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2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" y="5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960AA9-0678-45B2-BA8B-E365849A2DE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5DD9C3B-A1BC-4B30-A2F2-23936C4A9135}">
      <dgm:prSet/>
      <dgm:spPr/>
      <dgm:t>
        <a:bodyPr/>
        <a:lstStyle/>
        <a:p>
          <a:r>
            <a:rPr lang="en-US" dirty="0"/>
            <a:t>Washington legislature operates on a biennium – the legislative cycle is 2 years</a:t>
          </a:r>
        </a:p>
      </dgm:t>
    </dgm:pt>
    <dgm:pt modelId="{4514930A-8FFC-439B-A73E-32C450045C92}" type="parTrans" cxnId="{A2E293DF-E387-4A67-8509-B05348E5D262}">
      <dgm:prSet/>
      <dgm:spPr/>
      <dgm:t>
        <a:bodyPr/>
        <a:lstStyle/>
        <a:p>
          <a:endParaRPr lang="en-US"/>
        </a:p>
      </dgm:t>
    </dgm:pt>
    <dgm:pt modelId="{FDE54021-1F98-407F-9C28-67B556C07B75}" type="sibTrans" cxnId="{A2E293DF-E387-4A67-8509-B05348E5D262}">
      <dgm:prSet/>
      <dgm:spPr/>
      <dgm:t>
        <a:bodyPr/>
        <a:lstStyle/>
        <a:p>
          <a:endParaRPr lang="en-US"/>
        </a:p>
      </dgm:t>
    </dgm:pt>
    <dgm:pt modelId="{B9A91F87-3606-431C-B35F-A8FB5E2AB7A3}">
      <dgm:prSet/>
      <dgm:spPr/>
      <dgm:t>
        <a:bodyPr/>
        <a:lstStyle/>
        <a:p>
          <a:r>
            <a:rPr lang="en-US"/>
            <a:t>Odd years are a regular length session (105)</a:t>
          </a:r>
        </a:p>
      </dgm:t>
    </dgm:pt>
    <dgm:pt modelId="{A580977C-A740-4FF4-9486-6581D7FFB8F8}" type="parTrans" cxnId="{DDD4E7CA-48AE-41C7-84AC-AD62E480955A}">
      <dgm:prSet/>
      <dgm:spPr/>
      <dgm:t>
        <a:bodyPr/>
        <a:lstStyle/>
        <a:p>
          <a:endParaRPr lang="en-US"/>
        </a:p>
      </dgm:t>
    </dgm:pt>
    <dgm:pt modelId="{9025A14A-DF83-44F0-90FC-B8CF676493C6}" type="sibTrans" cxnId="{DDD4E7CA-48AE-41C7-84AC-AD62E480955A}">
      <dgm:prSet/>
      <dgm:spPr/>
      <dgm:t>
        <a:bodyPr/>
        <a:lstStyle/>
        <a:p>
          <a:endParaRPr lang="en-US"/>
        </a:p>
      </dgm:t>
    </dgm:pt>
    <dgm:pt modelId="{5B99E26A-C04C-4CCF-BB88-59DED3DDB09E}">
      <dgm:prSet/>
      <dgm:spPr/>
      <dgm:t>
        <a:bodyPr/>
        <a:lstStyle/>
        <a:p>
          <a:r>
            <a:rPr lang="en-US"/>
            <a:t>Even years are a short session (60 days)</a:t>
          </a:r>
        </a:p>
      </dgm:t>
    </dgm:pt>
    <dgm:pt modelId="{D7CD75C8-E31B-4AFB-BD0B-1173AAD24112}" type="parTrans" cxnId="{0F42D884-9D16-4190-9424-DC7FDD909DA7}">
      <dgm:prSet/>
      <dgm:spPr/>
      <dgm:t>
        <a:bodyPr/>
        <a:lstStyle/>
        <a:p>
          <a:endParaRPr lang="en-US"/>
        </a:p>
      </dgm:t>
    </dgm:pt>
    <dgm:pt modelId="{BF4D50FE-F72B-4F97-93A8-A3D022428175}" type="sibTrans" cxnId="{0F42D884-9D16-4190-9424-DC7FDD909DA7}">
      <dgm:prSet/>
      <dgm:spPr/>
      <dgm:t>
        <a:bodyPr/>
        <a:lstStyle/>
        <a:p>
          <a:endParaRPr lang="en-US"/>
        </a:p>
      </dgm:t>
    </dgm:pt>
    <dgm:pt modelId="{00B35A94-4DDA-48F4-9CD6-B6BA921120F6}">
      <dgm:prSet/>
      <dgm:spPr/>
      <dgm:t>
        <a:bodyPr/>
        <a:lstStyle/>
        <a:p>
          <a:r>
            <a:rPr lang="en-US" dirty="0"/>
            <a:t>Bills aren’t fully “dead” until the end of the cycle</a:t>
          </a:r>
        </a:p>
      </dgm:t>
    </dgm:pt>
    <dgm:pt modelId="{28744677-EE4A-4F8E-8FE4-C271CBEDCBAE}" type="parTrans" cxnId="{E9BEB484-EE08-4AB6-AAAD-3F197BC1E78B}">
      <dgm:prSet/>
      <dgm:spPr/>
      <dgm:t>
        <a:bodyPr/>
        <a:lstStyle/>
        <a:p>
          <a:endParaRPr lang="en-US"/>
        </a:p>
      </dgm:t>
    </dgm:pt>
    <dgm:pt modelId="{C6CD56F4-88A6-4146-8F5A-8666FDF16447}" type="sibTrans" cxnId="{E9BEB484-EE08-4AB6-AAAD-3F197BC1E78B}">
      <dgm:prSet/>
      <dgm:spPr/>
      <dgm:t>
        <a:bodyPr/>
        <a:lstStyle/>
        <a:p>
          <a:endParaRPr lang="en-US"/>
        </a:p>
      </dgm:t>
    </dgm:pt>
    <dgm:pt modelId="{00136DE4-FDF2-4519-A2CF-49EAEB062E39}" type="pres">
      <dgm:prSet presAssocID="{12960AA9-0678-45B2-BA8B-E365849A2DE2}" presName="linear" presStyleCnt="0">
        <dgm:presLayoutVars>
          <dgm:animLvl val="lvl"/>
          <dgm:resizeHandles val="exact"/>
        </dgm:presLayoutVars>
      </dgm:prSet>
      <dgm:spPr/>
    </dgm:pt>
    <dgm:pt modelId="{55DE8E51-898A-413A-993B-DB746199D884}" type="pres">
      <dgm:prSet presAssocID="{45DD9C3B-A1BC-4B30-A2F2-23936C4A9135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28B2E2E-920B-4F81-95CB-6BB3639F6E01}" type="pres">
      <dgm:prSet presAssocID="{FDE54021-1F98-407F-9C28-67B556C07B75}" presName="spacer" presStyleCnt="0"/>
      <dgm:spPr/>
    </dgm:pt>
    <dgm:pt modelId="{BF0FF249-FA09-4FCE-89B2-D5BA4E4843AA}" type="pres">
      <dgm:prSet presAssocID="{00B35A94-4DDA-48F4-9CD6-B6BA921120F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B8ACE4A8-2E08-4322-8F75-22910E417C75}" type="pres">
      <dgm:prSet presAssocID="{C6CD56F4-88A6-4146-8F5A-8666FDF16447}" presName="spacer" presStyleCnt="0"/>
      <dgm:spPr/>
    </dgm:pt>
    <dgm:pt modelId="{7F3D8D61-A5F9-44FE-A564-D25620CF32C2}" type="pres">
      <dgm:prSet presAssocID="{B9A91F87-3606-431C-B35F-A8FB5E2AB7A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1CA4079-2931-4450-8C48-D460B14B96A8}" type="pres">
      <dgm:prSet presAssocID="{9025A14A-DF83-44F0-90FC-B8CF676493C6}" presName="spacer" presStyleCnt="0"/>
      <dgm:spPr/>
    </dgm:pt>
    <dgm:pt modelId="{B91C3A38-010B-45BD-81A4-0E30F2A8A3C6}" type="pres">
      <dgm:prSet presAssocID="{5B99E26A-C04C-4CCF-BB88-59DED3DDB09E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5F6A4620-1062-4B11-8420-24113C9D0666}" type="presOf" srcId="{12960AA9-0678-45B2-BA8B-E365849A2DE2}" destId="{00136DE4-FDF2-4519-A2CF-49EAEB062E39}" srcOrd="0" destOrd="0" presId="urn:microsoft.com/office/officeart/2005/8/layout/vList2"/>
    <dgm:cxn modelId="{D6F0545C-A854-4E74-A62C-6CC7CED2AEE1}" type="presOf" srcId="{45DD9C3B-A1BC-4B30-A2F2-23936C4A9135}" destId="{55DE8E51-898A-413A-993B-DB746199D884}" srcOrd="0" destOrd="0" presId="urn:microsoft.com/office/officeart/2005/8/layout/vList2"/>
    <dgm:cxn modelId="{C9E13B7E-389D-4768-ABA0-7258E7EEEE6A}" type="presOf" srcId="{B9A91F87-3606-431C-B35F-A8FB5E2AB7A3}" destId="{7F3D8D61-A5F9-44FE-A564-D25620CF32C2}" srcOrd="0" destOrd="0" presId="urn:microsoft.com/office/officeart/2005/8/layout/vList2"/>
    <dgm:cxn modelId="{E9BEB484-EE08-4AB6-AAAD-3F197BC1E78B}" srcId="{12960AA9-0678-45B2-BA8B-E365849A2DE2}" destId="{00B35A94-4DDA-48F4-9CD6-B6BA921120F6}" srcOrd="1" destOrd="0" parTransId="{28744677-EE4A-4F8E-8FE4-C271CBEDCBAE}" sibTransId="{C6CD56F4-88A6-4146-8F5A-8666FDF16447}"/>
    <dgm:cxn modelId="{0F42D884-9D16-4190-9424-DC7FDD909DA7}" srcId="{12960AA9-0678-45B2-BA8B-E365849A2DE2}" destId="{5B99E26A-C04C-4CCF-BB88-59DED3DDB09E}" srcOrd="3" destOrd="0" parTransId="{D7CD75C8-E31B-4AFB-BD0B-1173AAD24112}" sibTransId="{BF4D50FE-F72B-4F97-93A8-A3D022428175}"/>
    <dgm:cxn modelId="{0DC6C199-C15B-4A05-B1E4-B7182168ADAF}" type="presOf" srcId="{00B35A94-4DDA-48F4-9CD6-B6BA921120F6}" destId="{BF0FF249-FA09-4FCE-89B2-D5BA4E4843AA}" srcOrd="0" destOrd="0" presId="urn:microsoft.com/office/officeart/2005/8/layout/vList2"/>
    <dgm:cxn modelId="{DDD4E7CA-48AE-41C7-84AC-AD62E480955A}" srcId="{12960AA9-0678-45B2-BA8B-E365849A2DE2}" destId="{B9A91F87-3606-431C-B35F-A8FB5E2AB7A3}" srcOrd="2" destOrd="0" parTransId="{A580977C-A740-4FF4-9486-6581D7FFB8F8}" sibTransId="{9025A14A-DF83-44F0-90FC-B8CF676493C6}"/>
    <dgm:cxn modelId="{295821D4-72C7-47F5-AD78-E053EBB43FF2}" type="presOf" srcId="{5B99E26A-C04C-4CCF-BB88-59DED3DDB09E}" destId="{B91C3A38-010B-45BD-81A4-0E30F2A8A3C6}" srcOrd="0" destOrd="0" presId="urn:microsoft.com/office/officeart/2005/8/layout/vList2"/>
    <dgm:cxn modelId="{A2E293DF-E387-4A67-8509-B05348E5D262}" srcId="{12960AA9-0678-45B2-BA8B-E365849A2DE2}" destId="{45DD9C3B-A1BC-4B30-A2F2-23936C4A9135}" srcOrd="0" destOrd="0" parTransId="{4514930A-8FFC-439B-A73E-32C450045C92}" sibTransId="{FDE54021-1F98-407F-9C28-67B556C07B75}"/>
    <dgm:cxn modelId="{FE0F18C7-DADB-41A7-81D6-F74466F39D00}" type="presParOf" srcId="{00136DE4-FDF2-4519-A2CF-49EAEB062E39}" destId="{55DE8E51-898A-413A-993B-DB746199D884}" srcOrd="0" destOrd="0" presId="urn:microsoft.com/office/officeart/2005/8/layout/vList2"/>
    <dgm:cxn modelId="{7B10EA33-D7E4-4A2F-9FE3-B80C1E012BF8}" type="presParOf" srcId="{00136DE4-FDF2-4519-A2CF-49EAEB062E39}" destId="{728B2E2E-920B-4F81-95CB-6BB3639F6E01}" srcOrd="1" destOrd="0" presId="urn:microsoft.com/office/officeart/2005/8/layout/vList2"/>
    <dgm:cxn modelId="{DDB1F4D1-2496-4124-9425-8E4EB6737CA3}" type="presParOf" srcId="{00136DE4-FDF2-4519-A2CF-49EAEB062E39}" destId="{BF0FF249-FA09-4FCE-89B2-D5BA4E4843AA}" srcOrd="2" destOrd="0" presId="urn:microsoft.com/office/officeart/2005/8/layout/vList2"/>
    <dgm:cxn modelId="{B0F939E9-C82F-4309-A390-C07C4924A804}" type="presParOf" srcId="{00136DE4-FDF2-4519-A2CF-49EAEB062E39}" destId="{B8ACE4A8-2E08-4322-8F75-22910E417C75}" srcOrd="3" destOrd="0" presId="urn:microsoft.com/office/officeart/2005/8/layout/vList2"/>
    <dgm:cxn modelId="{BB1C1C16-6C3A-4797-BCFC-896BE0DE64BC}" type="presParOf" srcId="{00136DE4-FDF2-4519-A2CF-49EAEB062E39}" destId="{7F3D8D61-A5F9-44FE-A564-D25620CF32C2}" srcOrd="4" destOrd="0" presId="urn:microsoft.com/office/officeart/2005/8/layout/vList2"/>
    <dgm:cxn modelId="{54911AB9-9BC2-40A5-BD93-8C07B887A850}" type="presParOf" srcId="{00136DE4-FDF2-4519-A2CF-49EAEB062E39}" destId="{51CA4079-2931-4450-8C48-D460B14B96A8}" srcOrd="5" destOrd="0" presId="urn:microsoft.com/office/officeart/2005/8/layout/vList2"/>
    <dgm:cxn modelId="{9B28B7A7-CA1C-47D1-892E-7555F446A759}" type="presParOf" srcId="{00136DE4-FDF2-4519-A2CF-49EAEB062E39}" destId="{B91C3A38-010B-45BD-81A4-0E30F2A8A3C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24E41A-AD7B-4E83-9302-EC1C158661D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245ED44-8CF6-4723-A0E4-A403D3BAC28D}">
      <dgm:prSet/>
      <dgm:spPr/>
      <dgm:t>
        <a:bodyPr/>
        <a:lstStyle/>
        <a:p>
          <a:r>
            <a:rPr lang="en-US"/>
            <a:t>Over 2000 bills dropped in 2023</a:t>
          </a:r>
        </a:p>
      </dgm:t>
    </dgm:pt>
    <dgm:pt modelId="{131D4FFA-85DA-480E-9A08-7BAA5E2C1F89}" type="parTrans" cxnId="{92D7EDA8-4A65-47A7-82CF-F0742EFADE95}">
      <dgm:prSet/>
      <dgm:spPr/>
      <dgm:t>
        <a:bodyPr/>
        <a:lstStyle/>
        <a:p>
          <a:endParaRPr lang="en-US"/>
        </a:p>
      </dgm:t>
    </dgm:pt>
    <dgm:pt modelId="{FD837627-3B1D-4627-8BF4-73B44FDEF8F8}" type="sibTrans" cxnId="{92D7EDA8-4A65-47A7-82CF-F0742EFADE95}">
      <dgm:prSet/>
      <dgm:spPr/>
      <dgm:t>
        <a:bodyPr/>
        <a:lstStyle/>
        <a:p>
          <a:endParaRPr lang="en-US"/>
        </a:p>
      </dgm:t>
    </dgm:pt>
    <dgm:pt modelId="{D8280932-CCBC-4842-8799-E0A178277CF5}">
      <dgm:prSet/>
      <dgm:spPr/>
      <dgm:t>
        <a:bodyPr/>
        <a:lstStyle/>
        <a:p>
          <a:r>
            <a:rPr lang="en-US"/>
            <a:t>What issues did you campaign on? </a:t>
          </a:r>
        </a:p>
      </dgm:t>
    </dgm:pt>
    <dgm:pt modelId="{8D50B2F0-C2ED-4056-BBE8-2D9A1A60918E}" type="parTrans" cxnId="{2BA91949-11C4-43BB-900E-B9DF1DFF18B6}">
      <dgm:prSet/>
      <dgm:spPr/>
      <dgm:t>
        <a:bodyPr/>
        <a:lstStyle/>
        <a:p>
          <a:endParaRPr lang="en-US"/>
        </a:p>
      </dgm:t>
    </dgm:pt>
    <dgm:pt modelId="{901235A0-4D03-468F-BEDB-DAC19C33F84C}" type="sibTrans" cxnId="{2BA91949-11C4-43BB-900E-B9DF1DFF18B6}">
      <dgm:prSet/>
      <dgm:spPr/>
      <dgm:t>
        <a:bodyPr/>
        <a:lstStyle/>
        <a:p>
          <a:endParaRPr lang="en-US"/>
        </a:p>
      </dgm:t>
    </dgm:pt>
    <dgm:pt modelId="{240C97C5-52EE-4AB2-935A-A7B6FC084EA6}">
      <dgm:prSet/>
      <dgm:spPr/>
      <dgm:t>
        <a:bodyPr/>
        <a:lstStyle/>
        <a:p>
          <a:r>
            <a:rPr lang="en-US"/>
            <a:t>What issues are important to your district?</a:t>
          </a:r>
        </a:p>
      </dgm:t>
    </dgm:pt>
    <dgm:pt modelId="{F446D394-FFE9-4478-B3A8-ABC5A38DDECD}" type="parTrans" cxnId="{D26E60A6-97C7-47BF-BD66-2281D7ED8123}">
      <dgm:prSet/>
      <dgm:spPr/>
      <dgm:t>
        <a:bodyPr/>
        <a:lstStyle/>
        <a:p>
          <a:endParaRPr lang="en-US"/>
        </a:p>
      </dgm:t>
    </dgm:pt>
    <dgm:pt modelId="{1B95E16B-3935-46AA-860A-CAC9484D26BC}" type="sibTrans" cxnId="{D26E60A6-97C7-47BF-BD66-2281D7ED8123}">
      <dgm:prSet/>
      <dgm:spPr/>
      <dgm:t>
        <a:bodyPr/>
        <a:lstStyle/>
        <a:p>
          <a:endParaRPr lang="en-US"/>
        </a:p>
      </dgm:t>
    </dgm:pt>
    <dgm:pt modelId="{4ADE7D28-3A4C-43A9-8EDC-885CEA709258}" type="pres">
      <dgm:prSet presAssocID="{F024E41A-AD7B-4E83-9302-EC1C158661DA}" presName="linear" presStyleCnt="0">
        <dgm:presLayoutVars>
          <dgm:animLvl val="lvl"/>
          <dgm:resizeHandles val="exact"/>
        </dgm:presLayoutVars>
      </dgm:prSet>
      <dgm:spPr/>
    </dgm:pt>
    <dgm:pt modelId="{F4FC07CC-C7B4-4691-8A76-2ABD7C7C7CE1}" type="pres">
      <dgm:prSet presAssocID="{7245ED44-8CF6-4723-A0E4-A403D3BAC28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2900E2A-9F16-4EB6-A147-8D9BD7DD3C4B}" type="pres">
      <dgm:prSet presAssocID="{FD837627-3B1D-4627-8BF4-73B44FDEF8F8}" presName="spacer" presStyleCnt="0"/>
      <dgm:spPr/>
    </dgm:pt>
    <dgm:pt modelId="{4507F173-D2DB-4EA5-9BEA-19081DF5E05A}" type="pres">
      <dgm:prSet presAssocID="{D8280932-CCBC-4842-8799-E0A178277CF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8C9BFDB-BD59-4041-BE14-F8F240A2D3F2}" type="pres">
      <dgm:prSet presAssocID="{901235A0-4D03-468F-BEDB-DAC19C33F84C}" presName="spacer" presStyleCnt="0"/>
      <dgm:spPr/>
    </dgm:pt>
    <dgm:pt modelId="{E7902D51-6B88-4AB1-95C9-CA3BE2462EBB}" type="pres">
      <dgm:prSet presAssocID="{240C97C5-52EE-4AB2-935A-A7B6FC084EA6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9F51D25-6526-4968-AC18-8A2EA495B4BF}" type="presOf" srcId="{7245ED44-8CF6-4723-A0E4-A403D3BAC28D}" destId="{F4FC07CC-C7B4-4691-8A76-2ABD7C7C7CE1}" srcOrd="0" destOrd="0" presId="urn:microsoft.com/office/officeart/2005/8/layout/vList2"/>
    <dgm:cxn modelId="{F889E337-60E8-4C57-A3C8-7CF9C9732B9B}" type="presOf" srcId="{D8280932-CCBC-4842-8799-E0A178277CF5}" destId="{4507F173-D2DB-4EA5-9BEA-19081DF5E05A}" srcOrd="0" destOrd="0" presId="urn:microsoft.com/office/officeart/2005/8/layout/vList2"/>
    <dgm:cxn modelId="{2BA91949-11C4-43BB-900E-B9DF1DFF18B6}" srcId="{F024E41A-AD7B-4E83-9302-EC1C158661DA}" destId="{D8280932-CCBC-4842-8799-E0A178277CF5}" srcOrd="1" destOrd="0" parTransId="{8D50B2F0-C2ED-4056-BBE8-2D9A1A60918E}" sibTransId="{901235A0-4D03-468F-BEDB-DAC19C33F84C}"/>
    <dgm:cxn modelId="{6585B196-5471-4162-B33A-A6C953DF6F58}" type="presOf" srcId="{F024E41A-AD7B-4E83-9302-EC1C158661DA}" destId="{4ADE7D28-3A4C-43A9-8EDC-885CEA709258}" srcOrd="0" destOrd="0" presId="urn:microsoft.com/office/officeart/2005/8/layout/vList2"/>
    <dgm:cxn modelId="{D26E60A6-97C7-47BF-BD66-2281D7ED8123}" srcId="{F024E41A-AD7B-4E83-9302-EC1C158661DA}" destId="{240C97C5-52EE-4AB2-935A-A7B6FC084EA6}" srcOrd="2" destOrd="0" parTransId="{F446D394-FFE9-4478-B3A8-ABC5A38DDECD}" sibTransId="{1B95E16B-3935-46AA-860A-CAC9484D26BC}"/>
    <dgm:cxn modelId="{92D7EDA8-4A65-47A7-82CF-F0742EFADE95}" srcId="{F024E41A-AD7B-4E83-9302-EC1C158661DA}" destId="{7245ED44-8CF6-4723-A0E4-A403D3BAC28D}" srcOrd="0" destOrd="0" parTransId="{131D4FFA-85DA-480E-9A08-7BAA5E2C1F89}" sibTransId="{FD837627-3B1D-4627-8BF4-73B44FDEF8F8}"/>
    <dgm:cxn modelId="{EF1857DF-2337-4A2C-8BF3-585964A1DF4D}" type="presOf" srcId="{240C97C5-52EE-4AB2-935A-A7B6FC084EA6}" destId="{E7902D51-6B88-4AB1-95C9-CA3BE2462EBB}" srcOrd="0" destOrd="0" presId="urn:microsoft.com/office/officeart/2005/8/layout/vList2"/>
    <dgm:cxn modelId="{D119FC25-5A86-4045-9EE9-6FC231C8D1D9}" type="presParOf" srcId="{4ADE7D28-3A4C-43A9-8EDC-885CEA709258}" destId="{F4FC07CC-C7B4-4691-8A76-2ABD7C7C7CE1}" srcOrd="0" destOrd="0" presId="urn:microsoft.com/office/officeart/2005/8/layout/vList2"/>
    <dgm:cxn modelId="{CBF49E46-A9A9-47DF-95D3-A0C94539057E}" type="presParOf" srcId="{4ADE7D28-3A4C-43A9-8EDC-885CEA709258}" destId="{72900E2A-9F16-4EB6-A147-8D9BD7DD3C4B}" srcOrd="1" destOrd="0" presId="urn:microsoft.com/office/officeart/2005/8/layout/vList2"/>
    <dgm:cxn modelId="{3C8E44C3-E3B0-4DC7-89BD-247AD36F4161}" type="presParOf" srcId="{4ADE7D28-3A4C-43A9-8EDC-885CEA709258}" destId="{4507F173-D2DB-4EA5-9BEA-19081DF5E05A}" srcOrd="2" destOrd="0" presId="urn:microsoft.com/office/officeart/2005/8/layout/vList2"/>
    <dgm:cxn modelId="{E03D8E85-69BC-4EB3-888B-9A7003DB2D2D}" type="presParOf" srcId="{4ADE7D28-3A4C-43A9-8EDC-885CEA709258}" destId="{D8C9BFDB-BD59-4041-BE14-F8F240A2D3F2}" srcOrd="3" destOrd="0" presId="urn:microsoft.com/office/officeart/2005/8/layout/vList2"/>
    <dgm:cxn modelId="{5A933F5F-DBE9-45D5-B26D-30882C74D841}" type="presParOf" srcId="{4ADE7D28-3A4C-43A9-8EDC-885CEA709258}" destId="{E7902D51-6B88-4AB1-95C9-CA3BE2462EB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56FF9D-E31A-4D69-8402-5A476D0702A0}" type="doc">
      <dgm:prSet loTypeId="urn:microsoft.com/office/officeart/2016/7/layout/HorizontalAction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332A9A8-FA5B-4AC0-8C0E-97B395B50026}">
      <dgm:prSet/>
      <dgm:spPr/>
      <dgm:t>
        <a:bodyPr/>
        <a:lstStyle/>
        <a:p>
          <a:r>
            <a:rPr lang="en-US"/>
            <a:t>Support</a:t>
          </a:r>
        </a:p>
      </dgm:t>
    </dgm:pt>
    <dgm:pt modelId="{AAC00833-7D9B-4A6C-997F-BA08DD12A620}" type="parTrans" cxnId="{8E2BD690-1C70-45D4-A0C2-10E593857613}">
      <dgm:prSet/>
      <dgm:spPr/>
      <dgm:t>
        <a:bodyPr/>
        <a:lstStyle/>
        <a:p>
          <a:endParaRPr lang="en-US"/>
        </a:p>
      </dgm:t>
    </dgm:pt>
    <dgm:pt modelId="{7A026AA9-C805-4A59-B6E4-B271EFEF821F}" type="sibTrans" cxnId="{8E2BD690-1C70-45D4-A0C2-10E593857613}">
      <dgm:prSet/>
      <dgm:spPr/>
      <dgm:t>
        <a:bodyPr/>
        <a:lstStyle/>
        <a:p>
          <a:endParaRPr lang="en-US"/>
        </a:p>
      </dgm:t>
    </dgm:pt>
    <dgm:pt modelId="{72D8FB8A-2ECE-4000-ABD9-AB1C47EE3F9B}">
      <dgm:prSet/>
      <dgm:spPr/>
      <dgm:t>
        <a:bodyPr/>
        <a:lstStyle/>
        <a:p>
          <a:r>
            <a:rPr lang="en-US"/>
            <a:t>Support good bills and advocate for them to get a committee hearing</a:t>
          </a:r>
        </a:p>
      </dgm:t>
    </dgm:pt>
    <dgm:pt modelId="{B06E8BC5-B6D9-4307-AF1D-1CED2363149B}" type="parTrans" cxnId="{36CA17B6-EE75-485E-AB3E-DF448502DFC7}">
      <dgm:prSet/>
      <dgm:spPr/>
      <dgm:t>
        <a:bodyPr/>
        <a:lstStyle/>
        <a:p>
          <a:endParaRPr lang="en-US"/>
        </a:p>
      </dgm:t>
    </dgm:pt>
    <dgm:pt modelId="{30348CB9-C67B-4D86-BC36-63C0D7EBEAC1}" type="sibTrans" cxnId="{36CA17B6-EE75-485E-AB3E-DF448502DFC7}">
      <dgm:prSet/>
      <dgm:spPr/>
      <dgm:t>
        <a:bodyPr/>
        <a:lstStyle/>
        <a:p>
          <a:endParaRPr lang="en-US"/>
        </a:p>
      </dgm:t>
    </dgm:pt>
    <dgm:pt modelId="{849ECF43-FF5C-4805-9975-508C82D9CB24}">
      <dgm:prSet/>
      <dgm:spPr/>
      <dgm:t>
        <a:bodyPr/>
        <a:lstStyle/>
        <a:p>
          <a:r>
            <a:rPr lang="en-US"/>
            <a:t>Stop</a:t>
          </a:r>
        </a:p>
      </dgm:t>
    </dgm:pt>
    <dgm:pt modelId="{39F42E6D-7FEF-4305-93A6-2DB2E6CC9804}" type="parTrans" cxnId="{399079AF-CA5B-4DDE-8518-2E98FC61A8CE}">
      <dgm:prSet/>
      <dgm:spPr/>
      <dgm:t>
        <a:bodyPr/>
        <a:lstStyle/>
        <a:p>
          <a:endParaRPr lang="en-US"/>
        </a:p>
      </dgm:t>
    </dgm:pt>
    <dgm:pt modelId="{6DFE8100-D3EC-4002-A058-31E0FEDD1A2A}" type="sibTrans" cxnId="{399079AF-CA5B-4DDE-8518-2E98FC61A8CE}">
      <dgm:prSet/>
      <dgm:spPr/>
      <dgm:t>
        <a:bodyPr/>
        <a:lstStyle/>
        <a:p>
          <a:endParaRPr lang="en-US"/>
        </a:p>
      </dgm:t>
    </dgm:pt>
    <dgm:pt modelId="{CCAAC136-A425-45DD-81C5-D7731628CB02}">
      <dgm:prSet/>
      <dgm:spPr/>
      <dgm:t>
        <a:bodyPr/>
        <a:lstStyle/>
        <a:p>
          <a:r>
            <a:rPr lang="en-US"/>
            <a:t>Stop bad bills from passing out of committee</a:t>
          </a:r>
        </a:p>
      </dgm:t>
    </dgm:pt>
    <dgm:pt modelId="{DB26B822-1F22-4E29-9F7E-2EFBFF6EAD2E}" type="parTrans" cxnId="{4078960E-38E8-43BB-94C7-65F961F488E7}">
      <dgm:prSet/>
      <dgm:spPr/>
      <dgm:t>
        <a:bodyPr/>
        <a:lstStyle/>
        <a:p>
          <a:endParaRPr lang="en-US"/>
        </a:p>
      </dgm:t>
    </dgm:pt>
    <dgm:pt modelId="{B3296275-91DC-446D-8B33-F42E310D68AB}" type="sibTrans" cxnId="{4078960E-38E8-43BB-94C7-65F961F488E7}">
      <dgm:prSet/>
      <dgm:spPr/>
      <dgm:t>
        <a:bodyPr/>
        <a:lstStyle/>
        <a:p>
          <a:endParaRPr lang="en-US"/>
        </a:p>
      </dgm:t>
    </dgm:pt>
    <dgm:pt modelId="{5DE9C044-DD59-48F1-AFF3-CBB16AE23B21}">
      <dgm:prSet/>
      <dgm:spPr/>
      <dgm:t>
        <a:bodyPr/>
        <a:lstStyle/>
        <a:p>
          <a:r>
            <a:rPr lang="en-US"/>
            <a:t>Maintain</a:t>
          </a:r>
        </a:p>
      </dgm:t>
    </dgm:pt>
    <dgm:pt modelId="{18248382-1B7F-4183-9669-3DD5EE6AADBB}" type="parTrans" cxnId="{896BE560-1CA3-4046-AE56-DA0DD832B778}">
      <dgm:prSet/>
      <dgm:spPr/>
      <dgm:t>
        <a:bodyPr/>
        <a:lstStyle/>
        <a:p>
          <a:endParaRPr lang="en-US"/>
        </a:p>
      </dgm:t>
    </dgm:pt>
    <dgm:pt modelId="{2D1F6955-CC30-4DF7-A0E5-2834ABAE9107}" type="sibTrans" cxnId="{896BE560-1CA3-4046-AE56-DA0DD832B778}">
      <dgm:prSet/>
      <dgm:spPr/>
      <dgm:t>
        <a:bodyPr/>
        <a:lstStyle/>
        <a:p>
          <a:endParaRPr lang="en-US"/>
        </a:p>
      </dgm:t>
    </dgm:pt>
    <dgm:pt modelId="{8DFB19E0-239C-4AA7-B9E5-65D177C17711}">
      <dgm:prSet/>
      <dgm:spPr/>
      <dgm:t>
        <a:bodyPr/>
        <a:lstStyle/>
        <a:p>
          <a:r>
            <a:rPr lang="en-US"/>
            <a:t>Maintain locally controlled school boards</a:t>
          </a:r>
        </a:p>
      </dgm:t>
    </dgm:pt>
    <dgm:pt modelId="{199BAA63-58E8-44E8-84DE-FDCF78055B21}" type="parTrans" cxnId="{40860A05-6A81-444D-A194-F211424ADD23}">
      <dgm:prSet/>
      <dgm:spPr/>
      <dgm:t>
        <a:bodyPr/>
        <a:lstStyle/>
        <a:p>
          <a:endParaRPr lang="en-US"/>
        </a:p>
      </dgm:t>
    </dgm:pt>
    <dgm:pt modelId="{69CBA753-CA6E-496F-AA97-27D0A78BC4CC}" type="sibTrans" cxnId="{40860A05-6A81-444D-A194-F211424ADD23}">
      <dgm:prSet/>
      <dgm:spPr/>
      <dgm:t>
        <a:bodyPr/>
        <a:lstStyle/>
        <a:p>
          <a:endParaRPr lang="en-US"/>
        </a:p>
      </dgm:t>
    </dgm:pt>
    <dgm:pt modelId="{88CC8EF1-362D-4107-9678-ACD4E28FDE69}" type="pres">
      <dgm:prSet presAssocID="{DA56FF9D-E31A-4D69-8402-5A476D0702A0}" presName="Name0" presStyleCnt="0">
        <dgm:presLayoutVars>
          <dgm:dir/>
          <dgm:animLvl val="lvl"/>
          <dgm:resizeHandles val="exact"/>
        </dgm:presLayoutVars>
      </dgm:prSet>
      <dgm:spPr/>
    </dgm:pt>
    <dgm:pt modelId="{C79C34EF-09B6-4824-A64F-7AAE80312BBC}" type="pres">
      <dgm:prSet presAssocID="{2332A9A8-FA5B-4AC0-8C0E-97B395B50026}" presName="composite" presStyleCnt="0"/>
      <dgm:spPr/>
    </dgm:pt>
    <dgm:pt modelId="{3C85765D-EF01-4A64-9C0B-A2B3B9DAA880}" type="pres">
      <dgm:prSet presAssocID="{2332A9A8-FA5B-4AC0-8C0E-97B395B50026}" presName="parTx" presStyleLbl="alignNode1" presStyleIdx="0" presStyleCnt="3">
        <dgm:presLayoutVars>
          <dgm:chMax val="0"/>
          <dgm:chPref val="0"/>
        </dgm:presLayoutVars>
      </dgm:prSet>
      <dgm:spPr/>
    </dgm:pt>
    <dgm:pt modelId="{EA90C8AF-3367-4D58-B4BB-4E547C2F98FD}" type="pres">
      <dgm:prSet presAssocID="{2332A9A8-FA5B-4AC0-8C0E-97B395B50026}" presName="desTx" presStyleLbl="alignAccFollowNode1" presStyleIdx="0" presStyleCnt="3">
        <dgm:presLayoutVars/>
      </dgm:prSet>
      <dgm:spPr/>
    </dgm:pt>
    <dgm:pt modelId="{5B3797FA-5DF5-4542-9E3A-148E8B2482D0}" type="pres">
      <dgm:prSet presAssocID="{7A026AA9-C805-4A59-B6E4-B271EFEF821F}" presName="space" presStyleCnt="0"/>
      <dgm:spPr/>
    </dgm:pt>
    <dgm:pt modelId="{C2EAE1AF-03A2-4DDB-AB3E-60A4D2A2CD4E}" type="pres">
      <dgm:prSet presAssocID="{849ECF43-FF5C-4805-9975-508C82D9CB24}" presName="composite" presStyleCnt="0"/>
      <dgm:spPr/>
    </dgm:pt>
    <dgm:pt modelId="{7A722E38-C05B-4E2E-B0A6-2690537EA3DE}" type="pres">
      <dgm:prSet presAssocID="{849ECF43-FF5C-4805-9975-508C82D9CB24}" presName="parTx" presStyleLbl="alignNode1" presStyleIdx="1" presStyleCnt="3">
        <dgm:presLayoutVars>
          <dgm:chMax val="0"/>
          <dgm:chPref val="0"/>
        </dgm:presLayoutVars>
      </dgm:prSet>
      <dgm:spPr/>
    </dgm:pt>
    <dgm:pt modelId="{0B5FFBA8-934E-4762-9BEF-9DD7E58DF5DE}" type="pres">
      <dgm:prSet presAssocID="{849ECF43-FF5C-4805-9975-508C82D9CB24}" presName="desTx" presStyleLbl="alignAccFollowNode1" presStyleIdx="1" presStyleCnt="3">
        <dgm:presLayoutVars/>
      </dgm:prSet>
      <dgm:spPr/>
    </dgm:pt>
    <dgm:pt modelId="{EE977162-26A0-4DCE-8D75-C3C394D908BC}" type="pres">
      <dgm:prSet presAssocID="{6DFE8100-D3EC-4002-A058-31E0FEDD1A2A}" presName="space" presStyleCnt="0"/>
      <dgm:spPr/>
    </dgm:pt>
    <dgm:pt modelId="{73F923BC-03C0-499B-AFA9-3DD2B84D6E79}" type="pres">
      <dgm:prSet presAssocID="{5DE9C044-DD59-48F1-AFF3-CBB16AE23B21}" presName="composite" presStyleCnt="0"/>
      <dgm:spPr/>
    </dgm:pt>
    <dgm:pt modelId="{0DCE6BCE-333E-4526-89FD-8EB4B97A3B53}" type="pres">
      <dgm:prSet presAssocID="{5DE9C044-DD59-48F1-AFF3-CBB16AE23B21}" presName="parTx" presStyleLbl="alignNode1" presStyleIdx="2" presStyleCnt="3">
        <dgm:presLayoutVars>
          <dgm:chMax val="0"/>
          <dgm:chPref val="0"/>
        </dgm:presLayoutVars>
      </dgm:prSet>
      <dgm:spPr/>
    </dgm:pt>
    <dgm:pt modelId="{7A47BC54-4971-45FF-B4A1-CFE4EBE1E5F4}" type="pres">
      <dgm:prSet presAssocID="{5DE9C044-DD59-48F1-AFF3-CBB16AE23B21}" presName="desTx" presStyleLbl="alignAccFollowNode1" presStyleIdx="2" presStyleCnt="3">
        <dgm:presLayoutVars/>
      </dgm:prSet>
      <dgm:spPr/>
    </dgm:pt>
  </dgm:ptLst>
  <dgm:cxnLst>
    <dgm:cxn modelId="{DFFDC503-1156-4B19-96B5-A527D1022EED}" type="presOf" srcId="{8DFB19E0-239C-4AA7-B9E5-65D177C17711}" destId="{7A47BC54-4971-45FF-B4A1-CFE4EBE1E5F4}" srcOrd="0" destOrd="0" presId="urn:microsoft.com/office/officeart/2016/7/layout/HorizontalActionList"/>
    <dgm:cxn modelId="{40860A05-6A81-444D-A194-F211424ADD23}" srcId="{5DE9C044-DD59-48F1-AFF3-CBB16AE23B21}" destId="{8DFB19E0-239C-4AA7-B9E5-65D177C17711}" srcOrd="0" destOrd="0" parTransId="{199BAA63-58E8-44E8-84DE-FDCF78055B21}" sibTransId="{69CBA753-CA6E-496F-AA97-27D0A78BC4CC}"/>
    <dgm:cxn modelId="{4078960E-38E8-43BB-94C7-65F961F488E7}" srcId="{849ECF43-FF5C-4805-9975-508C82D9CB24}" destId="{CCAAC136-A425-45DD-81C5-D7731628CB02}" srcOrd="0" destOrd="0" parTransId="{DB26B822-1F22-4E29-9F7E-2EFBFF6EAD2E}" sibTransId="{B3296275-91DC-446D-8B33-F42E310D68AB}"/>
    <dgm:cxn modelId="{896BE560-1CA3-4046-AE56-DA0DD832B778}" srcId="{DA56FF9D-E31A-4D69-8402-5A476D0702A0}" destId="{5DE9C044-DD59-48F1-AFF3-CBB16AE23B21}" srcOrd="2" destOrd="0" parTransId="{18248382-1B7F-4183-9669-3DD5EE6AADBB}" sibTransId="{2D1F6955-CC30-4DF7-A0E5-2834ABAE9107}"/>
    <dgm:cxn modelId="{F3D17752-66DA-4B16-AA18-0DE047223DE0}" type="presOf" srcId="{5DE9C044-DD59-48F1-AFF3-CBB16AE23B21}" destId="{0DCE6BCE-333E-4526-89FD-8EB4B97A3B53}" srcOrd="0" destOrd="0" presId="urn:microsoft.com/office/officeart/2016/7/layout/HorizontalActionList"/>
    <dgm:cxn modelId="{CB5B7F74-5586-4E11-B782-65B1F1C6229A}" type="presOf" srcId="{2332A9A8-FA5B-4AC0-8C0E-97B395B50026}" destId="{3C85765D-EF01-4A64-9C0B-A2B3B9DAA880}" srcOrd="0" destOrd="0" presId="urn:microsoft.com/office/officeart/2016/7/layout/HorizontalActionList"/>
    <dgm:cxn modelId="{32688790-0CF4-4509-94E4-B1874EC8A421}" type="presOf" srcId="{849ECF43-FF5C-4805-9975-508C82D9CB24}" destId="{7A722E38-C05B-4E2E-B0A6-2690537EA3DE}" srcOrd="0" destOrd="0" presId="urn:microsoft.com/office/officeart/2016/7/layout/HorizontalActionList"/>
    <dgm:cxn modelId="{8E2BD690-1C70-45D4-A0C2-10E593857613}" srcId="{DA56FF9D-E31A-4D69-8402-5A476D0702A0}" destId="{2332A9A8-FA5B-4AC0-8C0E-97B395B50026}" srcOrd="0" destOrd="0" parTransId="{AAC00833-7D9B-4A6C-997F-BA08DD12A620}" sibTransId="{7A026AA9-C805-4A59-B6E4-B271EFEF821F}"/>
    <dgm:cxn modelId="{399079AF-CA5B-4DDE-8518-2E98FC61A8CE}" srcId="{DA56FF9D-E31A-4D69-8402-5A476D0702A0}" destId="{849ECF43-FF5C-4805-9975-508C82D9CB24}" srcOrd="1" destOrd="0" parTransId="{39F42E6D-7FEF-4305-93A6-2DB2E6CC9804}" sibTransId="{6DFE8100-D3EC-4002-A058-31E0FEDD1A2A}"/>
    <dgm:cxn modelId="{7617C9B0-CBAC-491B-A69F-B0C9C5DDF4BC}" type="presOf" srcId="{CCAAC136-A425-45DD-81C5-D7731628CB02}" destId="{0B5FFBA8-934E-4762-9BEF-9DD7E58DF5DE}" srcOrd="0" destOrd="0" presId="urn:microsoft.com/office/officeart/2016/7/layout/HorizontalActionList"/>
    <dgm:cxn modelId="{36CA17B6-EE75-485E-AB3E-DF448502DFC7}" srcId="{2332A9A8-FA5B-4AC0-8C0E-97B395B50026}" destId="{72D8FB8A-2ECE-4000-ABD9-AB1C47EE3F9B}" srcOrd="0" destOrd="0" parTransId="{B06E8BC5-B6D9-4307-AF1D-1CED2363149B}" sibTransId="{30348CB9-C67B-4D86-BC36-63C0D7EBEAC1}"/>
    <dgm:cxn modelId="{BAADB9E3-969C-4B59-B9D7-CEADB5EA5DBF}" type="presOf" srcId="{72D8FB8A-2ECE-4000-ABD9-AB1C47EE3F9B}" destId="{EA90C8AF-3367-4D58-B4BB-4E547C2F98FD}" srcOrd="0" destOrd="0" presId="urn:microsoft.com/office/officeart/2016/7/layout/HorizontalActionList"/>
    <dgm:cxn modelId="{C0B151F5-2F9B-44B0-A884-764158A2EA07}" type="presOf" srcId="{DA56FF9D-E31A-4D69-8402-5A476D0702A0}" destId="{88CC8EF1-362D-4107-9678-ACD4E28FDE69}" srcOrd="0" destOrd="0" presId="urn:microsoft.com/office/officeart/2016/7/layout/HorizontalActionList"/>
    <dgm:cxn modelId="{98186CFE-E4A0-4A50-B16D-D975229656A7}" type="presParOf" srcId="{88CC8EF1-362D-4107-9678-ACD4E28FDE69}" destId="{C79C34EF-09B6-4824-A64F-7AAE80312BBC}" srcOrd="0" destOrd="0" presId="urn:microsoft.com/office/officeart/2016/7/layout/HorizontalActionList"/>
    <dgm:cxn modelId="{A9A4A3DA-B1FC-466E-B09D-5D1DD18D5674}" type="presParOf" srcId="{C79C34EF-09B6-4824-A64F-7AAE80312BBC}" destId="{3C85765D-EF01-4A64-9C0B-A2B3B9DAA880}" srcOrd="0" destOrd="0" presId="urn:microsoft.com/office/officeart/2016/7/layout/HorizontalActionList"/>
    <dgm:cxn modelId="{8604142E-5104-4B54-A7C5-95F08B78F706}" type="presParOf" srcId="{C79C34EF-09B6-4824-A64F-7AAE80312BBC}" destId="{EA90C8AF-3367-4D58-B4BB-4E547C2F98FD}" srcOrd="1" destOrd="0" presId="urn:microsoft.com/office/officeart/2016/7/layout/HorizontalActionList"/>
    <dgm:cxn modelId="{F7622A45-3F0B-43B4-810A-A375464DD437}" type="presParOf" srcId="{88CC8EF1-362D-4107-9678-ACD4E28FDE69}" destId="{5B3797FA-5DF5-4542-9E3A-148E8B2482D0}" srcOrd="1" destOrd="0" presId="urn:microsoft.com/office/officeart/2016/7/layout/HorizontalActionList"/>
    <dgm:cxn modelId="{C4BEEFC9-4515-4EFC-937E-79529DA6EEA6}" type="presParOf" srcId="{88CC8EF1-362D-4107-9678-ACD4E28FDE69}" destId="{C2EAE1AF-03A2-4DDB-AB3E-60A4D2A2CD4E}" srcOrd="2" destOrd="0" presId="urn:microsoft.com/office/officeart/2016/7/layout/HorizontalActionList"/>
    <dgm:cxn modelId="{647ECA25-D78E-41F0-969D-C06665291684}" type="presParOf" srcId="{C2EAE1AF-03A2-4DDB-AB3E-60A4D2A2CD4E}" destId="{7A722E38-C05B-4E2E-B0A6-2690537EA3DE}" srcOrd="0" destOrd="0" presId="urn:microsoft.com/office/officeart/2016/7/layout/HorizontalActionList"/>
    <dgm:cxn modelId="{0A58997F-E11F-43D5-B0C6-A47D4D6164C8}" type="presParOf" srcId="{C2EAE1AF-03A2-4DDB-AB3E-60A4D2A2CD4E}" destId="{0B5FFBA8-934E-4762-9BEF-9DD7E58DF5DE}" srcOrd="1" destOrd="0" presId="urn:microsoft.com/office/officeart/2016/7/layout/HorizontalActionList"/>
    <dgm:cxn modelId="{E185B75C-7C82-40A5-813C-9F6088C77D34}" type="presParOf" srcId="{88CC8EF1-362D-4107-9678-ACD4E28FDE69}" destId="{EE977162-26A0-4DCE-8D75-C3C394D908BC}" srcOrd="3" destOrd="0" presId="urn:microsoft.com/office/officeart/2016/7/layout/HorizontalActionList"/>
    <dgm:cxn modelId="{B6A1FC6B-4492-46AD-A98C-25DDBCB9D8F2}" type="presParOf" srcId="{88CC8EF1-362D-4107-9678-ACD4E28FDE69}" destId="{73F923BC-03C0-499B-AFA9-3DD2B84D6E79}" srcOrd="4" destOrd="0" presId="urn:microsoft.com/office/officeart/2016/7/layout/HorizontalActionList"/>
    <dgm:cxn modelId="{A95332BF-69F5-45E1-8B91-F943FFC86B35}" type="presParOf" srcId="{73F923BC-03C0-499B-AFA9-3DD2B84D6E79}" destId="{0DCE6BCE-333E-4526-89FD-8EB4B97A3B53}" srcOrd="0" destOrd="0" presId="urn:microsoft.com/office/officeart/2016/7/layout/HorizontalActionList"/>
    <dgm:cxn modelId="{DEE65885-FE32-4575-B5C2-C000FBFB55E9}" type="presParOf" srcId="{73F923BC-03C0-499B-AFA9-3DD2B84D6E79}" destId="{7A47BC54-4971-45FF-B4A1-CFE4EBE1E5F4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A49B8CF-9ACD-400D-BFB4-DB3FC7205E32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9623D82-EFDE-4BAD-93B6-C4B38CB6300B}">
      <dgm:prSet/>
      <dgm:spPr/>
      <dgm:t>
        <a:bodyPr/>
        <a:lstStyle/>
        <a:p>
          <a:r>
            <a:rPr lang="en-US" dirty="0"/>
            <a:t>TESTIFY! </a:t>
          </a:r>
        </a:p>
        <a:p>
          <a:r>
            <a:rPr lang="en-US" dirty="0"/>
            <a:t>(In person or remote)</a:t>
          </a:r>
        </a:p>
      </dgm:t>
    </dgm:pt>
    <dgm:pt modelId="{41CD5B67-1613-4BFA-A700-A0F3E62D5343}" type="parTrans" cxnId="{CAC95829-2634-4129-8A0B-5FEDD54D7852}">
      <dgm:prSet/>
      <dgm:spPr/>
      <dgm:t>
        <a:bodyPr/>
        <a:lstStyle/>
        <a:p>
          <a:endParaRPr lang="en-US"/>
        </a:p>
      </dgm:t>
    </dgm:pt>
    <dgm:pt modelId="{0C75D7EB-0B29-4C53-8AD9-B2B7EE40A2CA}" type="sibTrans" cxnId="{CAC95829-2634-4129-8A0B-5FEDD54D7852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345BD69B-CF57-43B8-8B34-34F3F54F3869}">
      <dgm:prSet/>
      <dgm:spPr/>
      <dgm:t>
        <a:bodyPr/>
        <a:lstStyle/>
        <a:p>
          <a:r>
            <a:rPr lang="en-US"/>
            <a:t>Provide written testimony</a:t>
          </a:r>
        </a:p>
      </dgm:t>
    </dgm:pt>
    <dgm:pt modelId="{42440A95-7FB1-408C-800C-C50D3A57C2DB}" type="parTrans" cxnId="{E59E83DC-40B0-4430-A6FF-EBAEA283FE17}">
      <dgm:prSet/>
      <dgm:spPr/>
      <dgm:t>
        <a:bodyPr/>
        <a:lstStyle/>
        <a:p>
          <a:endParaRPr lang="en-US"/>
        </a:p>
      </dgm:t>
    </dgm:pt>
    <dgm:pt modelId="{EB6EE3C5-39C7-4523-9261-256A7DB65129}" type="sibTrans" cxnId="{E59E83DC-40B0-4430-A6FF-EBAEA283FE17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28208818-807C-4370-AE4F-31A317068598}">
      <dgm:prSet/>
      <dgm:spPr/>
      <dgm:t>
        <a:bodyPr/>
        <a:lstStyle/>
        <a:p>
          <a:r>
            <a:rPr lang="en-US"/>
            <a:t>Use social media to educate your constituents and ask them to engage</a:t>
          </a:r>
        </a:p>
      </dgm:t>
    </dgm:pt>
    <dgm:pt modelId="{4982D206-AF3F-48F3-98D5-26BF183234FB}" type="parTrans" cxnId="{5F3BE2F7-4716-4CE9-A113-2E49C28B51AD}">
      <dgm:prSet/>
      <dgm:spPr/>
      <dgm:t>
        <a:bodyPr/>
        <a:lstStyle/>
        <a:p>
          <a:endParaRPr lang="en-US"/>
        </a:p>
      </dgm:t>
    </dgm:pt>
    <dgm:pt modelId="{AA58E61D-12E6-4CCF-B5E4-1DE80FA3DD87}" type="sibTrans" cxnId="{5F3BE2F7-4716-4CE9-A113-2E49C28B51AD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027E943B-5915-42A1-9778-B1FAFF50563D}" type="pres">
      <dgm:prSet presAssocID="{EA49B8CF-9ACD-400D-BFB4-DB3FC7205E32}" presName="Name0" presStyleCnt="0">
        <dgm:presLayoutVars>
          <dgm:animLvl val="lvl"/>
          <dgm:resizeHandles val="exact"/>
        </dgm:presLayoutVars>
      </dgm:prSet>
      <dgm:spPr/>
    </dgm:pt>
    <dgm:pt modelId="{6BC8D443-A887-440C-9C60-79443A8CE21C}" type="pres">
      <dgm:prSet presAssocID="{C9623D82-EFDE-4BAD-93B6-C4B38CB6300B}" presName="compositeNode" presStyleCnt="0">
        <dgm:presLayoutVars>
          <dgm:bulletEnabled val="1"/>
        </dgm:presLayoutVars>
      </dgm:prSet>
      <dgm:spPr/>
    </dgm:pt>
    <dgm:pt modelId="{55B206A9-E6D8-4AE7-B0E8-9CBF4F74EE47}" type="pres">
      <dgm:prSet presAssocID="{C9623D82-EFDE-4BAD-93B6-C4B38CB6300B}" presName="bgRect" presStyleLbl="bgAccFollowNode1" presStyleIdx="0" presStyleCnt="3"/>
      <dgm:spPr/>
    </dgm:pt>
    <dgm:pt modelId="{516BE7AD-565B-4579-8CBC-2F7BA74FDE92}" type="pres">
      <dgm:prSet presAssocID="{0C75D7EB-0B29-4C53-8AD9-B2B7EE40A2CA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3460BDBB-8374-42E0-B3C1-D6719B715097}" type="pres">
      <dgm:prSet presAssocID="{C9623D82-EFDE-4BAD-93B6-C4B38CB6300B}" presName="bottomLine" presStyleLbl="alignNode1" presStyleIdx="1" presStyleCnt="6">
        <dgm:presLayoutVars/>
      </dgm:prSet>
      <dgm:spPr/>
    </dgm:pt>
    <dgm:pt modelId="{AB0CC29C-785C-47F9-BAB9-6B78ACF895B0}" type="pres">
      <dgm:prSet presAssocID="{C9623D82-EFDE-4BAD-93B6-C4B38CB6300B}" presName="nodeText" presStyleLbl="bgAccFollowNode1" presStyleIdx="0" presStyleCnt="3">
        <dgm:presLayoutVars>
          <dgm:bulletEnabled val="1"/>
        </dgm:presLayoutVars>
      </dgm:prSet>
      <dgm:spPr/>
    </dgm:pt>
    <dgm:pt modelId="{E2377A34-EBE4-4372-BA49-3F0EEF44E5E3}" type="pres">
      <dgm:prSet presAssocID="{0C75D7EB-0B29-4C53-8AD9-B2B7EE40A2CA}" presName="sibTrans" presStyleCnt="0"/>
      <dgm:spPr/>
    </dgm:pt>
    <dgm:pt modelId="{D109A3CE-EF91-434A-916D-98303D37534C}" type="pres">
      <dgm:prSet presAssocID="{345BD69B-CF57-43B8-8B34-34F3F54F3869}" presName="compositeNode" presStyleCnt="0">
        <dgm:presLayoutVars>
          <dgm:bulletEnabled val="1"/>
        </dgm:presLayoutVars>
      </dgm:prSet>
      <dgm:spPr/>
    </dgm:pt>
    <dgm:pt modelId="{1C1D2F05-3E0D-409C-8D2D-193C32E1974B}" type="pres">
      <dgm:prSet presAssocID="{345BD69B-CF57-43B8-8B34-34F3F54F3869}" presName="bgRect" presStyleLbl="bgAccFollowNode1" presStyleIdx="1" presStyleCnt="3"/>
      <dgm:spPr/>
    </dgm:pt>
    <dgm:pt modelId="{E6A9F1B4-0B31-4CB5-9626-261252E04A91}" type="pres">
      <dgm:prSet presAssocID="{EB6EE3C5-39C7-4523-9261-256A7DB65129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C9752DB8-A100-47C8-BC83-B0B01C1D10C8}" type="pres">
      <dgm:prSet presAssocID="{345BD69B-CF57-43B8-8B34-34F3F54F3869}" presName="bottomLine" presStyleLbl="alignNode1" presStyleIdx="3" presStyleCnt="6">
        <dgm:presLayoutVars/>
      </dgm:prSet>
      <dgm:spPr/>
    </dgm:pt>
    <dgm:pt modelId="{F50EDEC9-E958-4BFC-865C-4BA24ED30B74}" type="pres">
      <dgm:prSet presAssocID="{345BD69B-CF57-43B8-8B34-34F3F54F3869}" presName="nodeText" presStyleLbl="bgAccFollowNode1" presStyleIdx="1" presStyleCnt="3">
        <dgm:presLayoutVars>
          <dgm:bulletEnabled val="1"/>
        </dgm:presLayoutVars>
      </dgm:prSet>
      <dgm:spPr/>
    </dgm:pt>
    <dgm:pt modelId="{5AED5795-0FFC-4682-A591-6C7674563C1D}" type="pres">
      <dgm:prSet presAssocID="{EB6EE3C5-39C7-4523-9261-256A7DB65129}" presName="sibTrans" presStyleCnt="0"/>
      <dgm:spPr/>
    </dgm:pt>
    <dgm:pt modelId="{5C009A4F-0027-4FA7-B2E8-8524979D770B}" type="pres">
      <dgm:prSet presAssocID="{28208818-807C-4370-AE4F-31A317068598}" presName="compositeNode" presStyleCnt="0">
        <dgm:presLayoutVars>
          <dgm:bulletEnabled val="1"/>
        </dgm:presLayoutVars>
      </dgm:prSet>
      <dgm:spPr/>
    </dgm:pt>
    <dgm:pt modelId="{4FFE26DF-5310-4A37-9A61-260D585EE5CC}" type="pres">
      <dgm:prSet presAssocID="{28208818-807C-4370-AE4F-31A317068598}" presName="bgRect" presStyleLbl="bgAccFollowNode1" presStyleIdx="2" presStyleCnt="3"/>
      <dgm:spPr/>
    </dgm:pt>
    <dgm:pt modelId="{4F657E52-C252-40FF-95B4-9951DBAD8E7D}" type="pres">
      <dgm:prSet presAssocID="{AA58E61D-12E6-4CCF-B5E4-1DE80FA3DD87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604D0DA1-E798-47A0-80EF-66ABDA985048}" type="pres">
      <dgm:prSet presAssocID="{28208818-807C-4370-AE4F-31A317068598}" presName="bottomLine" presStyleLbl="alignNode1" presStyleIdx="5" presStyleCnt="6">
        <dgm:presLayoutVars/>
      </dgm:prSet>
      <dgm:spPr/>
    </dgm:pt>
    <dgm:pt modelId="{0E52D461-C281-4F17-8EF4-B4875E2B30BF}" type="pres">
      <dgm:prSet presAssocID="{28208818-807C-4370-AE4F-31A317068598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CAC95829-2634-4129-8A0B-5FEDD54D7852}" srcId="{EA49B8CF-9ACD-400D-BFB4-DB3FC7205E32}" destId="{C9623D82-EFDE-4BAD-93B6-C4B38CB6300B}" srcOrd="0" destOrd="0" parTransId="{41CD5B67-1613-4BFA-A700-A0F3E62D5343}" sibTransId="{0C75D7EB-0B29-4C53-8AD9-B2B7EE40A2CA}"/>
    <dgm:cxn modelId="{28A78144-CC13-4403-BCFD-7D059AE0D92A}" type="presOf" srcId="{28208818-807C-4370-AE4F-31A317068598}" destId="{0E52D461-C281-4F17-8EF4-B4875E2B30BF}" srcOrd="1" destOrd="0" presId="urn:microsoft.com/office/officeart/2016/7/layout/BasicLinearProcessNumbered"/>
    <dgm:cxn modelId="{2114394C-CBF7-489D-8E40-18C7DACF7D7D}" type="presOf" srcId="{0C75D7EB-0B29-4C53-8AD9-B2B7EE40A2CA}" destId="{516BE7AD-565B-4579-8CBC-2F7BA74FDE92}" srcOrd="0" destOrd="0" presId="urn:microsoft.com/office/officeart/2016/7/layout/BasicLinearProcessNumbered"/>
    <dgm:cxn modelId="{54B9826E-B16D-4F4E-9649-AF12C9744B18}" type="presOf" srcId="{AA58E61D-12E6-4CCF-B5E4-1DE80FA3DD87}" destId="{4F657E52-C252-40FF-95B4-9951DBAD8E7D}" srcOrd="0" destOrd="0" presId="urn:microsoft.com/office/officeart/2016/7/layout/BasicLinearProcessNumbered"/>
    <dgm:cxn modelId="{EDABFB93-BC26-4741-85E1-0F76B63ECBFE}" type="presOf" srcId="{28208818-807C-4370-AE4F-31A317068598}" destId="{4FFE26DF-5310-4A37-9A61-260D585EE5CC}" srcOrd="0" destOrd="0" presId="urn:microsoft.com/office/officeart/2016/7/layout/BasicLinearProcessNumbered"/>
    <dgm:cxn modelId="{172215A5-7BC6-431E-9C6F-58E9FB71B850}" type="presOf" srcId="{345BD69B-CF57-43B8-8B34-34F3F54F3869}" destId="{1C1D2F05-3E0D-409C-8D2D-193C32E1974B}" srcOrd="0" destOrd="0" presId="urn:microsoft.com/office/officeart/2016/7/layout/BasicLinearProcessNumbered"/>
    <dgm:cxn modelId="{4160C1BA-BA04-41FF-BF3B-EBB92BDFD3A2}" type="presOf" srcId="{345BD69B-CF57-43B8-8B34-34F3F54F3869}" destId="{F50EDEC9-E958-4BFC-865C-4BA24ED30B74}" srcOrd="1" destOrd="0" presId="urn:microsoft.com/office/officeart/2016/7/layout/BasicLinearProcessNumbered"/>
    <dgm:cxn modelId="{E59E83DC-40B0-4430-A6FF-EBAEA283FE17}" srcId="{EA49B8CF-9ACD-400D-BFB4-DB3FC7205E32}" destId="{345BD69B-CF57-43B8-8B34-34F3F54F3869}" srcOrd="1" destOrd="0" parTransId="{42440A95-7FB1-408C-800C-C50D3A57C2DB}" sibTransId="{EB6EE3C5-39C7-4523-9261-256A7DB65129}"/>
    <dgm:cxn modelId="{035ACEE3-B89A-4435-B9E7-2DB79B0ECEFE}" type="presOf" srcId="{EA49B8CF-9ACD-400D-BFB4-DB3FC7205E32}" destId="{027E943B-5915-42A1-9778-B1FAFF50563D}" srcOrd="0" destOrd="0" presId="urn:microsoft.com/office/officeart/2016/7/layout/BasicLinearProcessNumbered"/>
    <dgm:cxn modelId="{277114E9-03B1-4E5A-A750-C920C55D6E2E}" type="presOf" srcId="{C9623D82-EFDE-4BAD-93B6-C4B38CB6300B}" destId="{AB0CC29C-785C-47F9-BAB9-6B78ACF895B0}" srcOrd="1" destOrd="0" presId="urn:microsoft.com/office/officeart/2016/7/layout/BasicLinearProcessNumbered"/>
    <dgm:cxn modelId="{19DC2AF3-6083-4F3A-828E-BAF3631A7690}" type="presOf" srcId="{EB6EE3C5-39C7-4523-9261-256A7DB65129}" destId="{E6A9F1B4-0B31-4CB5-9626-261252E04A91}" srcOrd="0" destOrd="0" presId="urn:microsoft.com/office/officeart/2016/7/layout/BasicLinearProcessNumbered"/>
    <dgm:cxn modelId="{5020DBF5-47E4-4F4F-B99F-9B0ACE950BFE}" type="presOf" srcId="{C9623D82-EFDE-4BAD-93B6-C4B38CB6300B}" destId="{55B206A9-E6D8-4AE7-B0E8-9CBF4F74EE47}" srcOrd="0" destOrd="0" presId="urn:microsoft.com/office/officeart/2016/7/layout/BasicLinearProcessNumbered"/>
    <dgm:cxn modelId="{5F3BE2F7-4716-4CE9-A113-2E49C28B51AD}" srcId="{EA49B8CF-9ACD-400D-BFB4-DB3FC7205E32}" destId="{28208818-807C-4370-AE4F-31A317068598}" srcOrd="2" destOrd="0" parTransId="{4982D206-AF3F-48F3-98D5-26BF183234FB}" sibTransId="{AA58E61D-12E6-4CCF-B5E4-1DE80FA3DD87}"/>
    <dgm:cxn modelId="{2EE83B07-E6A3-42C5-B03F-31A24E211FD5}" type="presParOf" srcId="{027E943B-5915-42A1-9778-B1FAFF50563D}" destId="{6BC8D443-A887-440C-9C60-79443A8CE21C}" srcOrd="0" destOrd="0" presId="urn:microsoft.com/office/officeart/2016/7/layout/BasicLinearProcessNumbered"/>
    <dgm:cxn modelId="{ABDCF079-9946-442A-904C-14E5CAAF38EC}" type="presParOf" srcId="{6BC8D443-A887-440C-9C60-79443A8CE21C}" destId="{55B206A9-E6D8-4AE7-B0E8-9CBF4F74EE47}" srcOrd="0" destOrd="0" presId="urn:microsoft.com/office/officeart/2016/7/layout/BasicLinearProcessNumbered"/>
    <dgm:cxn modelId="{A42517B6-C25D-4C17-8E54-363C4A784BA0}" type="presParOf" srcId="{6BC8D443-A887-440C-9C60-79443A8CE21C}" destId="{516BE7AD-565B-4579-8CBC-2F7BA74FDE92}" srcOrd="1" destOrd="0" presId="urn:microsoft.com/office/officeart/2016/7/layout/BasicLinearProcessNumbered"/>
    <dgm:cxn modelId="{3C39B62A-DEB0-433A-B064-098AC74313E6}" type="presParOf" srcId="{6BC8D443-A887-440C-9C60-79443A8CE21C}" destId="{3460BDBB-8374-42E0-B3C1-D6719B715097}" srcOrd="2" destOrd="0" presId="urn:microsoft.com/office/officeart/2016/7/layout/BasicLinearProcessNumbered"/>
    <dgm:cxn modelId="{5C4DD915-F354-4038-9370-53E2D6E21239}" type="presParOf" srcId="{6BC8D443-A887-440C-9C60-79443A8CE21C}" destId="{AB0CC29C-785C-47F9-BAB9-6B78ACF895B0}" srcOrd="3" destOrd="0" presId="urn:microsoft.com/office/officeart/2016/7/layout/BasicLinearProcessNumbered"/>
    <dgm:cxn modelId="{9CE08CC0-9A79-4410-A36E-F71493959E12}" type="presParOf" srcId="{027E943B-5915-42A1-9778-B1FAFF50563D}" destId="{E2377A34-EBE4-4372-BA49-3F0EEF44E5E3}" srcOrd="1" destOrd="0" presId="urn:microsoft.com/office/officeart/2016/7/layout/BasicLinearProcessNumbered"/>
    <dgm:cxn modelId="{63988D56-620D-4D7C-B027-73AF747F1C27}" type="presParOf" srcId="{027E943B-5915-42A1-9778-B1FAFF50563D}" destId="{D109A3CE-EF91-434A-916D-98303D37534C}" srcOrd="2" destOrd="0" presId="urn:microsoft.com/office/officeart/2016/7/layout/BasicLinearProcessNumbered"/>
    <dgm:cxn modelId="{9D601646-8C2B-4169-BFF9-6E5CA101C7D5}" type="presParOf" srcId="{D109A3CE-EF91-434A-916D-98303D37534C}" destId="{1C1D2F05-3E0D-409C-8D2D-193C32E1974B}" srcOrd="0" destOrd="0" presId="urn:microsoft.com/office/officeart/2016/7/layout/BasicLinearProcessNumbered"/>
    <dgm:cxn modelId="{BA57A0D3-A20F-4E5F-915F-BD1C8F87FBB6}" type="presParOf" srcId="{D109A3CE-EF91-434A-916D-98303D37534C}" destId="{E6A9F1B4-0B31-4CB5-9626-261252E04A91}" srcOrd="1" destOrd="0" presId="urn:microsoft.com/office/officeart/2016/7/layout/BasicLinearProcessNumbered"/>
    <dgm:cxn modelId="{4A8EB286-B1E2-40F9-9F66-C7D845E86C7F}" type="presParOf" srcId="{D109A3CE-EF91-434A-916D-98303D37534C}" destId="{C9752DB8-A100-47C8-BC83-B0B01C1D10C8}" srcOrd="2" destOrd="0" presId="urn:microsoft.com/office/officeart/2016/7/layout/BasicLinearProcessNumbered"/>
    <dgm:cxn modelId="{E6655A46-8A08-45AD-BCD4-AE9D5E07CDDF}" type="presParOf" srcId="{D109A3CE-EF91-434A-916D-98303D37534C}" destId="{F50EDEC9-E958-4BFC-865C-4BA24ED30B74}" srcOrd="3" destOrd="0" presId="urn:microsoft.com/office/officeart/2016/7/layout/BasicLinearProcessNumbered"/>
    <dgm:cxn modelId="{E96B6E82-55F4-4CC0-AFFE-61DC81FAF84A}" type="presParOf" srcId="{027E943B-5915-42A1-9778-B1FAFF50563D}" destId="{5AED5795-0FFC-4682-A591-6C7674563C1D}" srcOrd="3" destOrd="0" presId="urn:microsoft.com/office/officeart/2016/7/layout/BasicLinearProcessNumbered"/>
    <dgm:cxn modelId="{74879266-0E7B-4CBE-AA43-09BFA7AEFF2D}" type="presParOf" srcId="{027E943B-5915-42A1-9778-B1FAFF50563D}" destId="{5C009A4F-0027-4FA7-B2E8-8524979D770B}" srcOrd="4" destOrd="0" presId="urn:microsoft.com/office/officeart/2016/7/layout/BasicLinearProcessNumbered"/>
    <dgm:cxn modelId="{BACF8C28-72E7-42C5-833E-B73CA2DDC314}" type="presParOf" srcId="{5C009A4F-0027-4FA7-B2E8-8524979D770B}" destId="{4FFE26DF-5310-4A37-9A61-260D585EE5CC}" srcOrd="0" destOrd="0" presId="urn:microsoft.com/office/officeart/2016/7/layout/BasicLinearProcessNumbered"/>
    <dgm:cxn modelId="{F9A84E25-36F6-4D22-92D8-E82D3C34EDE5}" type="presParOf" srcId="{5C009A4F-0027-4FA7-B2E8-8524979D770B}" destId="{4F657E52-C252-40FF-95B4-9951DBAD8E7D}" srcOrd="1" destOrd="0" presId="urn:microsoft.com/office/officeart/2016/7/layout/BasicLinearProcessNumbered"/>
    <dgm:cxn modelId="{833E63B0-D8F6-4331-945B-E906A57EBAA1}" type="presParOf" srcId="{5C009A4F-0027-4FA7-B2E8-8524979D770B}" destId="{604D0DA1-E798-47A0-80EF-66ABDA985048}" srcOrd="2" destOrd="0" presId="urn:microsoft.com/office/officeart/2016/7/layout/BasicLinearProcessNumbered"/>
    <dgm:cxn modelId="{C5C0E004-05FD-4078-A42B-A200C2FAEDF5}" type="presParOf" srcId="{5C009A4F-0027-4FA7-B2E8-8524979D770B}" destId="{0E52D461-C281-4F17-8EF4-B4875E2B30BF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139CE63-3410-4DC6-B841-2389C397AD27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3B8FE51-F533-4115-A617-BAA7006BD8E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Email us with any questions – julie@conservativeladiesofwa.com</a:t>
          </a:r>
        </a:p>
      </dgm:t>
    </dgm:pt>
    <dgm:pt modelId="{AD598960-7FE1-4253-A72C-7E8C33CBFE79}" type="parTrans" cxnId="{B02C5A93-948E-4D64-8065-F93DB64645FE}">
      <dgm:prSet/>
      <dgm:spPr/>
      <dgm:t>
        <a:bodyPr/>
        <a:lstStyle/>
        <a:p>
          <a:endParaRPr lang="en-US"/>
        </a:p>
      </dgm:t>
    </dgm:pt>
    <dgm:pt modelId="{96895485-6C09-4E69-B3D1-176FFFDC4D59}" type="sibTrans" cxnId="{B02C5A93-948E-4D64-8065-F93DB64645FE}">
      <dgm:prSet/>
      <dgm:spPr/>
      <dgm:t>
        <a:bodyPr/>
        <a:lstStyle/>
        <a:p>
          <a:endParaRPr lang="en-US"/>
        </a:p>
      </dgm:t>
    </dgm:pt>
    <dgm:pt modelId="{A2EA3200-3243-498E-8AAA-F603D8AE76A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Sign up for our free “Legislation 101” zoom event on December 5</a:t>
          </a:r>
          <a:r>
            <a:rPr lang="en-US" baseline="30000"/>
            <a:t>th</a:t>
          </a:r>
          <a:r>
            <a:rPr lang="en-US"/>
            <a:t> – conservativeladiesofwa.com/events/legislation-101</a:t>
          </a:r>
        </a:p>
      </dgm:t>
    </dgm:pt>
    <dgm:pt modelId="{F3E3F738-6EE9-4DE0-BFF8-D10CB39A3066}" type="parTrans" cxnId="{06308064-D475-47BF-B4D7-544F9C285DFB}">
      <dgm:prSet/>
      <dgm:spPr/>
      <dgm:t>
        <a:bodyPr/>
        <a:lstStyle/>
        <a:p>
          <a:endParaRPr lang="en-US"/>
        </a:p>
      </dgm:t>
    </dgm:pt>
    <dgm:pt modelId="{B911916D-7570-4D5E-98A1-D49B4B4C23C3}" type="sibTrans" cxnId="{06308064-D475-47BF-B4D7-544F9C285DFB}">
      <dgm:prSet/>
      <dgm:spPr/>
      <dgm:t>
        <a:bodyPr/>
        <a:lstStyle/>
        <a:p>
          <a:endParaRPr lang="en-US"/>
        </a:p>
      </dgm:t>
    </dgm:pt>
    <dgm:pt modelId="{38C91166-6FEA-410B-975B-09E0D3E63AC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Sign up for our emails – you’ll get information on key education bills </a:t>
          </a:r>
        </a:p>
      </dgm:t>
    </dgm:pt>
    <dgm:pt modelId="{28E40771-B2F5-4918-92FB-8F7019694B91}" type="parTrans" cxnId="{A71B6412-5B31-4F67-8A8F-B86A099EE2EA}">
      <dgm:prSet/>
      <dgm:spPr/>
      <dgm:t>
        <a:bodyPr/>
        <a:lstStyle/>
        <a:p>
          <a:endParaRPr lang="en-US"/>
        </a:p>
      </dgm:t>
    </dgm:pt>
    <dgm:pt modelId="{BCBF8104-738D-4E0C-A98A-FA77E212F4D0}" type="sibTrans" cxnId="{A71B6412-5B31-4F67-8A8F-B86A099EE2EA}">
      <dgm:prSet/>
      <dgm:spPr/>
      <dgm:t>
        <a:bodyPr/>
        <a:lstStyle/>
        <a:p>
          <a:endParaRPr lang="en-US"/>
        </a:p>
      </dgm:t>
    </dgm:pt>
    <dgm:pt modelId="{B6E55D5C-E095-4DC9-A873-EF05F6A8BB24}" type="pres">
      <dgm:prSet presAssocID="{9139CE63-3410-4DC6-B841-2389C397AD27}" presName="root" presStyleCnt="0">
        <dgm:presLayoutVars>
          <dgm:dir/>
          <dgm:resizeHandles val="exact"/>
        </dgm:presLayoutVars>
      </dgm:prSet>
      <dgm:spPr/>
    </dgm:pt>
    <dgm:pt modelId="{D879B950-9231-42A8-B314-D14E7E09FBE2}" type="pres">
      <dgm:prSet presAssocID="{83B8FE51-F533-4115-A617-BAA7006BD8EC}" presName="compNode" presStyleCnt="0"/>
      <dgm:spPr/>
    </dgm:pt>
    <dgm:pt modelId="{B691E854-EA6E-43EB-BD3A-F5824BDFD348}" type="pres">
      <dgm:prSet presAssocID="{83B8FE51-F533-4115-A617-BAA7006BD8EC}" presName="bgRect" presStyleLbl="bgShp" presStyleIdx="0" presStyleCnt="3"/>
      <dgm:spPr/>
    </dgm:pt>
    <dgm:pt modelId="{E0F8743A-7B12-48BB-B8F1-E5A26D780234}" type="pres">
      <dgm:prSet presAssocID="{83B8FE51-F533-4115-A617-BAA7006BD8E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mail"/>
        </a:ext>
      </dgm:extLst>
    </dgm:pt>
    <dgm:pt modelId="{596B7D1C-78CE-435B-8BE3-9F3B0545FEF4}" type="pres">
      <dgm:prSet presAssocID="{83B8FE51-F533-4115-A617-BAA7006BD8EC}" presName="spaceRect" presStyleCnt="0"/>
      <dgm:spPr/>
    </dgm:pt>
    <dgm:pt modelId="{09271EED-BEE1-4910-9ECF-77EA81FAD3FA}" type="pres">
      <dgm:prSet presAssocID="{83B8FE51-F533-4115-A617-BAA7006BD8EC}" presName="parTx" presStyleLbl="revTx" presStyleIdx="0" presStyleCnt="3">
        <dgm:presLayoutVars>
          <dgm:chMax val="0"/>
          <dgm:chPref val="0"/>
        </dgm:presLayoutVars>
      </dgm:prSet>
      <dgm:spPr/>
    </dgm:pt>
    <dgm:pt modelId="{E64289B7-F0D9-451F-83B7-0E21AC3CF77F}" type="pres">
      <dgm:prSet presAssocID="{96895485-6C09-4E69-B3D1-176FFFDC4D59}" presName="sibTrans" presStyleCnt="0"/>
      <dgm:spPr/>
    </dgm:pt>
    <dgm:pt modelId="{384A5391-533E-4C8B-9D3F-6C6F3E6CFC30}" type="pres">
      <dgm:prSet presAssocID="{A2EA3200-3243-498E-8AAA-F603D8AE76AA}" presName="compNode" presStyleCnt="0"/>
      <dgm:spPr/>
    </dgm:pt>
    <dgm:pt modelId="{7C55858F-B1A6-4123-8EEF-AE279416BE56}" type="pres">
      <dgm:prSet presAssocID="{A2EA3200-3243-498E-8AAA-F603D8AE76AA}" presName="bgRect" presStyleLbl="bgShp" presStyleIdx="1" presStyleCnt="3"/>
      <dgm:spPr/>
    </dgm:pt>
    <dgm:pt modelId="{4F0A656B-0109-4872-A4E1-A0F34A068647}" type="pres">
      <dgm:prSet presAssocID="{A2EA3200-3243-498E-8AAA-F603D8AE76A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Zoom Out"/>
        </a:ext>
      </dgm:extLst>
    </dgm:pt>
    <dgm:pt modelId="{24921D1B-5002-4AE3-BE2E-93B3147103E0}" type="pres">
      <dgm:prSet presAssocID="{A2EA3200-3243-498E-8AAA-F603D8AE76AA}" presName="spaceRect" presStyleCnt="0"/>
      <dgm:spPr/>
    </dgm:pt>
    <dgm:pt modelId="{76A956EC-4610-41B1-BC7F-4F536DEE40F4}" type="pres">
      <dgm:prSet presAssocID="{A2EA3200-3243-498E-8AAA-F603D8AE76AA}" presName="parTx" presStyleLbl="revTx" presStyleIdx="1" presStyleCnt="3">
        <dgm:presLayoutVars>
          <dgm:chMax val="0"/>
          <dgm:chPref val="0"/>
        </dgm:presLayoutVars>
      </dgm:prSet>
      <dgm:spPr/>
    </dgm:pt>
    <dgm:pt modelId="{9609A8B5-FA97-4503-B919-2CC3C10F59AD}" type="pres">
      <dgm:prSet presAssocID="{B911916D-7570-4D5E-98A1-D49B4B4C23C3}" presName="sibTrans" presStyleCnt="0"/>
      <dgm:spPr/>
    </dgm:pt>
    <dgm:pt modelId="{27345EB9-354E-4C86-87FD-331480E3B557}" type="pres">
      <dgm:prSet presAssocID="{38C91166-6FEA-410B-975B-09E0D3E63ACB}" presName="compNode" presStyleCnt="0"/>
      <dgm:spPr/>
    </dgm:pt>
    <dgm:pt modelId="{175861AB-BFF1-4980-8FD5-3DEC7C7D0F6E}" type="pres">
      <dgm:prSet presAssocID="{38C91166-6FEA-410B-975B-09E0D3E63ACB}" presName="bgRect" presStyleLbl="bgShp" presStyleIdx="2" presStyleCnt="3"/>
      <dgm:spPr/>
    </dgm:pt>
    <dgm:pt modelId="{DBE3D40A-DB0B-4002-9000-9E99277AA250}" type="pres">
      <dgm:prSet presAssocID="{38C91166-6FEA-410B-975B-09E0D3E63ACB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nvelope"/>
        </a:ext>
      </dgm:extLst>
    </dgm:pt>
    <dgm:pt modelId="{B328531A-9A0E-4C28-B66F-15E9AC72B802}" type="pres">
      <dgm:prSet presAssocID="{38C91166-6FEA-410B-975B-09E0D3E63ACB}" presName="spaceRect" presStyleCnt="0"/>
      <dgm:spPr/>
    </dgm:pt>
    <dgm:pt modelId="{B1531568-2A9D-4A04-8E4B-EA04C9FEED86}" type="pres">
      <dgm:prSet presAssocID="{38C91166-6FEA-410B-975B-09E0D3E63ACB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A71B6412-5B31-4F67-8A8F-B86A099EE2EA}" srcId="{9139CE63-3410-4DC6-B841-2389C397AD27}" destId="{38C91166-6FEA-410B-975B-09E0D3E63ACB}" srcOrd="2" destOrd="0" parTransId="{28E40771-B2F5-4918-92FB-8F7019694B91}" sibTransId="{BCBF8104-738D-4E0C-A98A-FA77E212F4D0}"/>
    <dgm:cxn modelId="{06308064-D475-47BF-B4D7-544F9C285DFB}" srcId="{9139CE63-3410-4DC6-B841-2389C397AD27}" destId="{A2EA3200-3243-498E-8AAA-F603D8AE76AA}" srcOrd="1" destOrd="0" parTransId="{F3E3F738-6EE9-4DE0-BFF8-D10CB39A3066}" sibTransId="{B911916D-7570-4D5E-98A1-D49B4B4C23C3}"/>
    <dgm:cxn modelId="{F7D3554D-C30A-443B-B140-68C85ECACC03}" type="presOf" srcId="{9139CE63-3410-4DC6-B841-2389C397AD27}" destId="{B6E55D5C-E095-4DC9-A873-EF05F6A8BB24}" srcOrd="0" destOrd="0" presId="urn:microsoft.com/office/officeart/2018/2/layout/IconVerticalSolidList"/>
    <dgm:cxn modelId="{5E087A75-2C59-430B-918A-D2D916083E29}" type="presOf" srcId="{38C91166-6FEA-410B-975B-09E0D3E63ACB}" destId="{B1531568-2A9D-4A04-8E4B-EA04C9FEED86}" srcOrd="0" destOrd="0" presId="urn:microsoft.com/office/officeart/2018/2/layout/IconVerticalSolidList"/>
    <dgm:cxn modelId="{8839D184-7619-444E-99CF-AD245225246A}" type="presOf" srcId="{A2EA3200-3243-498E-8AAA-F603D8AE76AA}" destId="{76A956EC-4610-41B1-BC7F-4F536DEE40F4}" srcOrd="0" destOrd="0" presId="urn:microsoft.com/office/officeart/2018/2/layout/IconVerticalSolidList"/>
    <dgm:cxn modelId="{B02C5A93-948E-4D64-8065-F93DB64645FE}" srcId="{9139CE63-3410-4DC6-B841-2389C397AD27}" destId="{83B8FE51-F533-4115-A617-BAA7006BD8EC}" srcOrd="0" destOrd="0" parTransId="{AD598960-7FE1-4253-A72C-7E8C33CBFE79}" sibTransId="{96895485-6C09-4E69-B3D1-176FFFDC4D59}"/>
    <dgm:cxn modelId="{7E1465AD-266A-497B-BB33-6DB79EB3B8FD}" type="presOf" srcId="{83B8FE51-F533-4115-A617-BAA7006BD8EC}" destId="{09271EED-BEE1-4910-9ECF-77EA81FAD3FA}" srcOrd="0" destOrd="0" presId="urn:microsoft.com/office/officeart/2018/2/layout/IconVerticalSolidList"/>
    <dgm:cxn modelId="{AEDD34BE-20C7-45B7-B1E4-17F5AB4FB45F}" type="presParOf" srcId="{B6E55D5C-E095-4DC9-A873-EF05F6A8BB24}" destId="{D879B950-9231-42A8-B314-D14E7E09FBE2}" srcOrd="0" destOrd="0" presId="urn:microsoft.com/office/officeart/2018/2/layout/IconVerticalSolidList"/>
    <dgm:cxn modelId="{E99EE890-5641-4FC8-9C46-2B56885CCC9C}" type="presParOf" srcId="{D879B950-9231-42A8-B314-D14E7E09FBE2}" destId="{B691E854-EA6E-43EB-BD3A-F5824BDFD348}" srcOrd="0" destOrd="0" presId="urn:microsoft.com/office/officeart/2018/2/layout/IconVerticalSolidList"/>
    <dgm:cxn modelId="{4AF4DB89-5C3B-4971-AF64-3CEFA555185B}" type="presParOf" srcId="{D879B950-9231-42A8-B314-D14E7E09FBE2}" destId="{E0F8743A-7B12-48BB-B8F1-E5A26D780234}" srcOrd="1" destOrd="0" presId="urn:microsoft.com/office/officeart/2018/2/layout/IconVerticalSolidList"/>
    <dgm:cxn modelId="{9BDBDC6B-5711-40EA-8725-B297DC59E1C7}" type="presParOf" srcId="{D879B950-9231-42A8-B314-D14E7E09FBE2}" destId="{596B7D1C-78CE-435B-8BE3-9F3B0545FEF4}" srcOrd="2" destOrd="0" presId="urn:microsoft.com/office/officeart/2018/2/layout/IconVerticalSolidList"/>
    <dgm:cxn modelId="{599B74BF-0EE2-40CC-9299-455E799F92B2}" type="presParOf" srcId="{D879B950-9231-42A8-B314-D14E7E09FBE2}" destId="{09271EED-BEE1-4910-9ECF-77EA81FAD3FA}" srcOrd="3" destOrd="0" presId="urn:microsoft.com/office/officeart/2018/2/layout/IconVerticalSolidList"/>
    <dgm:cxn modelId="{B0725FE4-7A3F-4C80-8804-F53AF8C25FB2}" type="presParOf" srcId="{B6E55D5C-E095-4DC9-A873-EF05F6A8BB24}" destId="{E64289B7-F0D9-451F-83B7-0E21AC3CF77F}" srcOrd="1" destOrd="0" presId="urn:microsoft.com/office/officeart/2018/2/layout/IconVerticalSolidList"/>
    <dgm:cxn modelId="{CB97B54D-468A-446A-9E24-0054B170D460}" type="presParOf" srcId="{B6E55D5C-E095-4DC9-A873-EF05F6A8BB24}" destId="{384A5391-533E-4C8B-9D3F-6C6F3E6CFC30}" srcOrd="2" destOrd="0" presId="urn:microsoft.com/office/officeart/2018/2/layout/IconVerticalSolidList"/>
    <dgm:cxn modelId="{EAB8E5A8-146E-431C-AAA8-5B133ED89850}" type="presParOf" srcId="{384A5391-533E-4C8B-9D3F-6C6F3E6CFC30}" destId="{7C55858F-B1A6-4123-8EEF-AE279416BE56}" srcOrd="0" destOrd="0" presId="urn:microsoft.com/office/officeart/2018/2/layout/IconVerticalSolidList"/>
    <dgm:cxn modelId="{48408870-000C-4DEC-8879-52F964637F2B}" type="presParOf" srcId="{384A5391-533E-4C8B-9D3F-6C6F3E6CFC30}" destId="{4F0A656B-0109-4872-A4E1-A0F34A068647}" srcOrd="1" destOrd="0" presId="urn:microsoft.com/office/officeart/2018/2/layout/IconVerticalSolidList"/>
    <dgm:cxn modelId="{F96381D0-3A9B-4510-B8AB-A271855DD9EC}" type="presParOf" srcId="{384A5391-533E-4C8B-9D3F-6C6F3E6CFC30}" destId="{24921D1B-5002-4AE3-BE2E-93B3147103E0}" srcOrd="2" destOrd="0" presId="urn:microsoft.com/office/officeart/2018/2/layout/IconVerticalSolidList"/>
    <dgm:cxn modelId="{E053C0E7-CE42-4712-B427-7CA2AE0A8C21}" type="presParOf" srcId="{384A5391-533E-4C8B-9D3F-6C6F3E6CFC30}" destId="{76A956EC-4610-41B1-BC7F-4F536DEE40F4}" srcOrd="3" destOrd="0" presId="urn:microsoft.com/office/officeart/2018/2/layout/IconVerticalSolidList"/>
    <dgm:cxn modelId="{EB17CB99-F7F6-475D-A2DF-3069502CC0FC}" type="presParOf" srcId="{B6E55D5C-E095-4DC9-A873-EF05F6A8BB24}" destId="{9609A8B5-FA97-4503-B919-2CC3C10F59AD}" srcOrd="3" destOrd="0" presId="urn:microsoft.com/office/officeart/2018/2/layout/IconVerticalSolidList"/>
    <dgm:cxn modelId="{2A32E501-6A6B-4C5C-B2A8-4A88C99929AD}" type="presParOf" srcId="{B6E55D5C-E095-4DC9-A873-EF05F6A8BB24}" destId="{27345EB9-354E-4C86-87FD-331480E3B557}" srcOrd="4" destOrd="0" presId="urn:microsoft.com/office/officeart/2018/2/layout/IconVerticalSolidList"/>
    <dgm:cxn modelId="{0F8F4040-725E-421D-B6F5-A749BC32F8C5}" type="presParOf" srcId="{27345EB9-354E-4C86-87FD-331480E3B557}" destId="{175861AB-BFF1-4980-8FD5-3DEC7C7D0F6E}" srcOrd="0" destOrd="0" presId="urn:microsoft.com/office/officeart/2018/2/layout/IconVerticalSolidList"/>
    <dgm:cxn modelId="{FAC7BD25-3552-408A-96C3-B918EFEA7171}" type="presParOf" srcId="{27345EB9-354E-4C86-87FD-331480E3B557}" destId="{DBE3D40A-DB0B-4002-9000-9E99277AA250}" srcOrd="1" destOrd="0" presId="urn:microsoft.com/office/officeart/2018/2/layout/IconVerticalSolidList"/>
    <dgm:cxn modelId="{6DB69334-E30A-48BA-B61C-372F8E3DCCBF}" type="presParOf" srcId="{27345EB9-354E-4C86-87FD-331480E3B557}" destId="{B328531A-9A0E-4C28-B66F-15E9AC72B802}" srcOrd="2" destOrd="0" presId="urn:microsoft.com/office/officeart/2018/2/layout/IconVerticalSolidList"/>
    <dgm:cxn modelId="{CFD7F67F-0ECB-46B1-A888-E65626EBEC26}" type="presParOf" srcId="{27345EB9-354E-4C86-87FD-331480E3B557}" destId="{B1531568-2A9D-4A04-8E4B-EA04C9FEED8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DE8E51-898A-413A-993B-DB746199D884}">
      <dsp:nvSpPr>
        <dsp:cNvPr id="0" name=""/>
        <dsp:cNvSpPr/>
      </dsp:nvSpPr>
      <dsp:spPr>
        <a:xfrm>
          <a:off x="0" y="573162"/>
          <a:ext cx="7003777" cy="11138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Washington legislature operates on a biennium – the legislative cycle is 2 years</a:t>
          </a:r>
        </a:p>
      </dsp:txBody>
      <dsp:txXfrm>
        <a:off x="54373" y="627535"/>
        <a:ext cx="6895031" cy="1005094"/>
      </dsp:txXfrm>
    </dsp:sp>
    <dsp:sp modelId="{BF0FF249-FA09-4FCE-89B2-D5BA4E4843AA}">
      <dsp:nvSpPr>
        <dsp:cNvPr id="0" name=""/>
        <dsp:cNvSpPr/>
      </dsp:nvSpPr>
      <dsp:spPr>
        <a:xfrm>
          <a:off x="0" y="1767642"/>
          <a:ext cx="7003777" cy="1113840"/>
        </a:xfrm>
        <a:prstGeom prst="roundRect">
          <a:avLst/>
        </a:prstGeom>
        <a:solidFill>
          <a:schemeClr val="accent5">
            <a:hueOff val="-3346655"/>
            <a:satOff val="12038"/>
            <a:lumOff val="5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Bills aren’t fully “dead” until the end of the cycle</a:t>
          </a:r>
        </a:p>
      </dsp:txBody>
      <dsp:txXfrm>
        <a:off x="54373" y="1822015"/>
        <a:ext cx="6895031" cy="1005094"/>
      </dsp:txXfrm>
    </dsp:sp>
    <dsp:sp modelId="{7F3D8D61-A5F9-44FE-A564-D25620CF32C2}">
      <dsp:nvSpPr>
        <dsp:cNvPr id="0" name=""/>
        <dsp:cNvSpPr/>
      </dsp:nvSpPr>
      <dsp:spPr>
        <a:xfrm>
          <a:off x="0" y="2962122"/>
          <a:ext cx="7003777" cy="1113840"/>
        </a:xfrm>
        <a:prstGeom prst="roundRect">
          <a:avLst/>
        </a:prstGeom>
        <a:solidFill>
          <a:schemeClr val="accent5">
            <a:hueOff val="-6693310"/>
            <a:satOff val="24077"/>
            <a:lumOff val="10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Odd years are a regular length session (105)</a:t>
          </a:r>
        </a:p>
      </dsp:txBody>
      <dsp:txXfrm>
        <a:off x="54373" y="3016495"/>
        <a:ext cx="6895031" cy="1005094"/>
      </dsp:txXfrm>
    </dsp:sp>
    <dsp:sp modelId="{B91C3A38-010B-45BD-81A4-0E30F2A8A3C6}">
      <dsp:nvSpPr>
        <dsp:cNvPr id="0" name=""/>
        <dsp:cNvSpPr/>
      </dsp:nvSpPr>
      <dsp:spPr>
        <a:xfrm>
          <a:off x="0" y="4156602"/>
          <a:ext cx="7003777" cy="1113840"/>
        </a:xfrm>
        <a:prstGeom prst="roundRect">
          <a:avLst/>
        </a:prstGeom>
        <a:solidFill>
          <a:schemeClr val="accent5">
            <a:hueOff val="-10039964"/>
            <a:satOff val="36115"/>
            <a:lumOff val="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Even years are a short session (60 days)</a:t>
          </a:r>
        </a:p>
      </dsp:txBody>
      <dsp:txXfrm>
        <a:off x="54373" y="4210975"/>
        <a:ext cx="6895031" cy="10050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FC07CC-C7B4-4691-8A76-2ABD7C7C7CE1}">
      <dsp:nvSpPr>
        <dsp:cNvPr id="0" name=""/>
        <dsp:cNvSpPr/>
      </dsp:nvSpPr>
      <dsp:spPr>
        <a:xfrm>
          <a:off x="0" y="703579"/>
          <a:ext cx="5626542" cy="139229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Over 2000 bills dropped in 2023</a:t>
          </a:r>
        </a:p>
      </dsp:txBody>
      <dsp:txXfrm>
        <a:off x="67966" y="771545"/>
        <a:ext cx="5490610" cy="1256367"/>
      </dsp:txXfrm>
    </dsp:sp>
    <dsp:sp modelId="{4507F173-D2DB-4EA5-9BEA-19081DF5E05A}">
      <dsp:nvSpPr>
        <dsp:cNvPr id="0" name=""/>
        <dsp:cNvSpPr/>
      </dsp:nvSpPr>
      <dsp:spPr>
        <a:xfrm>
          <a:off x="0" y="2196679"/>
          <a:ext cx="5626542" cy="1392299"/>
        </a:xfrm>
        <a:prstGeom prst="roundRect">
          <a:avLst/>
        </a:prstGeom>
        <a:solidFill>
          <a:schemeClr val="accent2">
            <a:hueOff val="4793348"/>
            <a:satOff val="15656"/>
            <a:lumOff val="-1333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What issues did you campaign on? </a:t>
          </a:r>
        </a:p>
      </dsp:txBody>
      <dsp:txXfrm>
        <a:off x="67966" y="2264645"/>
        <a:ext cx="5490610" cy="1256367"/>
      </dsp:txXfrm>
    </dsp:sp>
    <dsp:sp modelId="{E7902D51-6B88-4AB1-95C9-CA3BE2462EBB}">
      <dsp:nvSpPr>
        <dsp:cNvPr id="0" name=""/>
        <dsp:cNvSpPr/>
      </dsp:nvSpPr>
      <dsp:spPr>
        <a:xfrm>
          <a:off x="0" y="3689779"/>
          <a:ext cx="5626542" cy="1392299"/>
        </a:xfrm>
        <a:prstGeom prst="roundRect">
          <a:avLst/>
        </a:prstGeom>
        <a:solidFill>
          <a:schemeClr val="accent2">
            <a:hueOff val="9586696"/>
            <a:satOff val="31313"/>
            <a:lumOff val="-2666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What issues are important to your district?</a:t>
          </a:r>
        </a:p>
      </dsp:txBody>
      <dsp:txXfrm>
        <a:off x="67966" y="3757745"/>
        <a:ext cx="5490610" cy="125636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85765D-EF01-4A64-9C0B-A2B3B9DAA880}">
      <dsp:nvSpPr>
        <dsp:cNvPr id="0" name=""/>
        <dsp:cNvSpPr/>
      </dsp:nvSpPr>
      <dsp:spPr>
        <a:xfrm>
          <a:off x="10090" y="327138"/>
          <a:ext cx="3426543" cy="10279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773" tIns="270773" rIns="270773" bIns="270773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Support</a:t>
          </a:r>
        </a:p>
      </dsp:txBody>
      <dsp:txXfrm>
        <a:off x="10090" y="327138"/>
        <a:ext cx="3426543" cy="1027963"/>
      </dsp:txXfrm>
    </dsp:sp>
    <dsp:sp modelId="{EA90C8AF-3367-4D58-B4BB-4E547C2F98FD}">
      <dsp:nvSpPr>
        <dsp:cNvPr id="0" name=""/>
        <dsp:cNvSpPr/>
      </dsp:nvSpPr>
      <dsp:spPr>
        <a:xfrm>
          <a:off x="10090" y="1355101"/>
          <a:ext cx="3426543" cy="251352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8466" tIns="338466" rIns="338466" bIns="338466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Support good bills and advocate for them to get a committee hearing</a:t>
          </a:r>
        </a:p>
      </dsp:txBody>
      <dsp:txXfrm>
        <a:off x="10090" y="1355101"/>
        <a:ext cx="3426543" cy="2513522"/>
      </dsp:txXfrm>
    </dsp:sp>
    <dsp:sp modelId="{7A722E38-C05B-4E2E-B0A6-2690537EA3DE}">
      <dsp:nvSpPr>
        <dsp:cNvPr id="0" name=""/>
        <dsp:cNvSpPr/>
      </dsp:nvSpPr>
      <dsp:spPr>
        <a:xfrm>
          <a:off x="3544528" y="327138"/>
          <a:ext cx="3426543" cy="10279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773" tIns="270773" rIns="270773" bIns="270773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Stop</a:t>
          </a:r>
        </a:p>
      </dsp:txBody>
      <dsp:txXfrm>
        <a:off x="3544528" y="327138"/>
        <a:ext cx="3426543" cy="1027963"/>
      </dsp:txXfrm>
    </dsp:sp>
    <dsp:sp modelId="{0B5FFBA8-934E-4762-9BEF-9DD7E58DF5DE}">
      <dsp:nvSpPr>
        <dsp:cNvPr id="0" name=""/>
        <dsp:cNvSpPr/>
      </dsp:nvSpPr>
      <dsp:spPr>
        <a:xfrm>
          <a:off x="3544528" y="1355101"/>
          <a:ext cx="3426543" cy="251352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8466" tIns="338466" rIns="338466" bIns="338466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Stop bad bills from passing out of committee</a:t>
          </a:r>
        </a:p>
      </dsp:txBody>
      <dsp:txXfrm>
        <a:off x="3544528" y="1355101"/>
        <a:ext cx="3426543" cy="2513522"/>
      </dsp:txXfrm>
    </dsp:sp>
    <dsp:sp modelId="{0DCE6BCE-333E-4526-89FD-8EB4B97A3B53}">
      <dsp:nvSpPr>
        <dsp:cNvPr id="0" name=""/>
        <dsp:cNvSpPr/>
      </dsp:nvSpPr>
      <dsp:spPr>
        <a:xfrm>
          <a:off x="7078966" y="327138"/>
          <a:ext cx="3426543" cy="10279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773" tIns="270773" rIns="270773" bIns="270773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Maintain</a:t>
          </a:r>
        </a:p>
      </dsp:txBody>
      <dsp:txXfrm>
        <a:off x="7078966" y="327138"/>
        <a:ext cx="3426543" cy="1027963"/>
      </dsp:txXfrm>
    </dsp:sp>
    <dsp:sp modelId="{7A47BC54-4971-45FF-B4A1-CFE4EBE1E5F4}">
      <dsp:nvSpPr>
        <dsp:cNvPr id="0" name=""/>
        <dsp:cNvSpPr/>
      </dsp:nvSpPr>
      <dsp:spPr>
        <a:xfrm>
          <a:off x="7078966" y="1355101"/>
          <a:ext cx="3426543" cy="251352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8466" tIns="338466" rIns="338466" bIns="338466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Maintain locally controlled school boards</a:t>
          </a:r>
        </a:p>
      </dsp:txBody>
      <dsp:txXfrm>
        <a:off x="7078966" y="1355101"/>
        <a:ext cx="3426543" cy="251352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B206A9-E6D8-4AE7-B0E8-9CBF4F74EE47}">
      <dsp:nvSpPr>
        <dsp:cNvPr id="0" name=""/>
        <dsp:cNvSpPr/>
      </dsp:nvSpPr>
      <dsp:spPr>
        <a:xfrm>
          <a:off x="0" y="0"/>
          <a:ext cx="3286125" cy="419576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TESTIFY! </a:t>
          </a:r>
        </a:p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(In person or remote)</a:t>
          </a:r>
        </a:p>
      </dsp:txBody>
      <dsp:txXfrm>
        <a:off x="0" y="1594389"/>
        <a:ext cx="3286125" cy="2517457"/>
      </dsp:txXfrm>
    </dsp:sp>
    <dsp:sp modelId="{516BE7AD-565B-4579-8CBC-2F7BA74FDE92}">
      <dsp:nvSpPr>
        <dsp:cNvPr id="0" name=""/>
        <dsp:cNvSpPr/>
      </dsp:nvSpPr>
      <dsp:spPr>
        <a:xfrm>
          <a:off x="1013698" y="419576"/>
          <a:ext cx="1258728" cy="12587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8135" tIns="12700" rIns="98135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1198034" y="603912"/>
        <a:ext cx="890056" cy="890056"/>
      </dsp:txXfrm>
    </dsp:sp>
    <dsp:sp modelId="{3460BDBB-8374-42E0-B3C1-D6719B715097}">
      <dsp:nvSpPr>
        <dsp:cNvPr id="0" name=""/>
        <dsp:cNvSpPr/>
      </dsp:nvSpPr>
      <dsp:spPr>
        <a:xfrm>
          <a:off x="0" y="4195691"/>
          <a:ext cx="3286125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1D2F05-3E0D-409C-8D2D-193C32E1974B}">
      <dsp:nvSpPr>
        <dsp:cNvPr id="0" name=""/>
        <dsp:cNvSpPr/>
      </dsp:nvSpPr>
      <dsp:spPr>
        <a:xfrm>
          <a:off x="3614737" y="0"/>
          <a:ext cx="3286125" cy="419576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Provide written testimony</a:t>
          </a:r>
        </a:p>
      </dsp:txBody>
      <dsp:txXfrm>
        <a:off x="3614737" y="1594389"/>
        <a:ext cx="3286125" cy="2517457"/>
      </dsp:txXfrm>
    </dsp:sp>
    <dsp:sp modelId="{E6A9F1B4-0B31-4CB5-9626-261252E04A91}">
      <dsp:nvSpPr>
        <dsp:cNvPr id="0" name=""/>
        <dsp:cNvSpPr/>
      </dsp:nvSpPr>
      <dsp:spPr>
        <a:xfrm>
          <a:off x="4628435" y="419576"/>
          <a:ext cx="1258728" cy="12587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8135" tIns="12700" rIns="98135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4812771" y="603912"/>
        <a:ext cx="890056" cy="890056"/>
      </dsp:txXfrm>
    </dsp:sp>
    <dsp:sp modelId="{C9752DB8-A100-47C8-BC83-B0B01C1D10C8}">
      <dsp:nvSpPr>
        <dsp:cNvPr id="0" name=""/>
        <dsp:cNvSpPr/>
      </dsp:nvSpPr>
      <dsp:spPr>
        <a:xfrm>
          <a:off x="3614737" y="4195691"/>
          <a:ext cx="3286125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FE26DF-5310-4A37-9A61-260D585EE5CC}">
      <dsp:nvSpPr>
        <dsp:cNvPr id="0" name=""/>
        <dsp:cNvSpPr/>
      </dsp:nvSpPr>
      <dsp:spPr>
        <a:xfrm>
          <a:off x="7229475" y="0"/>
          <a:ext cx="3286125" cy="419576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Use social media to educate your constituents and ask them to engage</a:t>
          </a:r>
        </a:p>
      </dsp:txBody>
      <dsp:txXfrm>
        <a:off x="7229475" y="1594389"/>
        <a:ext cx="3286125" cy="2517457"/>
      </dsp:txXfrm>
    </dsp:sp>
    <dsp:sp modelId="{4F657E52-C252-40FF-95B4-9951DBAD8E7D}">
      <dsp:nvSpPr>
        <dsp:cNvPr id="0" name=""/>
        <dsp:cNvSpPr/>
      </dsp:nvSpPr>
      <dsp:spPr>
        <a:xfrm>
          <a:off x="8243173" y="419576"/>
          <a:ext cx="1258728" cy="12587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8135" tIns="12700" rIns="98135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8427509" y="603912"/>
        <a:ext cx="890056" cy="890056"/>
      </dsp:txXfrm>
    </dsp:sp>
    <dsp:sp modelId="{604D0DA1-E798-47A0-80EF-66ABDA985048}">
      <dsp:nvSpPr>
        <dsp:cNvPr id="0" name=""/>
        <dsp:cNvSpPr/>
      </dsp:nvSpPr>
      <dsp:spPr>
        <a:xfrm>
          <a:off x="7229475" y="4195691"/>
          <a:ext cx="3286125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91E854-EA6E-43EB-BD3A-F5824BDFD348}">
      <dsp:nvSpPr>
        <dsp:cNvPr id="0" name=""/>
        <dsp:cNvSpPr/>
      </dsp:nvSpPr>
      <dsp:spPr>
        <a:xfrm>
          <a:off x="0" y="512"/>
          <a:ext cx="10515600" cy="119849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F8743A-7B12-48BB-B8F1-E5A26D780234}">
      <dsp:nvSpPr>
        <dsp:cNvPr id="0" name=""/>
        <dsp:cNvSpPr/>
      </dsp:nvSpPr>
      <dsp:spPr>
        <a:xfrm>
          <a:off x="362545" y="270173"/>
          <a:ext cx="659173" cy="65917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271EED-BEE1-4910-9ECF-77EA81FAD3FA}">
      <dsp:nvSpPr>
        <dsp:cNvPr id="0" name=""/>
        <dsp:cNvSpPr/>
      </dsp:nvSpPr>
      <dsp:spPr>
        <a:xfrm>
          <a:off x="1384263" y="512"/>
          <a:ext cx="9131336" cy="1198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6841" tIns="126841" rIns="126841" bIns="126841" numCol="1" spcCol="1270" anchor="ctr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Email us with any questions – julie@conservativeladiesofwa.com</a:t>
          </a:r>
        </a:p>
      </dsp:txBody>
      <dsp:txXfrm>
        <a:off x="1384263" y="512"/>
        <a:ext cx="9131336" cy="1198496"/>
      </dsp:txXfrm>
    </dsp:sp>
    <dsp:sp modelId="{7C55858F-B1A6-4123-8EEF-AE279416BE56}">
      <dsp:nvSpPr>
        <dsp:cNvPr id="0" name=""/>
        <dsp:cNvSpPr/>
      </dsp:nvSpPr>
      <dsp:spPr>
        <a:xfrm>
          <a:off x="0" y="1498633"/>
          <a:ext cx="10515600" cy="119849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0A656B-0109-4872-A4E1-A0F34A068647}">
      <dsp:nvSpPr>
        <dsp:cNvPr id="0" name=""/>
        <dsp:cNvSpPr/>
      </dsp:nvSpPr>
      <dsp:spPr>
        <a:xfrm>
          <a:off x="362545" y="1768294"/>
          <a:ext cx="659173" cy="65917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A956EC-4610-41B1-BC7F-4F536DEE40F4}">
      <dsp:nvSpPr>
        <dsp:cNvPr id="0" name=""/>
        <dsp:cNvSpPr/>
      </dsp:nvSpPr>
      <dsp:spPr>
        <a:xfrm>
          <a:off x="1384263" y="1498633"/>
          <a:ext cx="9131336" cy="1198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6841" tIns="126841" rIns="126841" bIns="126841" numCol="1" spcCol="1270" anchor="ctr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Sign up for our free “Legislation 101” zoom event on December 5</a:t>
          </a:r>
          <a:r>
            <a:rPr lang="en-US" sz="2300" kern="1200" baseline="30000"/>
            <a:t>th</a:t>
          </a:r>
          <a:r>
            <a:rPr lang="en-US" sz="2300" kern="1200"/>
            <a:t> – conservativeladiesofwa.com/events/legislation-101</a:t>
          </a:r>
        </a:p>
      </dsp:txBody>
      <dsp:txXfrm>
        <a:off x="1384263" y="1498633"/>
        <a:ext cx="9131336" cy="1198496"/>
      </dsp:txXfrm>
    </dsp:sp>
    <dsp:sp modelId="{175861AB-BFF1-4980-8FD5-3DEC7C7D0F6E}">
      <dsp:nvSpPr>
        <dsp:cNvPr id="0" name=""/>
        <dsp:cNvSpPr/>
      </dsp:nvSpPr>
      <dsp:spPr>
        <a:xfrm>
          <a:off x="0" y="2996754"/>
          <a:ext cx="10515600" cy="119849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E3D40A-DB0B-4002-9000-9E99277AA250}">
      <dsp:nvSpPr>
        <dsp:cNvPr id="0" name=""/>
        <dsp:cNvSpPr/>
      </dsp:nvSpPr>
      <dsp:spPr>
        <a:xfrm>
          <a:off x="362545" y="3266415"/>
          <a:ext cx="659173" cy="65917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531568-2A9D-4A04-8E4B-EA04C9FEED86}">
      <dsp:nvSpPr>
        <dsp:cNvPr id="0" name=""/>
        <dsp:cNvSpPr/>
      </dsp:nvSpPr>
      <dsp:spPr>
        <a:xfrm>
          <a:off x="1384263" y="2996754"/>
          <a:ext cx="9131336" cy="1198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6841" tIns="126841" rIns="126841" bIns="126841" numCol="1" spcCol="1270" anchor="ctr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Sign up for our emails – you’ll get information on key education bills </a:t>
          </a:r>
        </a:p>
      </dsp:txBody>
      <dsp:txXfrm>
        <a:off x="1384263" y="2996754"/>
        <a:ext cx="9131336" cy="11984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586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836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333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11/13/2023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468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414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008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52600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66999"/>
            <a:ext cx="5157787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183188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11/13/2023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294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1CFF-90C9-47B3-9DA1-F2BF8D839F7E}" type="datetime1">
              <a:rPr lang="en-US" smtClean="0"/>
              <a:t>11/13/2023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133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11/13/2023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574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53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219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1CB7E8AE-A3AC-4BB7-A5C6-F00EC697B265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54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49450"/>
            <a:ext cx="10515600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11/13/2023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246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90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40" r:id="rId8"/>
    <p:sldLayoutId id="2147483741" r:id="rId9"/>
    <p:sldLayoutId id="2147483742" r:id="rId10"/>
    <p:sldLayoutId id="2147483750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DE61FBD7-E37C-4B38-BE44-A6D4978D7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4F8020C-60BB-4357-8207-13221A99A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92BFCFE-FD78-4EDF-BEFE-CC444DC5F3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A02D46F-C48E-4461-A19B-D244194F5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061" y="0"/>
            <a:ext cx="12191999" cy="6858000"/>
          </a:xfrm>
          <a:prstGeom prst="rect">
            <a:avLst/>
          </a:prstGeom>
          <a:blipFill dpi="0" rotWithShape="1">
            <a:blip r:embed="rId2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AA6453C-5851-46D8-A790-031DA34DB8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457" y="739600"/>
            <a:ext cx="10768226" cy="539095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14D736-E737-7FAC-631F-D8A2651DDC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38800" y="1066800"/>
            <a:ext cx="5367527" cy="2833528"/>
          </a:xfrm>
        </p:spPr>
        <p:txBody>
          <a:bodyPr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3700" dirty="0">
                <a:solidFill>
                  <a:schemeClr val="tx2"/>
                </a:solidFill>
              </a:rPr>
              <a:t>Effectively Influencing Washington State Legislature as a School Board Director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EB3E35-0CD2-64B2-3CF5-674D331D5A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38800" y="4074784"/>
            <a:ext cx="5367526" cy="1640216"/>
          </a:xfrm>
        </p:spPr>
        <p:txBody>
          <a:bodyPr anchor="t">
            <a:normAutofit/>
          </a:bodyPr>
          <a:lstStyle/>
          <a:p>
            <a:pPr algn="l"/>
            <a:r>
              <a:rPr lang="en-US" sz="2200" dirty="0">
                <a:solidFill>
                  <a:schemeClr val="tx2"/>
                </a:solidFill>
              </a:rPr>
              <a:t>Julie Barrett</a:t>
            </a:r>
          </a:p>
        </p:txBody>
      </p:sp>
      <p:pic>
        <p:nvPicPr>
          <p:cNvPr id="5" name="Picture 4" descr="A black background with red and blue text&#10;&#10;Description automatically generated">
            <a:extLst>
              <a:ext uri="{FF2B5EF4-FFF2-40B4-BE49-F238E27FC236}">
                <a16:creationId xmlns:a16="http://schemas.microsoft.com/office/drawing/2014/main" id="{2D13B890-AD11-C294-01F7-19EA6D55A23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683" b="27687"/>
          <a:stretch/>
        </p:blipFill>
        <p:spPr>
          <a:xfrm>
            <a:off x="1066800" y="2598170"/>
            <a:ext cx="4209625" cy="1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459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27CAEDE-D92D-4745-8749-71019415A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0C96CB6-3880-40E6-A4BF-F64E7D1E42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0" cy="6858000"/>
          </a:xfrm>
          <a:prstGeom prst="rect">
            <a:avLst/>
          </a:prstGeom>
          <a:blipFill dpi="0" rotWithShape="1">
            <a:blip r:embed="rId2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45C7B0-83BD-4B40-38E3-B1F6F883C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59813"/>
            <a:ext cx="2819399" cy="5577934"/>
          </a:xfrm>
        </p:spPr>
        <p:txBody>
          <a:bodyPr>
            <a:normAutofit/>
          </a:bodyPr>
          <a:lstStyle/>
          <a:p>
            <a:r>
              <a:rPr lang="en-US" sz="3400"/>
              <a:t>Washington Legislative Session</a:t>
            </a:r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9AEACA18-2CAB-4C17-5464-6548B70F4E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008038"/>
              </p:ext>
            </p:extLst>
          </p:nvPr>
        </p:nvGraphicFramePr>
        <p:xfrm>
          <a:off x="4807223" y="457200"/>
          <a:ext cx="7003777" cy="5843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088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27CAEDE-D92D-4745-8749-71019415A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998281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0C96CB6-3880-40E6-A4BF-F64E7D1E42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998281" cy="6858000"/>
          </a:xfrm>
          <a:prstGeom prst="rect">
            <a:avLst/>
          </a:prstGeom>
          <a:blipFill dpi="0" rotWithShape="1">
            <a:blip r:embed="rId2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752953-0BD1-E76F-1FC4-A714EF6FB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59813"/>
            <a:ext cx="4876800" cy="5577934"/>
          </a:xfrm>
        </p:spPr>
        <p:txBody>
          <a:bodyPr>
            <a:normAutofit/>
          </a:bodyPr>
          <a:lstStyle/>
          <a:p>
            <a:r>
              <a:rPr lang="en-US" dirty="0"/>
              <a:t>So many bills, </a:t>
            </a:r>
            <a:br>
              <a:rPr lang="en-US" dirty="0"/>
            </a:br>
            <a:r>
              <a:rPr lang="en-US" dirty="0"/>
              <a:t>So little time</a:t>
            </a:r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5579A2D9-7CC5-C50C-F8C1-566E28E864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6568713"/>
              </p:ext>
            </p:extLst>
          </p:nvPr>
        </p:nvGraphicFramePr>
        <p:xfrm>
          <a:off x="6184458" y="343433"/>
          <a:ext cx="5626542" cy="5785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21826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473C6-7128-4D5E-4CEF-D545AA5FF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GOAL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2FFF467-E7FB-B9ED-7791-D511812FEAA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949450"/>
          <a:ext cx="10515600" cy="4195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7979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30D22-4059-A548-BE7B-9EFFCCC8F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Take Action!</a:t>
            </a:r>
            <a:endParaRPr lang="en-US" dirty="0"/>
          </a:p>
        </p:txBody>
      </p:sp>
      <p:graphicFrame>
        <p:nvGraphicFramePr>
          <p:cNvPr id="17" name="Content Placeholder 2">
            <a:extLst>
              <a:ext uri="{FF2B5EF4-FFF2-40B4-BE49-F238E27FC236}">
                <a16:creationId xmlns:a16="http://schemas.microsoft.com/office/drawing/2014/main" id="{E4A82147-4612-721A-0B07-AB5A9AEFA7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4589587"/>
              </p:ext>
            </p:extLst>
          </p:nvPr>
        </p:nvGraphicFramePr>
        <p:xfrm>
          <a:off x="838200" y="1949450"/>
          <a:ext cx="10515600" cy="4195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9136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B856E-8778-F995-39AB-CD728D968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We’re here to help!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0230E63-AA8B-91CD-CBFE-4567265A432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949450"/>
          <a:ext cx="10515600" cy="4195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0097071"/>
      </p:ext>
    </p:extLst>
  </p:cSld>
  <p:clrMapOvr>
    <a:masterClrMapping/>
  </p:clrMapOvr>
</p:sld>
</file>

<file path=ppt/theme/theme1.xml><?xml version="1.0" encoding="utf-8"?>
<a:theme xmlns:a="http://schemas.openxmlformats.org/drawingml/2006/main" name="BlockprintVTI">
  <a:themeElements>
    <a:clrScheme name="Custom 69">
      <a:dk1>
        <a:sysClr val="windowText" lastClr="000000"/>
      </a:dk1>
      <a:lt1>
        <a:sysClr val="window" lastClr="FFFFFF"/>
      </a:lt1>
      <a:dk2>
        <a:srgbClr val="44131A"/>
      </a:dk2>
      <a:lt2>
        <a:srgbClr val="F2ECEA"/>
      </a:lt2>
      <a:accent1>
        <a:srgbClr val="A62C52"/>
      </a:accent1>
      <a:accent2>
        <a:srgbClr val="A7928D"/>
      </a:accent2>
      <a:accent3>
        <a:srgbClr val="307C71"/>
      </a:accent3>
      <a:accent4>
        <a:srgbClr val="41575D"/>
      </a:accent4>
      <a:accent5>
        <a:srgbClr val="8FA3A3"/>
      </a:accent5>
      <a:accent6>
        <a:srgbClr val="CA8370"/>
      </a:accent6>
      <a:hlink>
        <a:srgbClr val="D13D6E"/>
      </a:hlink>
      <a:folHlink>
        <a:srgbClr val="6C9D92"/>
      </a:folHlink>
    </a:clrScheme>
    <a:fontScheme name="Custom 56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printVTI" id="{AA8C8908-6BA4-477C-AEA4-CB6C32A1FE3B}" vid="{36392749-7C1D-4938-93BB-440CD2A1B0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199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Avenir Next LT Pro</vt:lpstr>
      <vt:lpstr>AvenirNext LT Pro Medium</vt:lpstr>
      <vt:lpstr>BlockprintVTI</vt:lpstr>
      <vt:lpstr>Effectively Influencing Washington State Legislature as a School Board Director</vt:lpstr>
      <vt:lpstr>Washington Legislative Session</vt:lpstr>
      <vt:lpstr>So many bills,  So little time</vt:lpstr>
      <vt:lpstr>Your GOAL</vt:lpstr>
      <vt:lpstr>Take Action!</vt:lpstr>
      <vt:lpstr>We’re here to help!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Effectively Influencing Washington State Legislature as a School Board Director</dc:title>
  <dc:creator>Julie Barrett</dc:creator>
  <cp:lastModifiedBy>Julie Barrett</cp:lastModifiedBy>
  <cp:revision>1</cp:revision>
  <dcterms:created xsi:type="dcterms:W3CDTF">2023-11-13T23:07:16Z</dcterms:created>
  <dcterms:modified xsi:type="dcterms:W3CDTF">2023-11-13T23:36:55Z</dcterms:modified>
</cp:coreProperties>
</file>