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f986e8107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9f986e8107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9f986e810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9f986e810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f986e8107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f986e8107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f986e810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f986e810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9f986e810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9f986e810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f986e810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f986e810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f986e810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f986e810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9f986e810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9f986e810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f986e810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9f986e810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f986e810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9f986e810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9f986e810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9f986e810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f986e810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9f986e810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9f986e8107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9f986e810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799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163" y="152400"/>
            <a:ext cx="661967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8466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8659" y="152400"/>
            <a:ext cx="3202941" cy="315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483860" cy="3923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538" y="171525"/>
            <a:ext cx="7250925" cy="38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312900" y="4230550"/>
            <a:ext cx="8518200" cy="66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Writer: “dedicated to telling stories that amplify marginalized voices and is interested in creating challenging work that complicates how we think about and navigate the world.</a:t>
            </a:r>
            <a:endParaRPr/>
          </a:p>
        </p:txBody>
      </p:sp>
      <p:sp>
        <p:nvSpPr>
          <p:cNvPr id="137" name="Google Shape;137;p25"/>
          <p:cNvSpPr/>
          <p:nvPr/>
        </p:nvSpPr>
        <p:spPr>
          <a:xfrm>
            <a:off x="3818900" y="2712650"/>
            <a:ext cx="1193100" cy="601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1938575" y="2054200"/>
            <a:ext cx="1193100" cy="601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9" name="Google Shape;139;p25"/>
          <p:cNvCxnSpPr/>
          <p:nvPr/>
        </p:nvCxnSpPr>
        <p:spPr>
          <a:xfrm flipH="1" rot="10800000">
            <a:off x="3055325" y="1796300"/>
            <a:ext cx="1298100" cy="9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88" y="152400"/>
            <a:ext cx="794043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/>
          <p:nvPr/>
        </p:nvSpPr>
        <p:spPr>
          <a:xfrm>
            <a:off x="2454000" y="3609825"/>
            <a:ext cx="553500" cy="916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/>
          <p:nvPr/>
        </p:nvSpPr>
        <p:spPr>
          <a:xfrm>
            <a:off x="5412600" y="3609825"/>
            <a:ext cx="553500" cy="916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Ethnic Studies–SMUHSD</a:t>
            </a:r>
            <a:endParaRPr/>
          </a:p>
        </p:txBody>
      </p:sp>
      <p:cxnSp>
        <p:nvCxnSpPr>
          <p:cNvPr id="60" name="Google Shape;60;p14"/>
          <p:cNvCxnSpPr/>
          <p:nvPr/>
        </p:nvCxnSpPr>
        <p:spPr>
          <a:xfrm>
            <a:off x="335025" y="2550400"/>
            <a:ext cx="8437800" cy="2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" name="Google Shape;61;p14"/>
          <p:cNvSpPr txBox="1"/>
          <p:nvPr/>
        </p:nvSpPr>
        <p:spPr>
          <a:xfrm>
            <a:off x="411400" y="1128250"/>
            <a:ext cx="3464700" cy="10308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Board social studies update March 2021: bring ethnic studies lens into other subjects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2" name="Google Shape;62;p14"/>
          <p:cNvCxnSpPr/>
          <p:nvPr/>
        </p:nvCxnSpPr>
        <p:spPr>
          <a:xfrm>
            <a:off x="2158100" y="2159050"/>
            <a:ext cx="124200" cy="42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Google Shape;63;p14"/>
          <p:cNvSpPr txBox="1"/>
          <p:nvPr/>
        </p:nvSpPr>
        <p:spPr>
          <a:xfrm>
            <a:off x="2425350" y="2960825"/>
            <a:ext cx="2825400" cy="17658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Jan 2023: Article published about Samia Shoman–her role in first draft of ESMC. prompted ACES email campaign to board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2921700" y="2588575"/>
            <a:ext cx="257700" cy="39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" name="Google Shape;65;p14"/>
          <p:cNvSpPr txBox="1"/>
          <p:nvPr/>
        </p:nvSpPr>
        <p:spPr>
          <a:xfrm>
            <a:off x="4439325" y="682325"/>
            <a:ext cx="1975800" cy="1505400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March 2023: Superintendent responds by holding a study session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6" name="Google Shape;66;p14"/>
          <p:cNvCxnSpPr/>
          <p:nvPr/>
        </p:nvCxnSpPr>
        <p:spPr>
          <a:xfrm flipH="1" rot="10800000">
            <a:off x="4763850" y="2187650"/>
            <a:ext cx="381900" cy="37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" name="Google Shape;67;p14"/>
          <p:cNvSpPr txBox="1"/>
          <p:nvPr/>
        </p:nvSpPr>
        <p:spPr>
          <a:xfrm>
            <a:off x="5918775" y="2980075"/>
            <a:ext cx="1775400" cy="1505400"/>
          </a:xfrm>
          <a:prstGeom prst="rect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June 2023: Contract with Acosta not renewed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8" name="Google Shape;68;p14"/>
          <p:cNvCxnSpPr/>
          <p:nvPr/>
        </p:nvCxnSpPr>
        <p:spPr>
          <a:xfrm>
            <a:off x="6243300" y="2617200"/>
            <a:ext cx="362700" cy="34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" name="Google Shape;69;p14"/>
          <p:cNvSpPr txBox="1"/>
          <p:nvPr/>
        </p:nvSpPr>
        <p:spPr>
          <a:xfrm>
            <a:off x="6835075" y="445025"/>
            <a:ext cx="2185500" cy="1508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Summer 2023: ETHS faculty tasked with compiling “curriculum guide”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70" name="Google Shape;70;p14"/>
          <p:cNvCxnSpPr/>
          <p:nvPr/>
        </p:nvCxnSpPr>
        <p:spPr>
          <a:xfrm flipH="1" rot="10800000">
            <a:off x="7159625" y="1987300"/>
            <a:ext cx="467700" cy="56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Social Studies Update: March 2021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738" y="1160575"/>
            <a:ext cx="6020524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Social Studies Update: March 2021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888" y="1151025"/>
            <a:ext cx="6554230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5" y="879775"/>
            <a:ext cx="7285750" cy="41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Gwen Lei from San Mateo County Office of Ed: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833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89152" cy="14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98875"/>
            <a:ext cx="5107564" cy="319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6499" y="583950"/>
            <a:ext cx="3412751" cy="10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2266" y="1798875"/>
            <a:ext cx="3885359" cy="10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5150" y="3161275"/>
            <a:ext cx="4104801" cy="96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Jay Sures (UC Board of Regents) response:</a:t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113" y="1103325"/>
            <a:ext cx="5991785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Jay Sures (UC Board of Regents) response: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90663"/>
            <a:ext cx="9143999" cy="224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