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Lst>
  <p:sldSz cy="6858000" cx="9144000"/>
  <p:notesSz cx="6858000" cy="9296400"/>
  <p:embeddedFontLst>
    <p:embeddedFont>
      <p:font typeface="Poppins"/>
      <p:regular r:id="rId27"/>
      <p:bold r:id="rId28"/>
      <p:italic r:id="rId29"/>
      <p:boldItalic r:id="rId30"/>
    </p:embeddedFont>
    <p:embeddedFont>
      <p:font typeface="Gill Sans"/>
      <p:regular r:id="rId31"/>
      <p:bold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33" roundtripDataSignature="AMtx7mgG7E/Kw9Li/Yw1dCM4TvpbVNVJS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font" Target="fonts/Poppins-bold.fntdata"/><Relationship Id="rId27" Type="http://schemas.openxmlformats.org/officeDocument/2006/relationships/font" Target="fonts/Poppins-regular.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font" Target="fonts/Poppins-italic.fntdata"/><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GillSans-regular.fntdata"/><Relationship Id="rId30" Type="http://schemas.openxmlformats.org/officeDocument/2006/relationships/font" Target="fonts/Poppins-boldItalic.fntdata"/><Relationship Id="rId11" Type="http://schemas.openxmlformats.org/officeDocument/2006/relationships/slide" Target="slides/slide5.xml"/><Relationship Id="rId33" Type="http://customschemas.google.com/relationships/presentationmetadata" Target="metadata"/><Relationship Id="rId10" Type="http://schemas.openxmlformats.org/officeDocument/2006/relationships/slide" Target="slides/slide4.xml"/><Relationship Id="rId32" Type="http://schemas.openxmlformats.org/officeDocument/2006/relationships/font" Target="fonts/GillSans-bold.fntdata"/><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6482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6482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049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15790"/>
            <a:ext cx="5486400" cy="418338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967"/>
            <a:ext cx="2971800" cy="46482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829967"/>
            <a:ext cx="2971800" cy="46482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1:notes"/>
          <p:cNvSpPr/>
          <p:nvPr>
            <p:ph idx="2" type="sldImg"/>
          </p:nvPr>
        </p:nvSpPr>
        <p:spPr>
          <a:xfrm>
            <a:off x="11049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7" name="Google Shape;107;p1:notes"/>
          <p:cNvSpPr txBox="1"/>
          <p:nvPr>
            <p:ph idx="1" type="body"/>
          </p:nvPr>
        </p:nvSpPr>
        <p:spPr>
          <a:xfrm>
            <a:off x="685800" y="4415790"/>
            <a:ext cx="5486400" cy="418338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t/>
            </a:r>
            <a:endParaRPr/>
          </a:p>
        </p:txBody>
      </p:sp>
      <p:sp>
        <p:nvSpPr>
          <p:cNvPr id="108" name="Google Shape;108;p1:notes"/>
          <p:cNvSpPr txBox="1"/>
          <p:nvPr>
            <p:ph idx="12" type="sldNum"/>
          </p:nvPr>
        </p:nvSpPr>
        <p:spPr>
          <a:xfrm>
            <a:off x="3884613" y="8829967"/>
            <a:ext cx="2971800" cy="46482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29ef65345e7_0_17:notes"/>
          <p:cNvSpPr/>
          <p:nvPr>
            <p:ph idx="2" type="sldImg"/>
          </p:nvPr>
        </p:nvSpPr>
        <p:spPr>
          <a:xfrm>
            <a:off x="1104900" y="696913"/>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2" name="Google Shape;232;g29ef65345e7_0_17:notes"/>
          <p:cNvSpPr txBox="1"/>
          <p:nvPr>
            <p:ph idx="1" type="body"/>
          </p:nvPr>
        </p:nvSpPr>
        <p:spPr>
          <a:xfrm>
            <a:off x="685800" y="4415790"/>
            <a:ext cx="5486400" cy="41835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3" name="Google Shape;233;g29ef65345e7_0_17:notes"/>
          <p:cNvSpPr txBox="1"/>
          <p:nvPr>
            <p:ph idx="12" type="sldNum"/>
          </p:nvPr>
        </p:nvSpPr>
        <p:spPr>
          <a:xfrm>
            <a:off x="3884613" y="8829967"/>
            <a:ext cx="2971800" cy="464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7:notes"/>
          <p:cNvSpPr/>
          <p:nvPr>
            <p:ph idx="2" type="sldImg"/>
          </p:nvPr>
        </p:nvSpPr>
        <p:spPr>
          <a:xfrm>
            <a:off x="11049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3" name="Google Shape;243;p7:notes"/>
          <p:cNvSpPr txBox="1"/>
          <p:nvPr>
            <p:ph idx="1" type="body"/>
          </p:nvPr>
        </p:nvSpPr>
        <p:spPr>
          <a:xfrm>
            <a:off x="685800" y="4415790"/>
            <a:ext cx="5486400" cy="418338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dk1"/>
              </a:buClr>
              <a:buSzPts val="1200"/>
              <a:buFont typeface="Arial"/>
              <a:buNone/>
            </a:pPr>
            <a:r>
              <a:t/>
            </a:r>
            <a:endParaRPr/>
          </a:p>
        </p:txBody>
      </p:sp>
      <p:sp>
        <p:nvSpPr>
          <p:cNvPr id="244" name="Google Shape;244;p7:notes"/>
          <p:cNvSpPr txBox="1"/>
          <p:nvPr>
            <p:ph idx="12" type="sldNum"/>
          </p:nvPr>
        </p:nvSpPr>
        <p:spPr>
          <a:xfrm>
            <a:off x="3884613" y="8829967"/>
            <a:ext cx="2971800" cy="46482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8:notes"/>
          <p:cNvSpPr/>
          <p:nvPr>
            <p:ph idx="2" type="sldImg"/>
          </p:nvPr>
        </p:nvSpPr>
        <p:spPr>
          <a:xfrm>
            <a:off x="11049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4" name="Google Shape;254;p8:notes"/>
          <p:cNvSpPr txBox="1"/>
          <p:nvPr>
            <p:ph idx="1" type="body"/>
          </p:nvPr>
        </p:nvSpPr>
        <p:spPr>
          <a:xfrm>
            <a:off x="685800" y="4415790"/>
            <a:ext cx="5486400" cy="418338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t/>
            </a:r>
            <a:endParaRPr/>
          </a:p>
        </p:txBody>
      </p:sp>
      <p:sp>
        <p:nvSpPr>
          <p:cNvPr id="255" name="Google Shape;255;p8:notes"/>
          <p:cNvSpPr txBox="1"/>
          <p:nvPr>
            <p:ph idx="12" type="sldNum"/>
          </p:nvPr>
        </p:nvSpPr>
        <p:spPr>
          <a:xfrm>
            <a:off x="3884613" y="8829967"/>
            <a:ext cx="2971800" cy="46482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g29ef65345e7_0_29:notes"/>
          <p:cNvSpPr/>
          <p:nvPr>
            <p:ph idx="2" type="sldImg"/>
          </p:nvPr>
        </p:nvSpPr>
        <p:spPr>
          <a:xfrm>
            <a:off x="1104900" y="696913"/>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3" name="Google Shape;263;g29ef65345e7_0_29:notes"/>
          <p:cNvSpPr txBox="1"/>
          <p:nvPr>
            <p:ph idx="1" type="body"/>
          </p:nvPr>
        </p:nvSpPr>
        <p:spPr>
          <a:xfrm>
            <a:off x="685800" y="4415790"/>
            <a:ext cx="5486400" cy="41835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br>
              <a:rPr lang="en-US"/>
            </a:br>
            <a:endParaRPr/>
          </a:p>
        </p:txBody>
      </p:sp>
      <p:sp>
        <p:nvSpPr>
          <p:cNvPr id="264" name="Google Shape;264;g29ef65345e7_0_29:notes"/>
          <p:cNvSpPr txBox="1"/>
          <p:nvPr>
            <p:ph idx="12" type="sldNum"/>
          </p:nvPr>
        </p:nvSpPr>
        <p:spPr>
          <a:xfrm>
            <a:off x="3884613" y="8829967"/>
            <a:ext cx="2971800" cy="464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g29b68857087_0_73:notes"/>
          <p:cNvSpPr/>
          <p:nvPr>
            <p:ph idx="2" type="sldImg"/>
          </p:nvPr>
        </p:nvSpPr>
        <p:spPr>
          <a:xfrm>
            <a:off x="1104900" y="696913"/>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3" name="Google Shape;273;g29b68857087_0_73:notes"/>
          <p:cNvSpPr txBox="1"/>
          <p:nvPr>
            <p:ph idx="1" type="body"/>
          </p:nvPr>
        </p:nvSpPr>
        <p:spPr>
          <a:xfrm>
            <a:off x="685800" y="4415790"/>
            <a:ext cx="5486400" cy="41835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4" name="Google Shape;274;g29b68857087_0_73:notes"/>
          <p:cNvSpPr txBox="1"/>
          <p:nvPr>
            <p:ph idx="12" type="sldNum"/>
          </p:nvPr>
        </p:nvSpPr>
        <p:spPr>
          <a:xfrm>
            <a:off x="3884613" y="8829967"/>
            <a:ext cx="2971800" cy="464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29ef65345e7_0_116:notes"/>
          <p:cNvSpPr/>
          <p:nvPr>
            <p:ph idx="2" type="sldImg"/>
          </p:nvPr>
        </p:nvSpPr>
        <p:spPr>
          <a:xfrm>
            <a:off x="1104900" y="696913"/>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2" name="Google Shape;282;g29ef65345e7_0_116:notes"/>
          <p:cNvSpPr txBox="1"/>
          <p:nvPr>
            <p:ph idx="1" type="body"/>
          </p:nvPr>
        </p:nvSpPr>
        <p:spPr>
          <a:xfrm>
            <a:off x="685800" y="4415790"/>
            <a:ext cx="5486400" cy="41835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br>
              <a:rPr lang="en-US"/>
            </a:br>
            <a:endParaRPr/>
          </a:p>
        </p:txBody>
      </p:sp>
      <p:sp>
        <p:nvSpPr>
          <p:cNvPr id="283" name="Google Shape;283;g29ef65345e7_0_116:notes"/>
          <p:cNvSpPr txBox="1"/>
          <p:nvPr>
            <p:ph idx="12" type="sldNum"/>
          </p:nvPr>
        </p:nvSpPr>
        <p:spPr>
          <a:xfrm>
            <a:off x="3884613" y="8829967"/>
            <a:ext cx="2971800" cy="464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1f9f46a57ef_2_63:notes"/>
          <p:cNvSpPr/>
          <p:nvPr>
            <p:ph idx="2" type="sldImg"/>
          </p:nvPr>
        </p:nvSpPr>
        <p:spPr>
          <a:xfrm>
            <a:off x="11049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2" name="Google Shape;292;g1f9f46a57ef_2_63:notes"/>
          <p:cNvSpPr txBox="1"/>
          <p:nvPr>
            <p:ph idx="1" type="body"/>
          </p:nvPr>
        </p:nvSpPr>
        <p:spPr>
          <a:xfrm>
            <a:off x="685800" y="4415790"/>
            <a:ext cx="5486400" cy="418338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93" name="Google Shape;293;g1f9f46a57ef_2_63:notes"/>
          <p:cNvSpPr txBox="1"/>
          <p:nvPr>
            <p:ph idx="12" type="sldNum"/>
          </p:nvPr>
        </p:nvSpPr>
        <p:spPr>
          <a:xfrm>
            <a:off x="3884613" y="8829967"/>
            <a:ext cx="2971800" cy="46482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29ef65345e7_0_341:notes"/>
          <p:cNvSpPr/>
          <p:nvPr>
            <p:ph idx="2" type="sldImg"/>
          </p:nvPr>
        </p:nvSpPr>
        <p:spPr>
          <a:xfrm>
            <a:off x="1104900" y="696913"/>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1" name="Google Shape;301;g29ef65345e7_0_341:notes"/>
          <p:cNvSpPr txBox="1"/>
          <p:nvPr>
            <p:ph idx="1" type="body"/>
          </p:nvPr>
        </p:nvSpPr>
        <p:spPr>
          <a:xfrm>
            <a:off x="685800" y="4415790"/>
            <a:ext cx="5486400" cy="41835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02" name="Google Shape;302;g29ef65345e7_0_341:notes"/>
          <p:cNvSpPr txBox="1"/>
          <p:nvPr>
            <p:ph idx="12" type="sldNum"/>
          </p:nvPr>
        </p:nvSpPr>
        <p:spPr>
          <a:xfrm>
            <a:off x="3884613" y="8829967"/>
            <a:ext cx="2971800" cy="464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29ef65345e7_0_333:notes"/>
          <p:cNvSpPr/>
          <p:nvPr>
            <p:ph idx="2" type="sldImg"/>
          </p:nvPr>
        </p:nvSpPr>
        <p:spPr>
          <a:xfrm>
            <a:off x="1104900" y="696913"/>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3" name="Google Shape;313;g29ef65345e7_0_333:notes"/>
          <p:cNvSpPr txBox="1"/>
          <p:nvPr>
            <p:ph idx="1" type="body"/>
          </p:nvPr>
        </p:nvSpPr>
        <p:spPr>
          <a:xfrm>
            <a:off x="685800" y="4415790"/>
            <a:ext cx="5486400" cy="41835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14" name="Google Shape;314;g29ef65345e7_0_333:notes"/>
          <p:cNvSpPr txBox="1"/>
          <p:nvPr>
            <p:ph idx="12" type="sldNum"/>
          </p:nvPr>
        </p:nvSpPr>
        <p:spPr>
          <a:xfrm>
            <a:off x="3884613" y="8829967"/>
            <a:ext cx="2971800" cy="464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g29ef65345e7_0_202:notes"/>
          <p:cNvSpPr/>
          <p:nvPr>
            <p:ph idx="2" type="sldImg"/>
          </p:nvPr>
        </p:nvSpPr>
        <p:spPr>
          <a:xfrm>
            <a:off x="1104900" y="696913"/>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2" name="Google Shape;322;g29ef65345e7_0_202:notes"/>
          <p:cNvSpPr txBox="1"/>
          <p:nvPr>
            <p:ph idx="1" type="body"/>
          </p:nvPr>
        </p:nvSpPr>
        <p:spPr>
          <a:xfrm>
            <a:off x="685800" y="4415790"/>
            <a:ext cx="5486400" cy="4183500"/>
          </a:xfrm>
          <a:prstGeom prst="rect">
            <a:avLst/>
          </a:prstGeom>
          <a:noFill/>
          <a:ln>
            <a:noFill/>
          </a:ln>
        </p:spPr>
        <p:txBody>
          <a:bodyPr anchorCtr="0" anchor="t" bIns="45700" lIns="91425" spcFirstLastPara="1" rIns="91425" wrap="square" tIns="45700">
            <a:noAutofit/>
          </a:bodyPr>
          <a:lstStyle/>
          <a:p>
            <a:pPr indent="0" lvl="0" marL="457200" marR="0" rtl="0" algn="l">
              <a:lnSpc>
                <a:spcPct val="100000"/>
              </a:lnSpc>
              <a:spcBef>
                <a:spcPts val="0"/>
              </a:spcBef>
              <a:spcAft>
                <a:spcPts val="0"/>
              </a:spcAft>
              <a:buNone/>
            </a:pPr>
            <a:r>
              <a:t/>
            </a:r>
            <a:endParaRPr/>
          </a:p>
        </p:txBody>
      </p:sp>
      <p:sp>
        <p:nvSpPr>
          <p:cNvPr id="323" name="Google Shape;323;g29ef65345e7_0_202:notes"/>
          <p:cNvSpPr txBox="1"/>
          <p:nvPr>
            <p:ph idx="12" type="sldNum"/>
          </p:nvPr>
        </p:nvSpPr>
        <p:spPr>
          <a:xfrm>
            <a:off x="3884613" y="8829967"/>
            <a:ext cx="2971800" cy="464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29ef65345e7_0_286:notes"/>
          <p:cNvSpPr/>
          <p:nvPr>
            <p:ph idx="2" type="sldImg"/>
          </p:nvPr>
        </p:nvSpPr>
        <p:spPr>
          <a:xfrm>
            <a:off x="1104900" y="696913"/>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 name="Google Shape;117;g29ef65345e7_0_286:notes"/>
          <p:cNvSpPr txBox="1"/>
          <p:nvPr>
            <p:ph idx="1" type="body"/>
          </p:nvPr>
        </p:nvSpPr>
        <p:spPr>
          <a:xfrm>
            <a:off x="685800" y="4415790"/>
            <a:ext cx="5486400" cy="41835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8" name="Google Shape;118;g29ef65345e7_0_286:notes"/>
          <p:cNvSpPr txBox="1"/>
          <p:nvPr>
            <p:ph idx="12" type="sldNum"/>
          </p:nvPr>
        </p:nvSpPr>
        <p:spPr>
          <a:xfrm>
            <a:off x="3884613" y="8829967"/>
            <a:ext cx="2971800" cy="464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27:notes"/>
          <p:cNvSpPr/>
          <p:nvPr>
            <p:ph idx="2" type="sldImg"/>
          </p:nvPr>
        </p:nvSpPr>
        <p:spPr>
          <a:xfrm>
            <a:off x="11049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0" name="Google Shape;330;p27:notes"/>
          <p:cNvSpPr txBox="1"/>
          <p:nvPr>
            <p:ph idx="1" type="body"/>
          </p:nvPr>
        </p:nvSpPr>
        <p:spPr>
          <a:xfrm>
            <a:off x="685800" y="4415790"/>
            <a:ext cx="5486400" cy="418338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r>
              <a:t/>
            </a:r>
            <a:endParaRPr/>
          </a:p>
        </p:txBody>
      </p:sp>
      <p:sp>
        <p:nvSpPr>
          <p:cNvPr id="331" name="Google Shape;331;p27:notes"/>
          <p:cNvSpPr txBox="1"/>
          <p:nvPr>
            <p:ph idx="12" type="sldNum"/>
          </p:nvPr>
        </p:nvSpPr>
        <p:spPr>
          <a:xfrm>
            <a:off x="3884613" y="8829967"/>
            <a:ext cx="2971800" cy="46482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9b68857087_0_93:notes"/>
          <p:cNvSpPr/>
          <p:nvPr>
            <p:ph idx="2" type="sldImg"/>
          </p:nvPr>
        </p:nvSpPr>
        <p:spPr>
          <a:xfrm>
            <a:off x="1104900" y="696913"/>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7" name="Google Shape;147;g29b68857087_0_93:notes"/>
          <p:cNvSpPr txBox="1"/>
          <p:nvPr>
            <p:ph idx="1" type="body"/>
          </p:nvPr>
        </p:nvSpPr>
        <p:spPr>
          <a:xfrm>
            <a:off x="685800" y="4415790"/>
            <a:ext cx="5486400" cy="41835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8" name="Google Shape;148;g29b68857087_0_93:notes"/>
          <p:cNvSpPr txBox="1"/>
          <p:nvPr>
            <p:ph idx="12" type="sldNum"/>
          </p:nvPr>
        </p:nvSpPr>
        <p:spPr>
          <a:xfrm>
            <a:off x="3884613" y="8829967"/>
            <a:ext cx="2971800" cy="464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3:notes"/>
          <p:cNvSpPr txBox="1"/>
          <p:nvPr>
            <p:ph idx="1" type="body"/>
          </p:nvPr>
        </p:nvSpPr>
        <p:spPr>
          <a:xfrm>
            <a:off x="685800" y="4415790"/>
            <a:ext cx="5486400" cy="418338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7" name="Google Shape;157;p3:notes"/>
          <p:cNvSpPr/>
          <p:nvPr>
            <p:ph idx="2" type="sldImg"/>
          </p:nvPr>
        </p:nvSpPr>
        <p:spPr>
          <a:xfrm>
            <a:off x="11049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20:notes"/>
          <p:cNvSpPr/>
          <p:nvPr>
            <p:ph idx="2" type="sldImg"/>
          </p:nvPr>
        </p:nvSpPr>
        <p:spPr>
          <a:xfrm>
            <a:off x="11049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8" name="Google Shape;168;p20:notes"/>
          <p:cNvSpPr txBox="1"/>
          <p:nvPr>
            <p:ph idx="1" type="body"/>
          </p:nvPr>
        </p:nvSpPr>
        <p:spPr>
          <a:xfrm>
            <a:off x="685800" y="4415790"/>
            <a:ext cx="5486400" cy="41835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9" name="Google Shape;169;p20:notes"/>
          <p:cNvSpPr txBox="1"/>
          <p:nvPr>
            <p:ph idx="12" type="sldNum"/>
          </p:nvPr>
        </p:nvSpPr>
        <p:spPr>
          <a:xfrm>
            <a:off x="3884613" y="8829967"/>
            <a:ext cx="2971800" cy="464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2:notes"/>
          <p:cNvSpPr/>
          <p:nvPr>
            <p:ph idx="2" type="sldImg"/>
          </p:nvPr>
        </p:nvSpPr>
        <p:spPr>
          <a:xfrm>
            <a:off x="11049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7" name="Google Shape;177;p2:notes"/>
          <p:cNvSpPr txBox="1"/>
          <p:nvPr>
            <p:ph idx="1" type="body"/>
          </p:nvPr>
        </p:nvSpPr>
        <p:spPr>
          <a:xfrm>
            <a:off x="685800" y="4415790"/>
            <a:ext cx="5486400" cy="41833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t/>
            </a:r>
            <a:endParaRPr/>
          </a:p>
        </p:txBody>
      </p:sp>
      <p:sp>
        <p:nvSpPr>
          <p:cNvPr id="178" name="Google Shape;178;p2:notes"/>
          <p:cNvSpPr txBox="1"/>
          <p:nvPr>
            <p:ph idx="12" type="sldNum"/>
          </p:nvPr>
        </p:nvSpPr>
        <p:spPr>
          <a:xfrm>
            <a:off x="3884613" y="8829967"/>
            <a:ext cx="2971800" cy="46482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22:notes"/>
          <p:cNvSpPr/>
          <p:nvPr>
            <p:ph idx="2" type="sldImg"/>
          </p:nvPr>
        </p:nvSpPr>
        <p:spPr>
          <a:xfrm>
            <a:off x="11049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0" name="Google Shape;190;p22:notes"/>
          <p:cNvSpPr txBox="1"/>
          <p:nvPr>
            <p:ph idx="1" type="body"/>
          </p:nvPr>
        </p:nvSpPr>
        <p:spPr>
          <a:xfrm>
            <a:off x="685800" y="4415790"/>
            <a:ext cx="5486400" cy="418338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dk1"/>
              </a:buClr>
              <a:buSzPts val="1200"/>
              <a:buFont typeface="Arial"/>
              <a:buNone/>
            </a:pPr>
            <a:r>
              <a:t/>
            </a:r>
            <a:endParaRPr/>
          </a:p>
        </p:txBody>
      </p:sp>
      <p:sp>
        <p:nvSpPr>
          <p:cNvPr id="191" name="Google Shape;191;p22:notes"/>
          <p:cNvSpPr txBox="1"/>
          <p:nvPr>
            <p:ph idx="12" type="sldNum"/>
          </p:nvPr>
        </p:nvSpPr>
        <p:spPr>
          <a:xfrm>
            <a:off x="3884613" y="8829967"/>
            <a:ext cx="2971800" cy="46482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9b68857087_0_45:notes"/>
          <p:cNvSpPr/>
          <p:nvPr>
            <p:ph idx="2" type="sldImg"/>
          </p:nvPr>
        </p:nvSpPr>
        <p:spPr>
          <a:xfrm>
            <a:off x="1104900" y="696913"/>
            <a:ext cx="46482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9" name="Google Shape;199;g29b68857087_0_45:notes"/>
          <p:cNvSpPr txBox="1"/>
          <p:nvPr>
            <p:ph idx="1" type="body"/>
          </p:nvPr>
        </p:nvSpPr>
        <p:spPr>
          <a:xfrm>
            <a:off x="685800" y="4415790"/>
            <a:ext cx="5486400" cy="41835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200"/>
              <a:buFont typeface="Arial"/>
              <a:buNone/>
            </a:pPr>
            <a:r>
              <a:t/>
            </a:r>
            <a:endParaRPr/>
          </a:p>
        </p:txBody>
      </p:sp>
      <p:sp>
        <p:nvSpPr>
          <p:cNvPr id="200" name="Google Shape;200;g29b68857087_0_45:notes"/>
          <p:cNvSpPr txBox="1"/>
          <p:nvPr>
            <p:ph idx="12" type="sldNum"/>
          </p:nvPr>
        </p:nvSpPr>
        <p:spPr>
          <a:xfrm>
            <a:off x="3884613" y="8829967"/>
            <a:ext cx="2971800" cy="464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0:notes"/>
          <p:cNvSpPr/>
          <p:nvPr>
            <p:ph idx="2" type="sldImg"/>
          </p:nvPr>
        </p:nvSpPr>
        <p:spPr>
          <a:xfrm>
            <a:off x="11049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1" name="Google Shape;221;p10:notes"/>
          <p:cNvSpPr txBox="1"/>
          <p:nvPr>
            <p:ph idx="1" type="body"/>
          </p:nvPr>
        </p:nvSpPr>
        <p:spPr>
          <a:xfrm>
            <a:off x="685800" y="4415790"/>
            <a:ext cx="5486400" cy="418338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1400"/>
              <a:buNone/>
            </a:pPr>
            <a:br>
              <a:rPr lang="en-US"/>
            </a:br>
            <a:endParaRPr/>
          </a:p>
        </p:txBody>
      </p:sp>
      <p:sp>
        <p:nvSpPr>
          <p:cNvPr id="222" name="Google Shape;222;p10:notes"/>
          <p:cNvSpPr txBox="1"/>
          <p:nvPr>
            <p:ph idx="12" type="sldNum"/>
          </p:nvPr>
        </p:nvSpPr>
        <p:spPr>
          <a:xfrm>
            <a:off x="3884613" y="8829967"/>
            <a:ext cx="2971800" cy="46482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2"/>
        </a:solidFill>
      </p:bgPr>
    </p:bg>
    <p:spTree>
      <p:nvGrpSpPr>
        <p:cNvPr id="15" name="Shape 15"/>
        <p:cNvGrpSpPr/>
        <p:nvPr/>
      </p:nvGrpSpPr>
      <p:grpSpPr>
        <a:xfrm>
          <a:off x="0" y="0"/>
          <a:ext cx="0" cy="0"/>
          <a:chOff x="0" y="0"/>
          <a:chExt cx="0" cy="0"/>
        </a:xfrm>
      </p:grpSpPr>
      <p:sp>
        <p:nvSpPr>
          <p:cNvPr id="16" name="Google Shape;16;p34"/>
          <p:cNvSpPr txBox="1"/>
          <p:nvPr>
            <p:ph type="ctrTitle"/>
          </p:nvPr>
        </p:nvSpPr>
        <p:spPr>
          <a:xfrm>
            <a:off x="1102240" y="2386744"/>
            <a:ext cx="6939520" cy="1645920"/>
          </a:xfrm>
          <a:prstGeom prst="rect">
            <a:avLst/>
          </a:prstGeom>
          <a:solidFill>
            <a:srgbClr val="FFFFFF"/>
          </a:solidFill>
          <a:ln cap="flat" cmpd="sng" w="38100">
            <a:solidFill>
              <a:srgbClr val="404040"/>
            </a:solidFill>
            <a:prstDash val="solid"/>
            <a:round/>
            <a:headEnd len="sm" w="sm" type="none"/>
            <a:tailEnd len="sm" w="sm" type="none"/>
          </a:ln>
        </p:spPr>
        <p:txBody>
          <a:bodyPr anchorCtr="1" anchor="ctr" bIns="182875" lIns="274300" spcFirstLastPara="1" rIns="274300" wrap="square" tIns="182875">
            <a:normAutofit/>
          </a:bodyPr>
          <a:lstStyle>
            <a:lvl1pPr lvl="0" algn="ctr">
              <a:lnSpc>
                <a:spcPct val="90000"/>
              </a:lnSpc>
              <a:spcBef>
                <a:spcPts val="0"/>
              </a:spcBef>
              <a:spcAft>
                <a:spcPts val="0"/>
              </a:spcAft>
              <a:buClr>
                <a:srgbClr val="262626"/>
              </a:buClr>
              <a:buSzPts val="3500"/>
              <a:buFont typeface="Gill Sans"/>
              <a:buNone/>
              <a:defRPr sz="35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34"/>
          <p:cNvSpPr txBox="1"/>
          <p:nvPr>
            <p:ph idx="1" type="subTitle"/>
          </p:nvPr>
        </p:nvSpPr>
        <p:spPr>
          <a:xfrm>
            <a:off x="2021396" y="4352544"/>
            <a:ext cx="5101209" cy="1239894"/>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1000"/>
              </a:spcBef>
              <a:spcAft>
                <a:spcPts val="0"/>
              </a:spcAft>
              <a:buSzPts val="1900"/>
              <a:buNone/>
              <a:defRPr sz="1900">
                <a:solidFill>
                  <a:srgbClr val="FEFEFE"/>
                </a:solidFill>
              </a:defRPr>
            </a:lvl1pPr>
            <a:lvl2pPr lvl="1" algn="ctr">
              <a:lnSpc>
                <a:spcPct val="100000"/>
              </a:lnSpc>
              <a:spcBef>
                <a:spcPts val="1000"/>
              </a:spcBef>
              <a:spcAft>
                <a:spcPts val="0"/>
              </a:spcAft>
              <a:buSzPts val="1900"/>
              <a:buNone/>
              <a:defRPr sz="1900"/>
            </a:lvl2pPr>
            <a:lvl3pPr lvl="2" algn="ctr">
              <a:lnSpc>
                <a:spcPct val="100000"/>
              </a:lnSpc>
              <a:spcBef>
                <a:spcPts val="1000"/>
              </a:spcBef>
              <a:spcAft>
                <a:spcPts val="0"/>
              </a:spcAft>
              <a:buSzPts val="1800"/>
              <a:buNone/>
              <a:defRPr sz="1800"/>
            </a:lvl3pPr>
            <a:lvl4pPr lvl="3" algn="ctr">
              <a:lnSpc>
                <a:spcPct val="100000"/>
              </a:lnSpc>
              <a:spcBef>
                <a:spcPts val="1000"/>
              </a:spcBef>
              <a:spcAft>
                <a:spcPts val="0"/>
              </a:spcAft>
              <a:buSzPts val="1600"/>
              <a:buNone/>
              <a:defRPr sz="1600"/>
            </a:lvl4pPr>
            <a:lvl5pPr lvl="4" algn="ctr">
              <a:lnSpc>
                <a:spcPct val="100000"/>
              </a:lnSpc>
              <a:spcBef>
                <a:spcPts val="1000"/>
              </a:spcBef>
              <a:spcAft>
                <a:spcPts val="0"/>
              </a:spcAft>
              <a:buSzPts val="1600"/>
              <a:buNone/>
              <a:defRPr sz="1600"/>
            </a:lvl5pPr>
            <a:lvl6pPr lvl="5" algn="ctr">
              <a:lnSpc>
                <a:spcPct val="100000"/>
              </a:lnSpc>
              <a:spcBef>
                <a:spcPts val="1000"/>
              </a:spcBef>
              <a:spcAft>
                <a:spcPts val="0"/>
              </a:spcAft>
              <a:buSzPts val="1600"/>
              <a:buNone/>
              <a:defRPr sz="1600"/>
            </a:lvl6pPr>
            <a:lvl7pPr lvl="6" algn="ctr">
              <a:lnSpc>
                <a:spcPct val="100000"/>
              </a:lnSpc>
              <a:spcBef>
                <a:spcPts val="1000"/>
              </a:spcBef>
              <a:spcAft>
                <a:spcPts val="0"/>
              </a:spcAft>
              <a:buSzPts val="1600"/>
              <a:buNone/>
              <a:defRPr sz="1600"/>
            </a:lvl7pPr>
            <a:lvl8pPr lvl="7" algn="ctr">
              <a:lnSpc>
                <a:spcPct val="100000"/>
              </a:lnSpc>
              <a:spcBef>
                <a:spcPts val="1000"/>
              </a:spcBef>
              <a:spcAft>
                <a:spcPts val="0"/>
              </a:spcAft>
              <a:buSzPts val="1600"/>
              <a:buNone/>
              <a:defRPr sz="1600"/>
            </a:lvl8pPr>
            <a:lvl9pPr lvl="8" algn="ctr">
              <a:lnSpc>
                <a:spcPct val="100000"/>
              </a:lnSpc>
              <a:spcBef>
                <a:spcPts val="1000"/>
              </a:spcBef>
              <a:spcAft>
                <a:spcPts val="0"/>
              </a:spcAft>
              <a:buSzPts val="1600"/>
              <a:buNone/>
              <a:defRPr sz="1600"/>
            </a:lvl9pPr>
          </a:lstStyle>
          <a:p/>
        </p:txBody>
      </p:sp>
      <p:sp>
        <p:nvSpPr>
          <p:cNvPr id="18" name="Google Shape;18;p34"/>
          <p:cNvSpPr txBox="1"/>
          <p:nvPr>
            <p:ph idx="10" type="dt"/>
          </p:nvPr>
        </p:nvSpPr>
        <p:spPr>
          <a:xfrm>
            <a:off x="5978943" y="6238816"/>
            <a:ext cx="2065310" cy="323968"/>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4"/>
          <p:cNvSpPr txBox="1"/>
          <p:nvPr>
            <p:ph idx="11" type="ftr"/>
          </p:nvPr>
        </p:nvSpPr>
        <p:spPr>
          <a:xfrm>
            <a:off x="1102239" y="6236208"/>
            <a:ext cx="4556664"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4"/>
          <p:cNvSpPr/>
          <p:nvPr>
            <p:ph idx="12" type="sldNum"/>
          </p:nvPr>
        </p:nvSpPr>
        <p:spPr>
          <a:xfrm>
            <a:off x="8240112" y="6217920"/>
            <a:ext cx="365760" cy="365760"/>
          </a:xfrm>
          <a:prstGeom prst="ellipse">
            <a:avLst/>
          </a:prstGeom>
          <a:solidFill>
            <a:srgbClr val="1D1D1D">
              <a:alpha val="67058"/>
            </a:srgbClr>
          </a:solidFill>
          <a:ln>
            <a:noFill/>
          </a:ln>
        </p:spPr>
        <p:txBody>
          <a:bodyPr anchorCtr="0" anchor="ctr" bIns="45700" lIns="18275" spcFirstLastPara="1" rIns="18275" wrap="square" tIns="45700">
            <a:noAutofit/>
          </a:bodyPr>
          <a:lstStyle>
            <a:lvl1pPr indent="0" lvl="0"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1" name="Shape 81"/>
        <p:cNvGrpSpPr/>
        <p:nvPr/>
      </p:nvGrpSpPr>
      <p:grpSpPr>
        <a:xfrm>
          <a:off x="0" y="0"/>
          <a:ext cx="0" cy="0"/>
          <a:chOff x="0" y="0"/>
          <a:chExt cx="0" cy="0"/>
        </a:xfrm>
      </p:grpSpPr>
      <p:sp>
        <p:nvSpPr>
          <p:cNvPr id="82" name="Google Shape;82;g1f9f46a57ef_2_51"/>
          <p:cNvSpPr txBox="1"/>
          <p:nvPr>
            <p:ph type="title"/>
          </p:nvPr>
        </p:nvSpPr>
        <p:spPr>
          <a:xfrm>
            <a:off x="1606045" y="964692"/>
            <a:ext cx="5937755"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g1f9f46a57ef_2_51"/>
          <p:cNvSpPr txBox="1"/>
          <p:nvPr>
            <p:ph idx="1" type="body"/>
          </p:nvPr>
        </p:nvSpPr>
        <p:spPr>
          <a:xfrm rot="5400000">
            <a:off x="3023931" y="1220159"/>
            <a:ext cx="3101983" cy="5937755"/>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84" name="Google Shape;84;g1f9f46a57ef_2_51"/>
          <p:cNvSpPr txBox="1"/>
          <p:nvPr>
            <p:ph idx="10" type="dt"/>
          </p:nvPr>
        </p:nvSpPr>
        <p:spPr>
          <a:xfrm>
            <a:off x="5978943" y="6238816"/>
            <a:ext cx="2065310" cy="323968"/>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g1f9f46a57ef_2_51"/>
          <p:cNvSpPr txBox="1"/>
          <p:nvPr>
            <p:ph idx="11" type="ftr"/>
          </p:nvPr>
        </p:nvSpPr>
        <p:spPr>
          <a:xfrm>
            <a:off x="1102239" y="6236208"/>
            <a:ext cx="4556664"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g1f9f46a57ef_2_51"/>
          <p:cNvSpPr/>
          <p:nvPr>
            <p:ph idx="12" type="sldNum"/>
          </p:nvPr>
        </p:nvSpPr>
        <p:spPr>
          <a:xfrm>
            <a:off x="8240112" y="6217920"/>
            <a:ext cx="365760" cy="365760"/>
          </a:xfrm>
          <a:prstGeom prst="ellipse">
            <a:avLst/>
          </a:prstGeom>
          <a:solidFill>
            <a:srgbClr val="1D1D1D">
              <a:alpha val="67450"/>
            </a:srgbClr>
          </a:solidFill>
          <a:ln>
            <a:noFill/>
          </a:ln>
        </p:spPr>
        <p:txBody>
          <a:bodyPr anchorCtr="0" anchor="ctr" bIns="45700" lIns="18275" spcFirstLastPara="1" rIns="18275" wrap="square" tIns="45700">
            <a:noAutofit/>
          </a:bodyPr>
          <a:lstStyle>
            <a:lvl1pPr indent="0" lvl="0"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7" name="Shape 87"/>
        <p:cNvGrpSpPr/>
        <p:nvPr/>
      </p:nvGrpSpPr>
      <p:grpSpPr>
        <a:xfrm>
          <a:off x="0" y="0"/>
          <a:ext cx="0" cy="0"/>
          <a:chOff x="0" y="0"/>
          <a:chExt cx="0" cy="0"/>
        </a:xfrm>
      </p:grpSpPr>
      <p:sp>
        <p:nvSpPr>
          <p:cNvPr id="88" name="Google Shape;88;g1f9f46a57ef_2_57"/>
          <p:cNvSpPr txBox="1"/>
          <p:nvPr>
            <p:ph type="title"/>
          </p:nvPr>
        </p:nvSpPr>
        <p:spPr>
          <a:xfrm rot="5400000">
            <a:off x="4525077" y="2902017"/>
            <a:ext cx="4983480" cy="1053966"/>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g1f9f46a57ef_2_57"/>
          <p:cNvSpPr txBox="1"/>
          <p:nvPr>
            <p:ph idx="1" type="body"/>
          </p:nvPr>
        </p:nvSpPr>
        <p:spPr>
          <a:xfrm rot="5400000">
            <a:off x="1472393" y="1070913"/>
            <a:ext cx="4983480" cy="4716174"/>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90" name="Google Shape;90;g1f9f46a57ef_2_57"/>
          <p:cNvSpPr txBox="1"/>
          <p:nvPr>
            <p:ph idx="10" type="dt"/>
          </p:nvPr>
        </p:nvSpPr>
        <p:spPr>
          <a:xfrm>
            <a:off x="5978943" y="6238816"/>
            <a:ext cx="2065310" cy="323968"/>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g1f9f46a57ef_2_57"/>
          <p:cNvSpPr txBox="1"/>
          <p:nvPr>
            <p:ph idx="11" type="ftr"/>
          </p:nvPr>
        </p:nvSpPr>
        <p:spPr>
          <a:xfrm>
            <a:off x="1102239" y="6236208"/>
            <a:ext cx="4556664"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g1f9f46a57ef_2_57"/>
          <p:cNvSpPr/>
          <p:nvPr>
            <p:ph idx="12" type="sldNum"/>
          </p:nvPr>
        </p:nvSpPr>
        <p:spPr>
          <a:xfrm>
            <a:off x="8240112" y="6217920"/>
            <a:ext cx="365760" cy="365760"/>
          </a:xfrm>
          <a:prstGeom prst="ellipse">
            <a:avLst/>
          </a:prstGeom>
          <a:solidFill>
            <a:srgbClr val="1D1D1D">
              <a:alpha val="67450"/>
            </a:srgbClr>
          </a:solidFill>
          <a:ln>
            <a:noFill/>
          </a:ln>
        </p:spPr>
        <p:txBody>
          <a:bodyPr anchorCtr="0" anchor="ctr" bIns="45700" lIns="18275" spcFirstLastPara="1" rIns="18275" wrap="square" tIns="45700">
            <a:noAutofit/>
          </a:bodyPr>
          <a:lstStyle>
            <a:lvl1pPr indent="0" lvl="0"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2"/>
        </a:solidFill>
      </p:bgPr>
    </p:bg>
    <p:spTree>
      <p:nvGrpSpPr>
        <p:cNvPr id="93" name="Shape 93"/>
        <p:cNvGrpSpPr/>
        <p:nvPr/>
      </p:nvGrpSpPr>
      <p:grpSpPr>
        <a:xfrm>
          <a:off x="0" y="0"/>
          <a:ext cx="0" cy="0"/>
          <a:chOff x="0" y="0"/>
          <a:chExt cx="0" cy="0"/>
        </a:xfrm>
      </p:grpSpPr>
      <p:sp>
        <p:nvSpPr>
          <p:cNvPr id="94" name="Google Shape;94;g29b68857087_0_22"/>
          <p:cNvSpPr txBox="1"/>
          <p:nvPr>
            <p:ph type="ctrTitle"/>
          </p:nvPr>
        </p:nvSpPr>
        <p:spPr>
          <a:xfrm>
            <a:off x="1102240" y="2386744"/>
            <a:ext cx="6939600" cy="1645800"/>
          </a:xfrm>
          <a:prstGeom prst="rect">
            <a:avLst/>
          </a:prstGeom>
          <a:solidFill>
            <a:srgbClr val="FFFFFF"/>
          </a:solidFill>
          <a:ln cap="flat" cmpd="sng" w="38100">
            <a:solidFill>
              <a:srgbClr val="404040"/>
            </a:solidFill>
            <a:prstDash val="solid"/>
            <a:round/>
            <a:headEnd len="sm" w="sm" type="none"/>
            <a:tailEnd len="sm" w="sm" type="none"/>
          </a:ln>
        </p:spPr>
        <p:txBody>
          <a:bodyPr anchorCtr="1" anchor="ctr" bIns="182875" lIns="274300" spcFirstLastPara="1" rIns="274300" wrap="square" tIns="182875">
            <a:normAutofit/>
          </a:bodyPr>
          <a:lstStyle>
            <a:lvl1pPr lvl="0" algn="ctr">
              <a:lnSpc>
                <a:spcPct val="90000"/>
              </a:lnSpc>
              <a:spcBef>
                <a:spcPts val="0"/>
              </a:spcBef>
              <a:spcAft>
                <a:spcPts val="0"/>
              </a:spcAft>
              <a:buClr>
                <a:srgbClr val="262626"/>
              </a:buClr>
              <a:buSzPts val="3500"/>
              <a:buFont typeface="Gill Sans"/>
              <a:buNone/>
              <a:defRPr sz="35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g29b68857087_0_22"/>
          <p:cNvSpPr txBox="1"/>
          <p:nvPr>
            <p:ph idx="1" type="subTitle"/>
          </p:nvPr>
        </p:nvSpPr>
        <p:spPr>
          <a:xfrm>
            <a:off x="2021396" y="4352544"/>
            <a:ext cx="5101200" cy="12399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1000"/>
              </a:spcBef>
              <a:spcAft>
                <a:spcPts val="0"/>
              </a:spcAft>
              <a:buSzPts val="1900"/>
              <a:buNone/>
              <a:defRPr sz="1900">
                <a:solidFill>
                  <a:srgbClr val="FEFEFE"/>
                </a:solidFill>
              </a:defRPr>
            </a:lvl1pPr>
            <a:lvl2pPr lvl="1" algn="ctr">
              <a:lnSpc>
                <a:spcPct val="100000"/>
              </a:lnSpc>
              <a:spcBef>
                <a:spcPts val="1000"/>
              </a:spcBef>
              <a:spcAft>
                <a:spcPts val="0"/>
              </a:spcAft>
              <a:buSzPts val="1900"/>
              <a:buNone/>
              <a:defRPr sz="1900"/>
            </a:lvl2pPr>
            <a:lvl3pPr lvl="2" algn="ctr">
              <a:lnSpc>
                <a:spcPct val="100000"/>
              </a:lnSpc>
              <a:spcBef>
                <a:spcPts val="1000"/>
              </a:spcBef>
              <a:spcAft>
                <a:spcPts val="0"/>
              </a:spcAft>
              <a:buSzPts val="1800"/>
              <a:buNone/>
              <a:defRPr sz="1800"/>
            </a:lvl3pPr>
            <a:lvl4pPr lvl="3" algn="ctr">
              <a:lnSpc>
                <a:spcPct val="100000"/>
              </a:lnSpc>
              <a:spcBef>
                <a:spcPts val="1000"/>
              </a:spcBef>
              <a:spcAft>
                <a:spcPts val="0"/>
              </a:spcAft>
              <a:buSzPts val="1600"/>
              <a:buNone/>
              <a:defRPr sz="1600"/>
            </a:lvl4pPr>
            <a:lvl5pPr lvl="4" algn="ctr">
              <a:lnSpc>
                <a:spcPct val="100000"/>
              </a:lnSpc>
              <a:spcBef>
                <a:spcPts val="1000"/>
              </a:spcBef>
              <a:spcAft>
                <a:spcPts val="0"/>
              </a:spcAft>
              <a:buSzPts val="1600"/>
              <a:buNone/>
              <a:defRPr sz="1600"/>
            </a:lvl5pPr>
            <a:lvl6pPr lvl="5" algn="ctr">
              <a:lnSpc>
                <a:spcPct val="100000"/>
              </a:lnSpc>
              <a:spcBef>
                <a:spcPts val="1000"/>
              </a:spcBef>
              <a:spcAft>
                <a:spcPts val="0"/>
              </a:spcAft>
              <a:buSzPts val="1600"/>
              <a:buNone/>
              <a:defRPr sz="1600"/>
            </a:lvl6pPr>
            <a:lvl7pPr lvl="6" algn="ctr">
              <a:lnSpc>
                <a:spcPct val="100000"/>
              </a:lnSpc>
              <a:spcBef>
                <a:spcPts val="1000"/>
              </a:spcBef>
              <a:spcAft>
                <a:spcPts val="0"/>
              </a:spcAft>
              <a:buSzPts val="1600"/>
              <a:buNone/>
              <a:defRPr sz="1600"/>
            </a:lvl7pPr>
            <a:lvl8pPr lvl="7" algn="ctr">
              <a:lnSpc>
                <a:spcPct val="100000"/>
              </a:lnSpc>
              <a:spcBef>
                <a:spcPts val="1000"/>
              </a:spcBef>
              <a:spcAft>
                <a:spcPts val="0"/>
              </a:spcAft>
              <a:buSzPts val="1600"/>
              <a:buNone/>
              <a:defRPr sz="1600"/>
            </a:lvl8pPr>
            <a:lvl9pPr lvl="8" algn="ctr">
              <a:lnSpc>
                <a:spcPct val="100000"/>
              </a:lnSpc>
              <a:spcBef>
                <a:spcPts val="1000"/>
              </a:spcBef>
              <a:spcAft>
                <a:spcPts val="0"/>
              </a:spcAft>
              <a:buSzPts val="1600"/>
              <a:buNone/>
              <a:defRPr sz="1600"/>
            </a:lvl9pPr>
          </a:lstStyle>
          <a:p/>
        </p:txBody>
      </p:sp>
      <p:sp>
        <p:nvSpPr>
          <p:cNvPr id="96" name="Google Shape;96;g29b68857087_0_22"/>
          <p:cNvSpPr txBox="1"/>
          <p:nvPr>
            <p:ph idx="10" type="dt"/>
          </p:nvPr>
        </p:nvSpPr>
        <p:spPr>
          <a:xfrm>
            <a:off x="5978943" y="6238816"/>
            <a:ext cx="2065200" cy="32400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g29b68857087_0_22"/>
          <p:cNvSpPr txBox="1"/>
          <p:nvPr>
            <p:ph idx="11" type="ftr"/>
          </p:nvPr>
        </p:nvSpPr>
        <p:spPr>
          <a:xfrm>
            <a:off x="1102239" y="6236208"/>
            <a:ext cx="4556700" cy="320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g29b68857087_0_22"/>
          <p:cNvSpPr/>
          <p:nvPr>
            <p:ph idx="12" type="sldNum"/>
          </p:nvPr>
        </p:nvSpPr>
        <p:spPr>
          <a:xfrm>
            <a:off x="8240112" y="6217920"/>
            <a:ext cx="365700" cy="365700"/>
          </a:xfrm>
          <a:prstGeom prst="ellipse">
            <a:avLst/>
          </a:prstGeom>
          <a:solidFill>
            <a:srgbClr val="1D1D1D">
              <a:alpha val="67058"/>
            </a:srgbClr>
          </a:solidFill>
          <a:ln>
            <a:noFill/>
          </a:ln>
        </p:spPr>
        <p:txBody>
          <a:bodyPr anchorCtr="0" anchor="ctr" bIns="45700" lIns="18275" spcFirstLastPara="1" rIns="18275" wrap="square" tIns="45700">
            <a:noAutofit/>
          </a:bodyPr>
          <a:lstStyle>
            <a:lvl1pPr indent="0" lvl="0"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1"/>
        </a:solidFill>
      </p:bgPr>
    </p:bg>
    <p:spTree>
      <p:nvGrpSpPr>
        <p:cNvPr id="99" name="Shape 99"/>
        <p:cNvGrpSpPr/>
        <p:nvPr/>
      </p:nvGrpSpPr>
      <p:grpSpPr>
        <a:xfrm>
          <a:off x="0" y="0"/>
          <a:ext cx="0" cy="0"/>
          <a:chOff x="0" y="0"/>
          <a:chExt cx="0" cy="0"/>
        </a:xfrm>
      </p:grpSpPr>
      <p:sp>
        <p:nvSpPr>
          <p:cNvPr id="100" name="Google Shape;100;g29b68857087_0_28"/>
          <p:cNvSpPr txBox="1"/>
          <p:nvPr>
            <p:ph type="title"/>
          </p:nvPr>
        </p:nvSpPr>
        <p:spPr>
          <a:xfrm>
            <a:off x="1106424" y="2386744"/>
            <a:ext cx="6940200" cy="1645800"/>
          </a:xfrm>
          <a:prstGeom prst="rect">
            <a:avLst/>
          </a:prstGeom>
          <a:solidFill>
            <a:srgbClr val="FFFFFF"/>
          </a:solidFill>
          <a:ln cap="flat" cmpd="sng" w="38100">
            <a:solidFill>
              <a:srgbClr val="404040"/>
            </a:solidFill>
            <a:prstDash val="solid"/>
            <a:round/>
            <a:headEnd len="sm" w="sm" type="none"/>
            <a:tailEnd len="sm" w="sm" type="none"/>
          </a:ln>
        </p:spPr>
        <p:txBody>
          <a:bodyPr anchorCtr="1" anchor="ctr" bIns="182875" lIns="274300" spcFirstLastPara="1" rIns="274300" wrap="square" tIns="182875">
            <a:normAutofit/>
          </a:bodyPr>
          <a:lstStyle>
            <a:lvl1pPr lvl="0" algn="ctr">
              <a:lnSpc>
                <a:spcPct val="90000"/>
              </a:lnSpc>
              <a:spcBef>
                <a:spcPts val="0"/>
              </a:spcBef>
              <a:spcAft>
                <a:spcPts val="0"/>
              </a:spcAft>
              <a:buClr>
                <a:srgbClr val="262626"/>
              </a:buClr>
              <a:buSzPts val="3500"/>
              <a:buFont typeface="Gill Sans"/>
              <a:buNone/>
              <a:defRPr sz="35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g29b68857087_0_28"/>
          <p:cNvSpPr txBox="1"/>
          <p:nvPr>
            <p:ph idx="1" type="body"/>
          </p:nvPr>
        </p:nvSpPr>
        <p:spPr>
          <a:xfrm>
            <a:off x="2021396" y="4352465"/>
            <a:ext cx="5101200" cy="1265100"/>
          </a:xfrm>
          <a:prstGeom prst="rect">
            <a:avLst/>
          </a:prstGeom>
          <a:noFill/>
          <a:ln>
            <a:noFill/>
          </a:ln>
        </p:spPr>
        <p:txBody>
          <a:bodyPr anchorCtr="1" anchor="t" bIns="45700" lIns="91425" spcFirstLastPara="1" rIns="91425" wrap="square" tIns="45700">
            <a:normAutofit/>
          </a:bodyPr>
          <a:lstStyle>
            <a:lvl1pPr indent="-228600" lvl="0" marL="457200" algn="l">
              <a:lnSpc>
                <a:spcPct val="100000"/>
              </a:lnSpc>
              <a:spcBef>
                <a:spcPts val="1000"/>
              </a:spcBef>
              <a:spcAft>
                <a:spcPts val="0"/>
              </a:spcAft>
              <a:buSzPts val="1900"/>
              <a:buNone/>
              <a:defRPr sz="1900">
                <a:solidFill>
                  <a:schemeClr val="lt1"/>
                </a:solidFill>
              </a:defRPr>
            </a:lvl1pPr>
            <a:lvl2pPr indent="-228600" lvl="1" marL="914400" algn="l">
              <a:lnSpc>
                <a:spcPct val="100000"/>
              </a:lnSpc>
              <a:spcBef>
                <a:spcPts val="1000"/>
              </a:spcBef>
              <a:spcAft>
                <a:spcPts val="0"/>
              </a:spcAft>
              <a:buSzPts val="1900"/>
              <a:buNone/>
              <a:defRPr sz="1900">
                <a:solidFill>
                  <a:schemeClr val="lt1"/>
                </a:solidFill>
              </a:defRPr>
            </a:lvl2pPr>
            <a:lvl3pPr indent="-228600" lvl="2" marL="1371600" algn="l">
              <a:lnSpc>
                <a:spcPct val="100000"/>
              </a:lnSpc>
              <a:spcBef>
                <a:spcPts val="1000"/>
              </a:spcBef>
              <a:spcAft>
                <a:spcPts val="0"/>
              </a:spcAft>
              <a:buSzPts val="1800"/>
              <a:buNone/>
              <a:defRPr sz="1800">
                <a:solidFill>
                  <a:schemeClr val="lt1"/>
                </a:solidFill>
              </a:defRPr>
            </a:lvl3pPr>
            <a:lvl4pPr indent="-228600" lvl="3" marL="1828800" algn="l">
              <a:lnSpc>
                <a:spcPct val="100000"/>
              </a:lnSpc>
              <a:spcBef>
                <a:spcPts val="1000"/>
              </a:spcBef>
              <a:spcAft>
                <a:spcPts val="0"/>
              </a:spcAft>
              <a:buSzPts val="1600"/>
              <a:buNone/>
              <a:defRPr sz="1600">
                <a:solidFill>
                  <a:schemeClr val="lt1"/>
                </a:solidFill>
              </a:defRPr>
            </a:lvl4pPr>
            <a:lvl5pPr indent="-228600" lvl="4" marL="2286000" algn="l">
              <a:lnSpc>
                <a:spcPct val="100000"/>
              </a:lnSpc>
              <a:spcBef>
                <a:spcPts val="1000"/>
              </a:spcBef>
              <a:spcAft>
                <a:spcPts val="0"/>
              </a:spcAft>
              <a:buSzPts val="1600"/>
              <a:buNone/>
              <a:defRPr sz="1600">
                <a:solidFill>
                  <a:schemeClr val="lt1"/>
                </a:solidFill>
              </a:defRPr>
            </a:lvl5pPr>
            <a:lvl6pPr indent="-228600" lvl="5" marL="2743200" algn="l">
              <a:lnSpc>
                <a:spcPct val="100000"/>
              </a:lnSpc>
              <a:spcBef>
                <a:spcPts val="1000"/>
              </a:spcBef>
              <a:spcAft>
                <a:spcPts val="0"/>
              </a:spcAft>
              <a:buSzPts val="1600"/>
              <a:buNone/>
              <a:defRPr sz="1600">
                <a:solidFill>
                  <a:schemeClr val="lt1"/>
                </a:solidFill>
              </a:defRPr>
            </a:lvl6pPr>
            <a:lvl7pPr indent="-228600" lvl="6" marL="3200400" algn="l">
              <a:lnSpc>
                <a:spcPct val="100000"/>
              </a:lnSpc>
              <a:spcBef>
                <a:spcPts val="1000"/>
              </a:spcBef>
              <a:spcAft>
                <a:spcPts val="0"/>
              </a:spcAft>
              <a:buSzPts val="1600"/>
              <a:buNone/>
              <a:defRPr sz="1600">
                <a:solidFill>
                  <a:schemeClr val="lt1"/>
                </a:solidFill>
              </a:defRPr>
            </a:lvl7pPr>
            <a:lvl8pPr indent="-228600" lvl="7" marL="3657600" algn="l">
              <a:lnSpc>
                <a:spcPct val="100000"/>
              </a:lnSpc>
              <a:spcBef>
                <a:spcPts val="1000"/>
              </a:spcBef>
              <a:spcAft>
                <a:spcPts val="0"/>
              </a:spcAft>
              <a:buSzPts val="1600"/>
              <a:buNone/>
              <a:defRPr sz="1600">
                <a:solidFill>
                  <a:schemeClr val="lt1"/>
                </a:solidFill>
              </a:defRPr>
            </a:lvl8pPr>
            <a:lvl9pPr indent="-228600" lvl="8" marL="4114800" algn="l">
              <a:lnSpc>
                <a:spcPct val="100000"/>
              </a:lnSpc>
              <a:spcBef>
                <a:spcPts val="1000"/>
              </a:spcBef>
              <a:spcAft>
                <a:spcPts val="0"/>
              </a:spcAft>
              <a:buSzPts val="1600"/>
              <a:buNone/>
              <a:defRPr sz="1600">
                <a:solidFill>
                  <a:schemeClr val="lt1"/>
                </a:solidFill>
              </a:defRPr>
            </a:lvl9pPr>
          </a:lstStyle>
          <a:p/>
        </p:txBody>
      </p:sp>
      <p:sp>
        <p:nvSpPr>
          <p:cNvPr id="102" name="Google Shape;102;g29b68857087_0_28"/>
          <p:cNvSpPr txBox="1"/>
          <p:nvPr>
            <p:ph idx="10" type="dt"/>
          </p:nvPr>
        </p:nvSpPr>
        <p:spPr>
          <a:xfrm>
            <a:off x="5978943" y="6238816"/>
            <a:ext cx="2065200" cy="32400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g29b68857087_0_28"/>
          <p:cNvSpPr txBox="1"/>
          <p:nvPr>
            <p:ph idx="11" type="ftr"/>
          </p:nvPr>
        </p:nvSpPr>
        <p:spPr>
          <a:xfrm>
            <a:off x="1102239" y="6236208"/>
            <a:ext cx="4556700" cy="320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g29b68857087_0_28"/>
          <p:cNvSpPr/>
          <p:nvPr>
            <p:ph idx="12" type="sldNum"/>
          </p:nvPr>
        </p:nvSpPr>
        <p:spPr>
          <a:xfrm>
            <a:off x="8240112" y="6217920"/>
            <a:ext cx="365700" cy="365700"/>
          </a:xfrm>
          <a:prstGeom prst="ellipse">
            <a:avLst/>
          </a:prstGeom>
          <a:solidFill>
            <a:srgbClr val="1D1D1D">
              <a:alpha val="67058"/>
            </a:srgbClr>
          </a:solidFill>
          <a:ln>
            <a:noFill/>
          </a:ln>
        </p:spPr>
        <p:txBody>
          <a:bodyPr anchorCtr="0" anchor="ctr" bIns="45700" lIns="18275" spcFirstLastPara="1" rIns="18275" wrap="square" tIns="45700">
            <a:noAutofit/>
          </a:bodyPr>
          <a:lstStyle>
            <a:lvl1pPr indent="0" lvl="0"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7" name="Shape 27"/>
        <p:cNvGrpSpPr/>
        <p:nvPr/>
      </p:nvGrpSpPr>
      <p:grpSpPr>
        <a:xfrm>
          <a:off x="0" y="0"/>
          <a:ext cx="0" cy="0"/>
          <a:chOff x="0" y="0"/>
          <a:chExt cx="0" cy="0"/>
        </a:xfrm>
      </p:grpSpPr>
      <p:sp>
        <p:nvSpPr>
          <p:cNvPr id="28" name="Google Shape;28;g29b68857087_0_13"/>
          <p:cNvSpPr txBox="1"/>
          <p:nvPr>
            <p:ph idx="1" type="body"/>
          </p:nvPr>
        </p:nvSpPr>
        <p:spPr>
          <a:xfrm>
            <a:off x="1102239" y="2313434"/>
            <a:ext cx="3288000" cy="704100"/>
          </a:xfrm>
          <a:prstGeom prst="rect">
            <a:avLst/>
          </a:prstGeom>
          <a:noFill/>
          <a:ln>
            <a:noFill/>
          </a:ln>
        </p:spPr>
        <p:txBody>
          <a:bodyPr anchorCtr="1" anchor="b" bIns="45700" lIns="91425" spcFirstLastPara="1" rIns="91425" wrap="square" tIns="45700">
            <a:normAutofit/>
          </a:bodyPr>
          <a:lstStyle>
            <a:lvl1pPr indent="-228600" lvl="0" marL="457200" algn="ctr">
              <a:lnSpc>
                <a:spcPct val="100000"/>
              </a:lnSpc>
              <a:spcBef>
                <a:spcPts val="1000"/>
              </a:spcBef>
              <a:spcAft>
                <a:spcPts val="0"/>
              </a:spcAft>
              <a:buSzPts val="1900"/>
              <a:buNone/>
              <a:defRPr b="0" sz="1900" cap="none">
                <a:solidFill>
                  <a:srgbClr val="4237B0"/>
                </a:solidFill>
              </a:defRPr>
            </a:lvl1pPr>
            <a:lvl2pPr indent="-228600" lvl="1" marL="914400" algn="l">
              <a:lnSpc>
                <a:spcPct val="100000"/>
              </a:lnSpc>
              <a:spcBef>
                <a:spcPts val="1000"/>
              </a:spcBef>
              <a:spcAft>
                <a:spcPts val="0"/>
              </a:spcAft>
              <a:buSzPts val="1900"/>
              <a:buNone/>
              <a:defRPr b="1" sz="1900"/>
            </a:lvl2pPr>
            <a:lvl3pPr indent="-228600" lvl="2" marL="1371600" algn="l">
              <a:lnSpc>
                <a:spcPct val="100000"/>
              </a:lnSpc>
              <a:spcBef>
                <a:spcPts val="1000"/>
              </a:spcBef>
              <a:spcAft>
                <a:spcPts val="0"/>
              </a:spcAft>
              <a:buSzPts val="1800"/>
              <a:buNone/>
              <a:defRPr b="1" sz="1800"/>
            </a:lvl3pPr>
            <a:lvl4pPr indent="-228600" lvl="3" marL="1828800" algn="l">
              <a:lnSpc>
                <a:spcPct val="100000"/>
              </a:lnSpc>
              <a:spcBef>
                <a:spcPts val="1000"/>
              </a:spcBef>
              <a:spcAft>
                <a:spcPts val="0"/>
              </a:spcAft>
              <a:buSzPts val="1600"/>
              <a:buNone/>
              <a:defRPr b="1" sz="1600"/>
            </a:lvl4pPr>
            <a:lvl5pPr indent="-228600" lvl="4" marL="2286000" algn="l">
              <a:lnSpc>
                <a:spcPct val="100000"/>
              </a:lnSpc>
              <a:spcBef>
                <a:spcPts val="1000"/>
              </a:spcBef>
              <a:spcAft>
                <a:spcPts val="0"/>
              </a:spcAft>
              <a:buSzPts val="1600"/>
              <a:buNone/>
              <a:defRPr b="1" sz="1600"/>
            </a:lvl5pPr>
            <a:lvl6pPr indent="-228600" lvl="5" marL="2743200" algn="l">
              <a:lnSpc>
                <a:spcPct val="100000"/>
              </a:lnSpc>
              <a:spcBef>
                <a:spcPts val="1000"/>
              </a:spcBef>
              <a:spcAft>
                <a:spcPts val="0"/>
              </a:spcAft>
              <a:buSzPts val="1600"/>
              <a:buNone/>
              <a:defRPr b="1" sz="1600"/>
            </a:lvl6pPr>
            <a:lvl7pPr indent="-228600" lvl="6" marL="3200400" algn="l">
              <a:lnSpc>
                <a:spcPct val="100000"/>
              </a:lnSpc>
              <a:spcBef>
                <a:spcPts val="1000"/>
              </a:spcBef>
              <a:spcAft>
                <a:spcPts val="0"/>
              </a:spcAft>
              <a:buSzPts val="1600"/>
              <a:buNone/>
              <a:defRPr b="1" sz="1600"/>
            </a:lvl7pPr>
            <a:lvl8pPr indent="-228600" lvl="7" marL="3657600" algn="l">
              <a:lnSpc>
                <a:spcPct val="100000"/>
              </a:lnSpc>
              <a:spcBef>
                <a:spcPts val="1000"/>
              </a:spcBef>
              <a:spcAft>
                <a:spcPts val="0"/>
              </a:spcAft>
              <a:buSzPts val="1600"/>
              <a:buNone/>
              <a:defRPr b="1" sz="1600"/>
            </a:lvl8pPr>
            <a:lvl9pPr indent="-228600" lvl="8" marL="4114800" algn="l">
              <a:lnSpc>
                <a:spcPct val="100000"/>
              </a:lnSpc>
              <a:spcBef>
                <a:spcPts val="1000"/>
              </a:spcBef>
              <a:spcAft>
                <a:spcPts val="0"/>
              </a:spcAft>
              <a:buSzPts val="1600"/>
              <a:buNone/>
              <a:defRPr b="1" sz="1600"/>
            </a:lvl9pPr>
          </a:lstStyle>
          <a:p/>
        </p:txBody>
      </p:sp>
      <p:sp>
        <p:nvSpPr>
          <p:cNvPr id="29" name="Google Shape;29;g29b68857087_0_13"/>
          <p:cNvSpPr txBox="1"/>
          <p:nvPr>
            <p:ph idx="2" type="body"/>
          </p:nvPr>
        </p:nvSpPr>
        <p:spPr>
          <a:xfrm>
            <a:off x="1102239" y="3143250"/>
            <a:ext cx="3288000" cy="2596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30" name="Google Shape;30;g29b68857087_0_13"/>
          <p:cNvSpPr txBox="1"/>
          <p:nvPr>
            <p:ph idx="3" type="body"/>
          </p:nvPr>
        </p:nvSpPr>
        <p:spPr>
          <a:xfrm>
            <a:off x="4753737" y="3143250"/>
            <a:ext cx="3290400" cy="2596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30200" lvl="4" marL="2286000" algn="l">
              <a:lnSpc>
                <a:spcPct val="100000"/>
              </a:lnSpc>
              <a:spcBef>
                <a:spcPts val="1000"/>
              </a:spcBef>
              <a:spcAft>
                <a:spcPts val="0"/>
              </a:spcAft>
              <a:buSzPts val="16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31" name="Google Shape;31;g29b68857087_0_13"/>
          <p:cNvSpPr txBox="1"/>
          <p:nvPr>
            <p:ph idx="4" type="body"/>
          </p:nvPr>
        </p:nvSpPr>
        <p:spPr>
          <a:xfrm>
            <a:off x="4753737" y="2313434"/>
            <a:ext cx="3290400" cy="704100"/>
          </a:xfrm>
          <a:prstGeom prst="rect">
            <a:avLst/>
          </a:prstGeom>
          <a:noFill/>
          <a:ln>
            <a:noFill/>
          </a:ln>
        </p:spPr>
        <p:txBody>
          <a:bodyPr anchorCtr="1" anchor="b" bIns="45700" lIns="91425" spcFirstLastPara="1" rIns="91425" wrap="square" tIns="45700">
            <a:normAutofit/>
          </a:bodyPr>
          <a:lstStyle>
            <a:lvl1pPr indent="-228600" lvl="0" marL="457200" algn="ctr">
              <a:lnSpc>
                <a:spcPct val="100000"/>
              </a:lnSpc>
              <a:spcBef>
                <a:spcPts val="1000"/>
              </a:spcBef>
              <a:spcAft>
                <a:spcPts val="0"/>
              </a:spcAft>
              <a:buSzPts val="1900"/>
              <a:buNone/>
              <a:defRPr b="0" sz="1900" cap="none">
                <a:solidFill>
                  <a:srgbClr val="4237B0"/>
                </a:solidFill>
              </a:defRPr>
            </a:lvl1pPr>
            <a:lvl2pPr indent="-228600" lvl="1" marL="914400" algn="l">
              <a:lnSpc>
                <a:spcPct val="100000"/>
              </a:lnSpc>
              <a:spcBef>
                <a:spcPts val="1000"/>
              </a:spcBef>
              <a:spcAft>
                <a:spcPts val="0"/>
              </a:spcAft>
              <a:buSzPts val="1900"/>
              <a:buNone/>
              <a:defRPr b="1" sz="1900"/>
            </a:lvl2pPr>
            <a:lvl3pPr indent="-228600" lvl="2" marL="1371600" algn="l">
              <a:lnSpc>
                <a:spcPct val="100000"/>
              </a:lnSpc>
              <a:spcBef>
                <a:spcPts val="1000"/>
              </a:spcBef>
              <a:spcAft>
                <a:spcPts val="0"/>
              </a:spcAft>
              <a:buSzPts val="1800"/>
              <a:buNone/>
              <a:defRPr b="1" sz="1800"/>
            </a:lvl3pPr>
            <a:lvl4pPr indent="-228600" lvl="3" marL="1828800" algn="l">
              <a:lnSpc>
                <a:spcPct val="100000"/>
              </a:lnSpc>
              <a:spcBef>
                <a:spcPts val="1000"/>
              </a:spcBef>
              <a:spcAft>
                <a:spcPts val="0"/>
              </a:spcAft>
              <a:buSzPts val="1600"/>
              <a:buNone/>
              <a:defRPr b="1" sz="1600"/>
            </a:lvl4pPr>
            <a:lvl5pPr indent="-228600" lvl="4" marL="2286000" algn="l">
              <a:lnSpc>
                <a:spcPct val="100000"/>
              </a:lnSpc>
              <a:spcBef>
                <a:spcPts val="1000"/>
              </a:spcBef>
              <a:spcAft>
                <a:spcPts val="0"/>
              </a:spcAft>
              <a:buSzPts val="1600"/>
              <a:buNone/>
              <a:defRPr b="1" sz="1600"/>
            </a:lvl5pPr>
            <a:lvl6pPr indent="-228600" lvl="5" marL="2743200" algn="l">
              <a:lnSpc>
                <a:spcPct val="100000"/>
              </a:lnSpc>
              <a:spcBef>
                <a:spcPts val="1000"/>
              </a:spcBef>
              <a:spcAft>
                <a:spcPts val="0"/>
              </a:spcAft>
              <a:buSzPts val="1600"/>
              <a:buNone/>
              <a:defRPr b="1" sz="1600"/>
            </a:lvl6pPr>
            <a:lvl7pPr indent="-228600" lvl="6" marL="3200400" algn="l">
              <a:lnSpc>
                <a:spcPct val="100000"/>
              </a:lnSpc>
              <a:spcBef>
                <a:spcPts val="1000"/>
              </a:spcBef>
              <a:spcAft>
                <a:spcPts val="0"/>
              </a:spcAft>
              <a:buSzPts val="1600"/>
              <a:buNone/>
              <a:defRPr b="1" sz="1600"/>
            </a:lvl7pPr>
            <a:lvl8pPr indent="-228600" lvl="7" marL="3657600" algn="l">
              <a:lnSpc>
                <a:spcPct val="100000"/>
              </a:lnSpc>
              <a:spcBef>
                <a:spcPts val="1000"/>
              </a:spcBef>
              <a:spcAft>
                <a:spcPts val="0"/>
              </a:spcAft>
              <a:buSzPts val="1600"/>
              <a:buNone/>
              <a:defRPr b="1" sz="1600"/>
            </a:lvl8pPr>
            <a:lvl9pPr indent="-228600" lvl="8" marL="4114800" algn="l">
              <a:lnSpc>
                <a:spcPct val="100000"/>
              </a:lnSpc>
              <a:spcBef>
                <a:spcPts val="1000"/>
              </a:spcBef>
              <a:spcAft>
                <a:spcPts val="0"/>
              </a:spcAft>
              <a:buSzPts val="1600"/>
              <a:buNone/>
              <a:defRPr b="1" sz="1600"/>
            </a:lvl9pPr>
          </a:lstStyle>
          <a:p/>
        </p:txBody>
      </p:sp>
      <p:sp>
        <p:nvSpPr>
          <p:cNvPr id="32" name="Google Shape;32;g29b68857087_0_13"/>
          <p:cNvSpPr txBox="1"/>
          <p:nvPr>
            <p:ph idx="10" type="dt"/>
          </p:nvPr>
        </p:nvSpPr>
        <p:spPr>
          <a:xfrm>
            <a:off x="5978943" y="6238816"/>
            <a:ext cx="2065200" cy="324000"/>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g29b68857087_0_13"/>
          <p:cNvSpPr txBox="1"/>
          <p:nvPr>
            <p:ph idx="11" type="ftr"/>
          </p:nvPr>
        </p:nvSpPr>
        <p:spPr>
          <a:xfrm>
            <a:off x="1102239" y="6236208"/>
            <a:ext cx="4556700" cy="3201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g29b68857087_0_13"/>
          <p:cNvSpPr/>
          <p:nvPr>
            <p:ph idx="12" type="sldNum"/>
          </p:nvPr>
        </p:nvSpPr>
        <p:spPr>
          <a:xfrm>
            <a:off x="8240112" y="6217920"/>
            <a:ext cx="365700" cy="365700"/>
          </a:xfrm>
          <a:prstGeom prst="ellipse">
            <a:avLst/>
          </a:prstGeom>
          <a:solidFill>
            <a:srgbClr val="1D1D1D">
              <a:alpha val="67058"/>
            </a:srgbClr>
          </a:solidFill>
          <a:ln>
            <a:noFill/>
          </a:ln>
        </p:spPr>
        <p:txBody>
          <a:bodyPr anchorCtr="0" anchor="ctr" bIns="45700" lIns="18275" spcFirstLastPara="1" rIns="18275" wrap="square" tIns="45700">
            <a:noAutofit/>
          </a:bodyPr>
          <a:lstStyle>
            <a:lvl1pPr indent="0" lvl="0"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
        <p:nvSpPr>
          <p:cNvPr id="35" name="Google Shape;35;g29b68857087_0_13"/>
          <p:cNvSpPr txBox="1"/>
          <p:nvPr>
            <p:ph type="title"/>
          </p:nvPr>
        </p:nvSpPr>
        <p:spPr>
          <a:xfrm>
            <a:off x="1606045" y="964692"/>
            <a:ext cx="5937900" cy="118860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6" name="Shape 36"/>
        <p:cNvGrpSpPr/>
        <p:nvPr/>
      </p:nvGrpSpPr>
      <p:grpSpPr>
        <a:xfrm>
          <a:off x="0" y="0"/>
          <a:ext cx="0" cy="0"/>
          <a:chOff x="0" y="0"/>
          <a:chExt cx="0" cy="0"/>
        </a:xfrm>
      </p:grpSpPr>
      <p:sp>
        <p:nvSpPr>
          <p:cNvPr id="37" name="Google Shape;37;g1f9f46a57ef_2_6"/>
          <p:cNvSpPr txBox="1"/>
          <p:nvPr>
            <p:ph type="title"/>
          </p:nvPr>
        </p:nvSpPr>
        <p:spPr>
          <a:xfrm>
            <a:off x="1606045" y="964692"/>
            <a:ext cx="5937755"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g1f9f46a57ef_2_6"/>
          <p:cNvSpPr txBox="1"/>
          <p:nvPr>
            <p:ph idx="1" type="body"/>
          </p:nvPr>
        </p:nvSpPr>
        <p:spPr>
          <a:xfrm>
            <a:off x="1606045" y="2638045"/>
            <a:ext cx="5937900" cy="31020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39" name="Google Shape;39;g1f9f46a57ef_2_6"/>
          <p:cNvSpPr txBox="1"/>
          <p:nvPr>
            <p:ph idx="10" type="dt"/>
          </p:nvPr>
        </p:nvSpPr>
        <p:spPr>
          <a:xfrm>
            <a:off x="5978943" y="6238816"/>
            <a:ext cx="2065310" cy="323968"/>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g1f9f46a57ef_2_6"/>
          <p:cNvSpPr txBox="1"/>
          <p:nvPr>
            <p:ph idx="11" type="ftr"/>
          </p:nvPr>
        </p:nvSpPr>
        <p:spPr>
          <a:xfrm>
            <a:off x="1102239" y="6236208"/>
            <a:ext cx="4556664"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g1f9f46a57ef_2_6"/>
          <p:cNvSpPr/>
          <p:nvPr>
            <p:ph idx="12" type="sldNum"/>
          </p:nvPr>
        </p:nvSpPr>
        <p:spPr>
          <a:xfrm>
            <a:off x="8240112" y="6217920"/>
            <a:ext cx="365760" cy="365760"/>
          </a:xfrm>
          <a:prstGeom prst="ellipse">
            <a:avLst/>
          </a:prstGeom>
          <a:solidFill>
            <a:srgbClr val="1D1D1D">
              <a:alpha val="67450"/>
            </a:srgbClr>
          </a:solidFill>
          <a:ln>
            <a:noFill/>
          </a:ln>
        </p:spPr>
        <p:txBody>
          <a:bodyPr anchorCtr="0" anchor="ctr" bIns="45700" lIns="18275" spcFirstLastPara="1" rIns="18275" wrap="square" tIns="45700">
            <a:noAutofit/>
          </a:bodyPr>
          <a:lstStyle>
            <a:lvl1pPr indent="0" lvl="0"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Custom Layout">
  <p:cSld name="3_Custom Layout">
    <p:spTree>
      <p:nvGrpSpPr>
        <p:cNvPr id="42" name="Shape 42"/>
        <p:cNvGrpSpPr/>
        <p:nvPr/>
      </p:nvGrpSpPr>
      <p:grpSpPr>
        <a:xfrm>
          <a:off x="0" y="0"/>
          <a:ext cx="0" cy="0"/>
          <a:chOff x="0" y="0"/>
          <a:chExt cx="0" cy="0"/>
        </a:xfrm>
      </p:grpSpPr>
      <p:sp>
        <p:nvSpPr>
          <p:cNvPr id="43" name="Google Shape;43;g1f9f46a57ef_2_12"/>
          <p:cNvSpPr/>
          <p:nvPr/>
        </p:nvSpPr>
        <p:spPr>
          <a:xfrm>
            <a:off x="0" y="399467"/>
            <a:ext cx="300790" cy="990243"/>
          </a:xfrm>
          <a:custGeom>
            <a:rect b="b" l="l" r="r" t="t"/>
            <a:pathLst>
              <a:path extrusionOk="0" h="627" w="252">
                <a:moveTo>
                  <a:pt x="252" y="458"/>
                </a:moveTo>
                <a:cubicBezTo>
                  <a:pt x="252" y="169"/>
                  <a:pt x="252" y="169"/>
                  <a:pt x="252" y="169"/>
                </a:cubicBezTo>
                <a:cubicBezTo>
                  <a:pt x="252" y="154"/>
                  <a:pt x="244" y="141"/>
                  <a:pt x="232" y="134"/>
                </a:cubicBezTo>
                <a:cubicBezTo>
                  <a:pt x="0" y="0"/>
                  <a:pt x="0" y="0"/>
                  <a:pt x="0" y="0"/>
                </a:cubicBezTo>
                <a:cubicBezTo>
                  <a:pt x="0" y="627"/>
                  <a:pt x="0" y="627"/>
                  <a:pt x="0" y="627"/>
                </a:cubicBezTo>
                <a:cubicBezTo>
                  <a:pt x="232" y="493"/>
                  <a:pt x="232" y="493"/>
                  <a:pt x="232" y="493"/>
                </a:cubicBezTo>
                <a:cubicBezTo>
                  <a:pt x="244" y="486"/>
                  <a:pt x="252" y="472"/>
                  <a:pt x="252" y="458"/>
                </a:cubicBezTo>
                <a:close/>
              </a:path>
            </a:pathLst>
          </a:custGeom>
          <a:solidFill>
            <a:schemeClr val="accent4"/>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g1f9f46a57ef_2_12"/>
          <p:cNvSpPr txBox="1"/>
          <p:nvPr>
            <p:ph idx="1" type="body"/>
          </p:nvPr>
        </p:nvSpPr>
        <p:spPr>
          <a:xfrm>
            <a:off x="529139" y="268958"/>
            <a:ext cx="3857804" cy="1383380"/>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0"/>
              </a:spcBef>
              <a:spcAft>
                <a:spcPts val="0"/>
              </a:spcAft>
              <a:buSzPts val="1800"/>
              <a:buNone/>
              <a:defRPr sz="4400"/>
            </a:lvl1pPr>
            <a:lvl2pPr indent="-330200" lvl="1" marL="914400" algn="l">
              <a:lnSpc>
                <a:spcPct val="100000"/>
              </a:lnSpc>
              <a:spcBef>
                <a:spcPts val="1000"/>
              </a:spcBef>
              <a:spcAft>
                <a:spcPts val="0"/>
              </a:spcAft>
              <a:buSzPts val="1600"/>
              <a:buChar char="•"/>
              <a:defRPr sz="4400"/>
            </a:lvl2pPr>
            <a:lvl3pPr indent="-330200" lvl="2" marL="1371600" algn="l">
              <a:lnSpc>
                <a:spcPct val="100000"/>
              </a:lnSpc>
              <a:spcBef>
                <a:spcPts val="1000"/>
              </a:spcBef>
              <a:spcAft>
                <a:spcPts val="0"/>
              </a:spcAft>
              <a:buSzPts val="1600"/>
              <a:buChar char="•"/>
              <a:defRPr sz="4400"/>
            </a:lvl3pPr>
            <a:lvl4pPr indent="-330200" lvl="3" marL="1828800" algn="l">
              <a:lnSpc>
                <a:spcPct val="100000"/>
              </a:lnSpc>
              <a:spcBef>
                <a:spcPts val="1000"/>
              </a:spcBef>
              <a:spcAft>
                <a:spcPts val="0"/>
              </a:spcAft>
              <a:buSzPts val="1600"/>
              <a:buChar char="•"/>
              <a:defRPr sz="4400"/>
            </a:lvl4pPr>
            <a:lvl5pPr indent="-330200" lvl="4" marL="2286000" algn="l">
              <a:lnSpc>
                <a:spcPct val="100000"/>
              </a:lnSpc>
              <a:spcBef>
                <a:spcPts val="1000"/>
              </a:spcBef>
              <a:spcAft>
                <a:spcPts val="0"/>
              </a:spcAft>
              <a:buSzPts val="1600"/>
              <a:buChar char="•"/>
              <a:defRPr sz="4400"/>
            </a:lvl5pPr>
            <a:lvl6pPr indent="-330200" lvl="5" marL="2743200" algn="l">
              <a:lnSpc>
                <a:spcPct val="100000"/>
              </a:lnSpc>
              <a:spcBef>
                <a:spcPts val="1000"/>
              </a:spcBef>
              <a:spcAft>
                <a:spcPts val="0"/>
              </a:spcAft>
              <a:buSzPts val="1600"/>
              <a:buChar char="•"/>
              <a:defRPr/>
            </a:lvl6pPr>
            <a:lvl7pPr indent="-330200" lvl="6" marL="3200400" algn="l">
              <a:lnSpc>
                <a:spcPct val="100000"/>
              </a:lnSpc>
              <a:spcBef>
                <a:spcPts val="1000"/>
              </a:spcBef>
              <a:spcAft>
                <a:spcPts val="0"/>
              </a:spcAft>
              <a:buSzPts val="1600"/>
              <a:buChar char="•"/>
              <a:defRPr/>
            </a:lvl7pPr>
            <a:lvl8pPr indent="-330200" lvl="7" marL="3657600" algn="l">
              <a:lnSpc>
                <a:spcPct val="100000"/>
              </a:lnSpc>
              <a:spcBef>
                <a:spcPts val="1000"/>
              </a:spcBef>
              <a:spcAft>
                <a:spcPts val="0"/>
              </a:spcAft>
              <a:buSzPts val="1600"/>
              <a:buChar char="•"/>
              <a:defRPr/>
            </a:lvl8pPr>
            <a:lvl9pPr indent="-330200" lvl="8" marL="4114800" algn="l">
              <a:lnSpc>
                <a:spcPct val="100000"/>
              </a:lnSpc>
              <a:spcBef>
                <a:spcPts val="1000"/>
              </a:spcBef>
              <a:spcAft>
                <a:spcPts val="0"/>
              </a:spcAft>
              <a:buSzPts val="1600"/>
              <a:buChar char="•"/>
              <a:defRPr/>
            </a:lvl9pPr>
          </a:lstStyle>
          <a:p/>
        </p:txBody>
      </p:sp>
      <p:sp>
        <p:nvSpPr>
          <p:cNvPr id="45" name="Google Shape;45;g1f9f46a57ef_2_12"/>
          <p:cNvSpPr txBox="1"/>
          <p:nvPr/>
        </p:nvSpPr>
        <p:spPr>
          <a:xfrm>
            <a:off x="7839613" y="6243390"/>
            <a:ext cx="469790" cy="646331"/>
          </a:xfrm>
          <a:prstGeom prst="rect">
            <a:avLst/>
          </a:prstGeom>
          <a:noFill/>
          <a:ln>
            <a:noFill/>
          </a:ln>
        </p:spPr>
        <p:txBody>
          <a:bodyPr anchorCtr="0" anchor="t" bIns="45700" lIns="91425" spcFirstLastPara="1" rIns="91425" wrap="square" tIns="45700">
            <a:spAutoFit/>
          </a:bodyPr>
          <a:lstStyle/>
          <a:p>
            <a:pPr indent="0" lvl="0" marL="0" marR="0" rtl="0" algn="r">
              <a:lnSpc>
                <a:spcPct val="150000"/>
              </a:lnSpc>
              <a:spcBef>
                <a:spcPts val="0"/>
              </a:spcBef>
              <a:spcAft>
                <a:spcPts val="0"/>
              </a:spcAft>
              <a:buClr>
                <a:srgbClr val="000000"/>
              </a:buClr>
              <a:buSzPts val="1200"/>
              <a:buFont typeface="Arial"/>
              <a:buNone/>
            </a:pPr>
            <a:r>
              <a:rPr b="0" i="0" lang="en-US" sz="1200" u="none" cap="none" strike="noStrike">
                <a:solidFill>
                  <a:srgbClr val="7F7F7F"/>
                </a:solidFill>
                <a:latin typeface="Arial"/>
                <a:ea typeface="Arial"/>
                <a:cs typeface="Arial"/>
                <a:sym typeface="Arial"/>
              </a:rPr>
              <a:t>Page</a:t>
            </a:r>
            <a:endParaRPr b="0" i="0" sz="1400" u="none" cap="none" strike="noStrike">
              <a:solidFill>
                <a:srgbClr val="000000"/>
              </a:solidFill>
              <a:latin typeface="Arial"/>
              <a:ea typeface="Arial"/>
              <a:cs typeface="Arial"/>
              <a:sym typeface="Arial"/>
            </a:endParaRPr>
          </a:p>
        </p:txBody>
      </p:sp>
      <p:sp>
        <p:nvSpPr>
          <p:cNvPr id="46" name="Google Shape;46;g1f9f46a57ef_2_12"/>
          <p:cNvSpPr/>
          <p:nvPr/>
        </p:nvSpPr>
        <p:spPr>
          <a:xfrm>
            <a:off x="8584657" y="6079869"/>
            <a:ext cx="180474" cy="458787"/>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7" name="Google Shape;47;g1f9f46a57ef_2_12"/>
          <p:cNvSpPr txBox="1"/>
          <p:nvPr/>
        </p:nvSpPr>
        <p:spPr>
          <a:xfrm>
            <a:off x="8195567" y="6306923"/>
            <a:ext cx="342298" cy="269046"/>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7F7F7F"/>
                </a:solidFill>
                <a:latin typeface="Arial"/>
                <a:ea typeface="Arial"/>
                <a:cs typeface="Arial"/>
                <a:sym typeface="Arial"/>
              </a:rPr>
              <a:t>‹#›</a:t>
            </a:fld>
            <a:endParaRPr b="0" i="0" sz="1100" u="none" cap="none" strike="noStrike">
              <a:solidFill>
                <a:srgbClr val="7F7F7F"/>
              </a:solidFill>
              <a:latin typeface="Arial"/>
              <a:ea typeface="Arial"/>
              <a:cs typeface="Arial"/>
              <a:sym typeface="Arial"/>
            </a:endParaRPr>
          </a:p>
        </p:txBody>
      </p:sp>
      <p:sp>
        <p:nvSpPr>
          <p:cNvPr id="48" name="Google Shape;48;g1f9f46a57ef_2_12"/>
          <p:cNvSpPr/>
          <p:nvPr>
            <p:ph idx="2" type="pic"/>
          </p:nvPr>
        </p:nvSpPr>
        <p:spPr>
          <a:xfrm>
            <a:off x="2608489" y="1652338"/>
            <a:ext cx="2295527" cy="4454548"/>
          </a:xfrm>
          <a:prstGeom prst="rect">
            <a:avLst/>
          </a:prstGeom>
          <a:noFill/>
          <a:ln>
            <a:noFill/>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9" name="Shape 49"/>
        <p:cNvGrpSpPr/>
        <p:nvPr/>
      </p:nvGrpSpPr>
      <p:grpSpPr>
        <a:xfrm>
          <a:off x="0" y="0"/>
          <a:ext cx="0" cy="0"/>
          <a:chOff x="0" y="0"/>
          <a:chExt cx="0" cy="0"/>
        </a:xfrm>
      </p:grpSpPr>
      <p:sp>
        <p:nvSpPr>
          <p:cNvPr id="50" name="Google Shape;50;g1f9f46a57ef_2_19"/>
          <p:cNvSpPr txBox="1"/>
          <p:nvPr>
            <p:ph type="title"/>
          </p:nvPr>
        </p:nvSpPr>
        <p:spPr>
          <a:xfrm>
            <a:off x="1606045" y="964692"/>
            <a:ext cx="5937755"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g1f9f46a57ef_2_19"/>
          <p:cNvSpPr txBox="1"/>
          <p:nvPr>
            <p:ph idx="1" type="body"/>
          </p:nvPr>
        </p:nvSpPr>
        <p:spPr>
          <a:xfrm>
            <a:off x="1102239" y="2638044"/>
            <a:ext cx="3288023" cy="3101982"/>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52" name="Google Shape;52;g1f9f46a57ef_2_19"/>
          <p:cNvSpPr txBox="1"/>
          <p:nvPr>
            <p:ph idx="2" type="body"/>
          </p:nvPr>
        </p:nvSpPr>
        <p:spPr>
          <a:xfrm>
            <a:off x="4753737" y="2638044"/>
            <a:ext cx="3290516" cy="3101982"/>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53" name="Google Shape;53;g1f9f46a57ef_2_19"/>
          <p:cNvSpPr txBox="1"/>
          <p:nvPr>
            <p:ph idx="10" type="dt"/>
          </p:nvPr>
        </p:nvSpPr>
        <p:spPr>
          <a:xfrm>
            <a:off x="5978943" y="6238816"/>
            <a:ext cx="2065310" cy="323968"/>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g1f9f46a57ef_2_19"/>
          <p:cNvSpPr txBox="1"/>
          <p:nvPr>
            <p:ph idx="11" type="ftr"/>
          </p:nvPr>
        </p:nvSpPr>
        <p:spPr>
          <a:xfrm>
            <a:off x="1102239" y="6236208"/>
            <a:ext cx="4556664"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g1f9f46a57ef_2_19"/>
          <p:cNvSpPr/>
          <p:nvPr>
            <p:ph idx="12" type="sldNum"/>
          </p:nvPr>
        </p:nvSpPr>
        <p:spPr>
          <a:xfrm>
            <a:off x="8240112" y="6217920"/>
            <a:ext cx="365760" cy="365760"/>
          </a:xfrm>
          <a:prstGeom prst="ellipse">
            <a:avLst/>
          </a:prstGeom>
          <a:solidFill>
            <a:srgbClr val="1D1D1D">
              <a:alpha val="67450"/>
            </a:srgbClr>
          </a:solidFill>
          <a:ln>
            <a:noFill/>
          </a:ln>
        </p:spPr>
        <p:txBody>
          <a:bodyPr anchorCtr="0" anchor="ctr" bIns="45700" lIns="18275" spcFirstLastPara="1" rIns="18275" wrap="square" tIns="45700">
            <a:noAutofit/>
          </a:bodyPr>
          <a:lstStyle>
            <a:lvl1pPr indent="0" lvl="0"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sp>
        <p:nvSpPr>
          <p:cNvPr id="57" name="Google Shape;57;g1f9f46a57ef_2_26"/>
          <p:cNvSpPr txBox="1"/>
          <p:nvPr>
            <p:ph type="title"/>
          </p:nvPr>
        </p:nvSpPr>
        <p:spPr>
          <a:xfrm>
            <a:off x="1606045" y="964692"/>
            <a:ext cx="5937755"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g1f9f46a57ef_2_26"/>
          <p:cNvSpPr txBox="1"/>
          <p:nvPr>
            <p:ph idx="10" type="dt"/>
          </p:nvPr>
        </p:nvSpPr>
        <p:spPr>
          <a:xfrm>
            <a:off x="5978943" y="6238816"/>
            <a:ext cx="2065310" cy="323968"/>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g1f9f46a57ef_2_26"/>
          <p:cNvSpPr txBox="1"/>
          <p:nvPr>
            <p:ph idx="11" type="ftr"/>
          </p:nvPr>
        </p:nvSpPr>
        <p:spPr>
          <a:xfrm>
            <a:off x="1102239" y="6236208"/>
            <a:ext cx="4556664"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g1f9f46a57ef_2_26"/>
          <p:cNvSpPr/>
          <p:nvPr>
            <p:ph idx="12" type="sldNum"/>
          </p:nvPr>
        </p:nvSpPr>
        <p:spPr>
          <a:xfrm>
            <a:off x="8240112" y="6217920"/>
            <a:ext cx="365760" cy="365760"/>
          </a:xfrm>
          <a:prstGeom prst="ellipse">
            <a:avLst/>
          </a:prstGeom>
          <a:solidFill>
            <a:srgbClr val="1D1D1D">
              <a:alpha val="67450"/>
            </a:srgbClr>
          </a:solidFill>
          <a:ln>
            <a:noFill/>
          </a:ln>
        </p:spPr>
        <p:txBody>
          <a:bodyPr anchorCtr="0" anchor="ctr" bIns="45700" lIns="18275" spcFirstLastPara="1" rIns="18275" wrap="square" tIns="45700">
            <a:noAutofit/>
          </a:bodyPr>
          <a:lstStyle>
            <a:lvl1pPr indent="0" lvl="0"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1" name="Shape 61"/>
        <p:cNvGrpSpPr/>
        <p:nvPr/>
      </p:nvGrpSpPr>
      <p:grpSpPr>
        <a:xfrm>
          <a:off x="0" y="0"/>
          <a:ext cx="0" cy="0"/>
          <a:chOff x="0" y="0"/>
          <a:chExt cx="0" cy="0"/>
        </a:xfrm>
      </p:grpSpPr>
      <p:sp>
        <p:nvSpPr>
          <p:cNvPr id="62" name="Google Shape;62;g1f9f46a57ef_2_31"/>
          <p:cNvSpPr txBox="1"/>
          <p:nvPr>
            <p:ph idx="10" type="dt"/>
          </p:nvPr>
        </p:nvSpPr>
        <p:spPr>
          <a:xfrm>
            <a:off x="5978943" y="6238816"/>
            <a:ext cx="2065310" cy="323968"/>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g1f9f46a57ef_2_31"/>
          <p:cNvSpPr txBox="1"/>
          <p:nvPr>
            <p:ph idx="11" type="ftr"/>
          </p:nvPr>
        </p:nvSpPr>
        <p:spPr>
          <a:xfrm>
            <a:off x="1102239" y="6236208"/>
            <a:ext cx="4556664" cy="32004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g1f9f46a57ef_2_31"/>
          <p:cNvSpPr/>
          <p:nvPr>
            <p:ph idx="12" type="sldNum"/>
          </p:nvPr>
        </p:nvSpPr>
        <p:spPr>
          <a:xfrm>
            <a:off x="8240112" y="6217920"/>
            <a:ext cx="365760" cy="365760"/>
          </a:xfrm>
          <a:prstGeom prst="ellipse">
            <a:avLst/>
          </a:prstGeom>
          <a:solidFill>
            <a:srgbClr val="1D1D1D">
              <a:alpha val="67450"/>
            </a:srgbClr>
          </a:solidFill>
          <a:ln>
            <a:noFill/>
          </a:ln>
        </p:spPr>
        <p:txBody>
          <a:bodyPr anchorCtr="0" anchor="ctr" bIns="45700" lIns="18275" spcFirstLastPara="1" rIns="18275" wrap="square" tIns="45700">
            <a:noAutofit/>
          </a:bodyPr>
          <a:lstStyle>
            <a:lvl1pPr indent="0" lvl="0"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5" name="Shape 65"/>
        <p:cNvGrpSpPr/>
        <p:nvPr/>
      </p:nvGrpSpPr>
      <p:grpSpPr>
        <a:xfrm>
          <a:off x="0" y="0"/>
          <a:ext cx="0" cy="0"/>
          <a:chOff x="0" y="0"/>
          <a:chExt cx="0" cy="0"/>
        </a:xfrm>
      </p:grpSpPr>
      <p:sp>
        <p:nvSpPr>
          <p:cNvPr id="66" name="Google Shape;66;g1f9f46a57ef_2_35"/>
          <p:cNvSpPr/>
          <p:nvPr/>
        </p:nvSpPr>
        <p:spPr>
          <a:xfrm>
            <a:off x="0" y="0"/>
            <a:ext cx="4572000"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g1f9f46a57ef_2_35"/>
          <p:cNvSpPr txBox="1"/>
          <p:nvPr>
            <p:ph type="title"/>
          </p:nvPr>
        </p:nvSpPr>
        <p:spPr>
          <a:xfrm>
            <a:off x="640703" y="2243829"/>
            <a:ext cx="3290594" cy="1141497"/>
          </a:xfrm>
          <a:prstGeom prst="rect">
            <a:avLst/>
          </a:prstGeom>
          <a:solidFill>
            <a:srgbClr val="FFFFFF"/>
          </a:solidFill>
          <a:ln cap="flat" cmpd="sng" w="9525">
            <a:solidFill>
              <a:srgbClr val="404040"/>
            </a:solidFill>
            <a:prstDash val="solid"/>
            <a:round/>
            <a:headEnd len="sm" w="sm" type="none"/>
            <a:tailEnd len="sm" w="sm" type="none"/>
          </a:ln>
        </p:spPr>
        <p:txBody>
          <a:bodyPr anchorCtr="1" anchor="ctr" bIns="182875" lIns="182875" spcFirstLastPara="1" rIns="182875" wrap="square" tIns="182875">
            <a:normAutofit/>
          </a:bodyPr>
          <a:lstStyle>
            <a:lvl1pPr lvl="0" algn="ctr">
              <a:lnSpc>
                <a:spcPct val="90000"/>
              </a:lnSpc>
              <a:spcBef>
                <a:spcPts val="0"/>
              </a:spcBef>
              <a:spcAft>
                <a:spcPts val="0"/>
              </a:spcAft>
              <a:buClr>
                <a:srgbClr val="262626"/>
              </a:buClr>
              <a:buSzPts val="2100"/>
              <a:buFont typeface="Gill Sans"/>
              <a:buNone/>
              <a:defRPr sz="21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g1f9f46a57ef_2_35"/>
          <p:cNvSpPr txBox="1"/>
          <p:nvPr>
            <p:ph idx="1" type="body"/>
          </p:nvPr>
        </p:nvSpPr>
        <p:spPr>
          <a:xfrm>
            <a:off x="5052060" y="804672"/>
            <a:ext cx="3611880" cy="5248656"/>
          </a:xfrm>
          <a:prstGeom prst="rect">
            <a:avLst/>
          </a:prstGeom>
          <a:noFill/>
          <a:ln>
            <a:noFill/>
          </a:ln>
        </p:spPr>
        <p:txBody>
          <a:bodyPr anchorCtr="0" anchor="t" bIns="45700" lIns="91425" spcFirstLastPara="1" rIns="91425" wrap="square" tIns="45700">
            <a:normAutofit/>
          </a:bodyPr>
          <a:lstStyle>
            <a:lvl1pPr indent="-349250" lvl="0" marL="457200" algn="l">
              <a:lnSpc>
                <a:spcPct val="100000"/>
              </a:lnSpc>
              <a:spcBef>
                <a:spcPts val="1000"/>
              </a:spcBef>
              <a:spcAft>
                <a:spcPts val="0"/>
              </a:spcAft>
              <a:buSzPts val="1900"/>
              <a:buChar char="•"/>
              <a:defRPr sz="1900">
                <a:solidFill>
                  <a:schemeClr val="dk1"/>
                </a:solidFill>
              </a:defRPr>
            </a:lvl1pPr>
            <a:lvl2pPr indent="-330200" lvl="1" marL="914400" algn="l">
              <a:lnSpc>
                <a:spcPct val="100000"/>
              </a:lnSpc>
              <a:spcBef>
                <a:spcPts val="1000"/>
              </a:spcBef>
              <a:spcAft>
                <a:spcPts val="0"/>
              </a:spcAft>
              <a:buSzPts val="1600"/>
              <a:buChar char="•"/>
              <a:defRPr sz="1600">
                <a:solidFill>
                  <a:schemeClr val="dk1"/>
                </a:solidFill>
              </a:defRPr>
            </a:lvl2pPr>
            <a:lvl3pPr indent="-330200" lvl="2" marL="1371600" algn="l">
              <a:lnSpc>
                <a:spcPct val="100000"/>
              </a:lnSpc>
              <a:spcBef>
                <a:spcPts val="1000"/>
              </a:spcBef>
              <a:spcAft>
                <a:spcPts val="0"/>
              </a:spcAft>
              <a:buSzPts val="1600"/>
              <a:buChar char="•"/>
              <a:defRPr sz="1600">
                <a:solidFill>
                  <a:schemeClr val="dk1"/>
                </a:solidFill>
              </a:defRPr>
            </a:lvl3pPr>
            <a:lvl4pPr indent="-330200" lvl="3" marL="1828800" algn="l">
              <a:lnSpc>
                <a:spcPct val="100000"/>
              </a:lnSpc>
              <a:spcBef>
                <a:spcPts val="1000"/>
              </a:spcBef>
              <a:spcAft>
                <a:spcPts val="0"/>
              </a:spcAft>
              <a:buSzPts val="1600"/>
              <a:buChar char="•"/>
              <a:defRPr sz="1600">
                <a:solidFill>
                  <a:schemeClr val="dk1"/>
                </a:solidFill>
              </a:defRPr>
            </a:lvl4pPr>
            <a:lvl5pPr indent="-330200" lvl="4" marL="2286000" algn="l">
              <a:lnSpc>
                <a:spcPct val="100000"/>
              </a:lnSpc>
              <a:spcBef>
                <a:spcPts val="1000"/>
              </a:spcBef>
              <a:spcAft>
                <a:spcPts val="0"/>
              </a:spcAft>
              <a:buSzPts val="1600"/>
              <a:buChar char="•"/>
              <a:defRPr sz="1600">
                <a:solidFill>
                  <a:schemeClr val="dk1"/>
                </a:solidFill>
              </a:defRPr>
            </a:lvl5pPr>
            <a:lvl6pPr indent="-330200" lvl="5" marL="2743200" algn="l">
              <a:lnSpc>
                <a:spcPct val="100000"/>
              </a:lnSpc>
              <a:spcBef>
                <a:spcPts val="1000"/>
              </a:spcBef>
              <a:spcAft>
                <a:spcPts val="0"/>
              </a:spcAft>
              <a:buSzPts val="1600"/>
              <a:buChar char="•"/>
              <a:defRPr sz="1600"/>
            </a:lvl6pPr>
            <a:lvl7pPr indent="-330200" lvl="6" marL="3200400" algn="l">
              <a:lnSpc>
                <a:spcPct val="100000"/>
              </a:lnSpc>
              <a:spcBef>
                <a:spcPts val="1000"/>
              </a:spcBef>
              <a:spcAft>
                <a:spcPts val="0"/>
              </a:spcAft>
              <a:buSzPts val="1600"/>
              <a:buChar char="•"/>
              <a:defRPr sz="1600"/>
            </a:lvl7pPr>
            <a:lvl8pPr indent="-330200" lvl="7" marL="3657600" algn="l">
              <a:lnSpc>
                <a:spcPct val="100000"/>
              </a:lnSpc>
              <a:spcBef>
                <a:spcPts val="1000"/>
              </a:spcBef>
              <a:spcAft>
                <a:spcPts val="0"/>
              </a:spcAft>
              <a:buSzPts val="1600"/>
              <a:buChar char="•"/>
              <a:defRPr sz="1600"/>
            </a:lvl8pPr>
            <a:lvl9pPr indent="-330200" lvl="8" marL="4114800" algn="l">
              <a:lnSpc>
                <a:spcPct val="100000"/>
              </a:lnSpc>
              <a:spcBef>
                <a:spcPts val="1000"/>
              </a:spcBef>
              <a:spcAft>
                <a:spcPts val="0"/>
              </a:spcAft>
              <a:buSzPts val="1600"/>
              <a:buChar char="•"/>
              <a:defRPr sz="1600"/>
            </a:lvl9pPr>
          </a:lstStyle>
          <a:p/>
        </p:txBody>
      </p:sp>
      <p:sp>
        <p:nvSpPr>
          <p:cNvPr id="69" name="Google Shape;69;g1f9f46a57ef_2_35"/>
          <p:cNvSpPr txBox="1"/>
          <p:nvPr>
            <p:ph idx="2" type="body"/>
          </p:nvPr>
        </p:nvSpPr>
        <p:spPr>
          <a:xfrm>
            <a:off x="862965" y="3549918"/>
            <a:ext cx="2846070" cy="2194036"/>
          </a:xfrm>
          <a:prstGeom prst="rect">
            <a:avLst/>
          </a:prstGeom>
          <a:noFill/>
          <a:ln>
            <a:noFill/>
          </a:ln>
        </p:spPr>
        <p:txBody>
          <a:bodyPr anchorCtr="1" anchor="t" bIns="45700" lIns="91425" spcFirstLastPara="1" rIns="91425" wrap="square" tIns="45700">
            <a:normAutofit/>
          </a:bodyPr>
          <a:lstStyle>
            <a:lvl1pPr indent="-228600" lvl="0" marL="457200" algn="ctr">
              <a:lnSpc>
                <a:spcPct val="100000"/>
              </a:lnSpc>
              <a:spcBef>
                <a:spcPts val="1000"/>
              </a:spcBef>
              <a:spcAft>
                <a:spcPts val="0"/>
              </a:spcAft>
              <a:buSzPts val="1500"/>
              <a:buNone/>
              <a:defRPr sz="1500">
                <a:solidFill>
                  <a:srgbClr val="FFFFFF"/>
                </a:solidFill>
              </a:defRPr>
            </a:lvl1pPr>
            <a:lvl2pPr indent="-228600" lvl="1" marL="914400" algn="l">
              <a:lnSpc>
                <a:spcPct val="100000"/>
              </a:lnSpc>
              <a:spcBef>
                <a:spcPts val="1000"/>
              </a:spcBef>
              <a:spcAft>
                <a:spcPts val="0"/>
              </a:spcAft>
              <a:buSzPts val="1400"/>
              <a:buNone/>
              <a:defRPr sz="1400"/>
            </a:lvl2pPr>
            <a:lvl3pPr indent="-228600" lvl="2" marL="1371600" algn="l">
              <a:lnSpc>
                <a:spcPct val="100000"/>
              </a:lnSpc>
              <a:spcBef>
                <a:spcPts val="1000"/>
              </a:spcBef>
              <a:spcAft>
                <a:spcPts val="0"/>
              </a:spcAft>
              <a:buSzPts val="1200"/>
              <a:buNone/>
              <a:defRPr sz="1200"/>
            </a:lvl3pPr>
            <a:lvl4pPr indent="-228600" lvl="3" marL="1828800" algn="l">
              <a:lnSpc>
                <a:spcPct val="100000"/>
              </a:lnSpc>
              <a:spcBef>
                <a:spcPts val="1000"/>
              </a:spcBef>
              <a:spcAft>
                <a:spcPts val="0"/>
              </a:spcAft>
              <a:buSzPts val="1000"/>
              <a:buNone/>
              <a:defRPr sz="1000"/>
            </a:lvl4pPr>
            <a:lvl5pPr indent="-228600" lvl="4" marL="2286000" algn="l">
              <a:lnSpc>
                <a:spcPct val="100000"/>
              </a:lnSpc>
              <a:spcBef>
                <a:spcPts val="1000"/>
              </a:spcBef>
              <a:spcAft>
                <a:spcPts val="0"/>
              </a:spcAft>
              <a:buSzPts val="1000"/>
              <a:buNone/>
              <a:defRPr sz="1000"/>
            </a:lvl5pPr>
            <a:lvl6pPr indent="-228600" lvl="5" marL="2743200" algn="l">
              <a:lnSpc>
                <a:spcPct val="100000"/>
              </a:lnSpc>
              <a:spcBef>
                <a:spcPts val="1000"/>
              </a:spcBef>
              <a:spcAft>
                <a:spcPts val="0"/>
              </a:spcAft>
              <a:buSzPts val="1000"/>
              <a:buNone/>
              <a:defRPr sz="1000"/>
            </a:lvl6pPr>
            <a:lvl7pPr indent="-228600" lvl="6" marL="3200400" algn="l">
              <a:lnSpc>
                <a:spcPct val="100000"/>
              </a:lnSpc>
              <a:spcBef>
                <a:spcPts val="1000"/>
              </a:spcBef>
              <a:spcAft>
                <a:spcPts val="0"/>
              </a:spcAft>
              <a:buSzPts val="1000"/>
              <a:buNone/>
              <a:defRPr sz="1000"/>
            </a:lvl7pPr>
            <a:lvl8pPr indent="-228600" lvl="7" marL="3657600" algn="l">
              <a:lnSpc>
                <a:spcPct val="100000"/>
              </a:lnSpc>
              <a:spcBef>
                <a:spcPts val="1000"/>
              </a:spcBef>
              <a:spcAft>
                <a:spcPts val="0"/>
              </a:spcAft>
              <a:buSzPts val="1000"/>
              <a:buNone/>
              <a:defRPr sz="1000"/>
            </a:lvl8pPr>
            <a:lvl9pPr indent="-228600" lvl="8" marL="4114800" algn="l">
              <a:lnSpc>
                <a:spcPct val="100000"/>
              </a:lnSpc>
              <a:spcBef>
                <a:spcPts val="1000"/>
              </a:spcBef>
              <a:spcAft>
                <a:spcPts val="0"/>
              </a:spcAft>
              <a:buSzPts val="1000"/>
              <a:buNone/>
              <a:defRPr sz="1000"/>
            </a:lvl9pPr>
          </a:lstStyle>
          <a:p/>
        </p:txBody>
      </p:sp>
      <p:sp>
        <p:nvSpPr>
          <p:cNvPr id="70" name="Google Shape;70;g1f9f46a57ef_2_35"/>
          <p:cNvSpPr txBox="1"/>
          <p:nvPr>
            <p:ph idx="10" type="dt"/>
          </p:nvPr>
        </p:nvSpPr>
        <p:spPr>
          <a:xfrm>
            <a:off x="5978943" y="6238816"/>
            <a:ext cx="2065310" cy="323968"/>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g1f9f46a57ef_2_35"/>
          <p:cNvSpPr txBox="1"/>
          <p:nvPr>
            <p:ph idx="11" type="ftr"/>
          </p:nvPr>
        </p:nvSpPr>
        <p:spPr>
          <a:xfrm>
            <a:off x="640703" y="6236208"/>
            <a:ext cx="3806398" cy="32004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g1f9f46a57ef_2_35"/>
          <p:cNvSpPr/>
          <p:nvPr>
            <p:ph idx="12" type="sldNum"/>
          </p:nvPr>
        </p:nvSpPr>
        <p:spPr>
          <a:xfrm>
            <a:off x="8240112" y="6217920"/>
            <a:ext cx="365760" cy="365760"/>
          </a:xfrm>
          <a:prstGeom prst="ellipse">
            <a:avLst/>
          </a:prstGeom>
          <a:solidFill>
            <a:srgbClr val="1D1D1D">
              <a:alpha val="67450"/>
            </a:srgbClr>
          </a:solidFill>
          <a:ln>
            <a:noFill/>
          </a:ln>
        </p:spPr>
        <p:txBody>
          <a:bodyPr anchorCtr="0" anchor="ctr" bIns="45700" lIns="18275" spcFirstLastPara="1" rIns="18275" wrap="square" tIns="45700">
            <a:noAutofit/>
          </a:bodyPr>
          <a:lstStyle>
            <a:lvl1pPr indent="0" lvl="0"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3" name="Shape 73"/>
        <p:cNvGrpSpPr/>
        <p:nvPr/>
      </p:nvGrpSpPr>
      <p:grpSpPr>
        <a:xfrm>
          <a:off x="0" y="0"/>
          <a:ext cx="0" cy="0"/>
          <a:chOff x="0" y="0"/>
          <a:chExt cx="0" cy="0"/>
        </a:xfrm>
      </p:grpSpPr>
      <p:sp>
        <p:nvSpPr>
          <p:cNvPr id="74" name="Google Shape;74;g1f9f46a57ef_2_43"/>
          <p:cNvSpPr/>
          <p:nvPr/>
        </p:nvSpPr>
        <p:spPr>
          <a:xfrm>
            <a:off x="1" y="0"/>
            <a:ext cx="4571999"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 name="Google Shape;75;g1f9f46a57ef_2_43"/>
          <p:cNvSpPr txBox="1"/>
          <p:nvPr>
            <p:ph type="title"/>
          </p:nvPr>
        </p:nvSpPr>
        <p:spPr>
          <a:xfrm>
            <a:off x="640080" y="2243828"/>
            <a:ext cx="3291840" cy="1143000"/>
          </a:xfrm>
          <a:prstGeom prst="rect">
            <a:avLst/>
          </a:prstGeom>
          <a:solidFill>
            <a:srgbClr val="FFFFFF"/>
          </a:solidFill>
          <a:ln cap="flat" cmpd="sng" w="9525">
            <a:solidFill>
              <a:srgbClr val="262626"/>
            </a:solidFill>
            <a:prstDash val="solid"/>
            <a:round/>
            <a:headEnd len="sm" w="sm" type="none"/>
            <a:tailEnd len="sm" w="sm" type="none"/>
          </a:ln>
        </p:spPr>
        <p:txBody>
          <a:bodyPr anchorCtr="1" anchor="ctr" bIns="182875" lIns="182875" spcFirstLastPara="1" rIns="182875" wrap="square" tIns="182875">
            <a:noAutofit/>
          </a:bodyPr>
          <a:lstStyle>
            <a:lvl1pPr lvl="0" algn="ctr">
              <a:lnSpc>
                <a:spcPct val="90000"/>
              </a:lnSpc>
              <a:spcBef>
                <a:spcPts val="0"/>
              </a:spcBef>
              <a:spcAft>
                <a:spcPts val="0"/>
              </a:spcAft>
              <a:buClr>
                <a:srgbClr val="262626"/>
              </a:buClr>
              <a:buSzPts val="2100"/>
              <a:buFont typeface="Gill Sans"/>
              <a:buNone/>
              <a:defRPr sz="21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g1f9f46a57ef_2_43"/>
          <p:cNvSpPr/>
          <p:nvPr>
            <p:ph idx="2" type="pic"/>
          </p:nvPr>
        </p:nvSpPr>
        <p:spPr>
          <a:xfrm>
            <a:off x="4572000" y="-42172"/>
            <a:ext cx="4576573" cy="6858000"/>
          </a:xfrm>
          <a:prstGeom prst="rect">
            <a:avLst/>
          </a:prstGeom>
          <a:solidFill>
            <a:srgbClr val="BFBFBF"/>
          </a:solidFill>
          <a:ln>
            <a:noFill/>
          </a:ln>
        </p:spPr>
      </p:sp>
      <p:sp>
        <p:nvSpPr>
          <p:cNvPr id="77" name="Google Shape;77;g1f9f46a57ef_2_43"/>
          <p:cNvSpPr txBox="1"/>
          <p:nvPr>
            <p:ph idx="1" type="body"/>
          </p:nvPr>
        </p:nvSpPr>
        <p:spPr>
          <a:xfrm>
            <a:off x="862965" y="3549919"/>
            <a:ext cx="2846070" cy="2194037"/>
          </a:xfrm>
          <a:prstGeom prst="rect">
            <a:avLst/>
          </a:prstGeom>
          <a:noFill/>
          <a:ln>
            <a:noFill/>
          </a:ln>
        </p:spPr>
        <p:txBody>
          <a:bodyPr anchorCtr="1" anchor="t" bIns="45700" lIns="91425" spcFirstLastPara="1" rIns="91425" wrap="square" tIns="45700">
            <a:normAutofit/>
          </a:bodyPr>
          <a:lstStyle>
            <a:lvl1pPr indent="-228600" lvl="0" marL="457200" algn="ctr">
              <a:lnSpc>
                <a:spcPct val="100000"/>
              </a:lnSpc>
              <a:spcBef>
                <a:spcPts val="1000"/>
              </a:spcBef>
              <a:spcAft>
                <a:spcPts val="0"/>
              </a:spcAft>
              <a:buSzPts val="1500"/>
              <a:buNone/>
              <a:defRPr sz="1500">
                <a:solidFill>
                  <a:srgbClr val="FFFFFF"/>
                </a:solidFill>
              </a:defRPr>
            </a:lvl1pPr>
            <a:lvl2pPr indent="-228600" lvl="1" marL="914400" algn="l">
              <a:lnSpc>
                <a:spcPct val="100000"/>
              </a:lnSpc>
              <a:spcBef>
                <a:spcPts val="1000"/>
              </a:spcBef>
              <a:spcAft>
                <a:spcPts val="0"/>
              </a:spcAft>
              <a:buSzPts val="1400"/>
              <a:buNone/>
              <a:defRPr sz="1400"/>
            </a:lvl2pPr>
            <a:lvl3pPr indent="-228600" lvl="2" marL="1371600" algn="l">
              <a:lnSpc>
                <a:spcPct val="100000"/>
              </a:lnSpc>
              <a:spcBef>
                <a:spcPts val="1000"/>
              </a:spcBef>
              <a:spcAft>
                <a:spcPts val="0"/>
              </a:spcAft>
              <a:buSzPts val="1200"/>
              <a:buNone/>
              <a:defRPr sz="1200"/>
            </a:lvl3pPr>
            <a:lvl4pPr indent="-228600" lvl="3" marL="1828800" algn="l">
              <a:lnSpc>
                <a:spcPct val="100000"/>
              </a:lnSpc>
              <a:spcBef>
                <a:spcPts val="1000"/>
              </a:spcBef>
              <a:spcAft>
                <a:spcPts val="0"/>
              </a:spcAft>
              <a:buSzPts val="1000"/>
              <a:buNone/>
              <a:defRPr sz="1000"/>
            </a:lvl4pPr>
            <a:lvl5pPr indent="-228600" lvl="4" marL="2286000" algn="l">
              <a:lnSpc>
                <a:spcPct val="100000"/>
              </a:lnSpc>
              <a:spcBef>
                <a:spcPts val="1000"/>
              </a:spcBef>
              <a:spcAft>
                <a:spcPts val="0"/>
              </a:spcAft>
              <a:buSzPts val="1000"/>
              <a:buNone/>
              <a:defRPr sz="1000"/>
            </a:lvl5pPr>
            <a:lvl6pPr indent="-228600" lvl="5" marL="2743200" algn="l">
              <a:lnSpc>
                <a:spcPct val="100000"/>
              </a:lnSpc>
              <a:spcBef>
                <a:spcPts val="1000"/>
              </a:spcBef>
              <a:spcAft>
                <a:spcPts val="0"/>
              </a:spcAft>
              <a:buSzPts val="1000"/>
              <a:buNone/>
              <a:defRPr sz="1000"/>
            </a:lvl6pPr>
            <a:lvl7pPr indent="-228600" lvl="6" marL="3200400" algn="l">
              <a:lnSpc>
                <a:spcPct val="100000"/>
              </a:lnSpc>
              <a:spcBef>
                <a:spcPts val="1000"/>
              </a:spcBef>
              <a:spcAft>
                <a:spcPts val="0"/>
              </a:spcAft>
              <a:buSzPts val="1000"/>
              <a:buNone/>
              <a:defRPr sz="1000"/>
            </a:lvl7pPr>
            <a:lvl8pPr indent="-228600" lvl="7" marL="3657600" algn="l">
              <a:lnSpc>
                <a:spcPct val="100000"/>
              </a:lnSpc>
              <a:spcBef>
                <a:spcPts val="1000"/>
              </a:spcBef>
              <a:spcAft>
                <a:spcPts val="0"/>
              </a:spcAft>
              <a:buSzPts val="1000"/>
              <a:buNone/>
              <a:defRPr sz="1000"/>
            </a:lvl8pPr>
            <a:lvl9pPr indent="-228600" lvl="8" marL="4114800" algn="l">
              <a:lnSpc>
                <a:spcPct val="100000"/>
              </a:lnSpc>
              <a:spcBef>
                <a:spcPts val="1000"/>
              </a:spcBef>
              <a:spcAft>
                <a:spcPts val="0"/>
              </a:spcAft>
              <a:buSzPts val="1000"/>
              <a:buNone/>
              <a:defRPr sz="1000"/>
            </a:lvl9pPr>
          </a:lstStyle>
          <a:p/>
        </p:txBody>
      </p:sp>
      <p:sp>
        <p:nvSpPr>
          <p:cNvPr id="78" name="Google Shape;78;g1f9f46a57ef_2_43"/>
          <p:cNvSpPr txBox="1"/>
          <p:nvPr>
            <p:ph idx="10" type="dt"/>
          </p:nvPr>
        </p:nvSpPr>
        <p:spPr>
          <a:xfrm>
            <a:off x="5978943" y="6238816"/>
            <a:ext cx="2065310" cy="323968"/>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g1f9f46a57ef_2_43"/>
          <p:cNvSpPr txBox="1"/>
          <p:nvPr>
            <p:ph idx="11" type="ftr"/>
          </p:nvPr>
        </p:nvSpPr>
        <p:spPr>
          <a:xfrm>
            <a:off x="640080" y="6236208"/>
            <a:ext cx="3803904" cy="32004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g1f9f46a57ef_2_43"/>
          <p:cNvSpPr/>
          <p:nvPr>
            <p:ph idx="12" type="sldNum"/>
          </p:nvPr>
        </p:nvSpPr>
        <p:spPr>
          <a:xfrm>
            <a:off x="8240112" y="6217920"/>
            <a:ext cx="365760" cy="365760"/>
          </a:xfrm>
          <a:prstGeom prst="ellipse">
            <a:avLst/>
          </a:prstGeom>
          <a:solidFill>
            <a:srgbClr val="1D1D1D">
              <a:alpha val="67450"/>
            </a:srgbClr>
          </a:solidFill>
          <a:ln>
            <a:noFill/>
          </a:ln>
        </p:spPr>
        <p:txBody>
          <a:bodyPr anchorCtr="0" anchor="ctr" bIns="45700" lIns="18275" spcFirstLastPara="1" rIns="18275" wrap="square" tIns="45700">
            <a:noAutofit/>
          </a:bodyPr>
          <a:lstStyle>
            <a:lvl1pPr indent="0" lvl="0"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1pPr>
            <a:lvl2pPr indent="0" lvl="1"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2pPr>
            <a:lvl3pPr indent="0" lvl="2"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3pPr>
            <a:lvl4pPr indent="0" lvl="3"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4pPr>
            <a:lvl5pPr indent="0" lvl="4"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5pPr>
            <a:lvl6pPr indent="0" lvl="5"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6pPr>
            <a:lvl7pPr indent="0" lvl="6"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7pPr>
            <a:lvl8pPr indent="0" lvl="7"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8pPr>
            <a:lvl9pPr indent="0" lvl="8" marL="0" marR="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2.xml"/><Relationship Id="rId10" Type="http://schemas.openxmlformats.org/officeDocument/2006/relationships/slideLayout" Target="../slideLayouts/slideLayout11.xml"/><Relationship Id="rId13" Type="http://schemas.openxmlformats.org/officeDocument/2006/relationships/theme" Target="../theme/theme3.xml"/><Relationship Id="rId12" Type="http://schemas.openxmlformats.org/officeDocument/2006/relationships/slideLayout" Target="../slideLayouts/slideLayout13.xml"/><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 name="Shape 9"/>
        <p:cNvGrpSpPr/>
        <p:nvPr/>
      </p:nvGrpSpPr>
      <p:grpSpPr>
        <a:xfrm>
          <a:off x="0" y="0"/>
          <a:ext cx="0" cy="0"/>
          <a:chOff x="0" y="0"/>
          <a:chExt cx="0" cy="0"/>
        </a:xfrm>
      </p:grpSpPr>
      <p:sp>
        <p:nvSpPr>
          <p:cNvPr id="10" name="Google Shape;10;p32"/>
          <p:cNvSpPr txBox="1"/>
          <p:nvPr>
            <p:ph type="title"/>
          </p:nvPr>
        </p:nvSpPr>
        <p:spPr>
          <a:xfrm>
            <a:off x="1606045" y="964692"/>
            <a:ext cx="5937755"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marR="0" rtl="0" algn="ctr">
              <a:lnSpc>
                <a:spcPct val="90000"/>
              </a:lnSpc>
              <a:spcBef>
                <a:spcPts val="0"/>
              </a:spcBef>
              <a:spcAft>
                <a:spcPts val="0"/>
              </a:spcAft>
              <a:buClr>
                <a:srgbClr val="262626"/>
              </a:buClr>
              <a:buSzPts val="2600"/>
              <a:buFont typeface="Gill Sans"/>
              <a:buNone/>
              <a:defRPr b="0" i="0" sz="2600" u="none" cap="none" strike="noStrike">
                <a:solidFill>
                  <a:srgbClr val="262626"/>
                </a:solidFill>
                <a:latin typeface="Gill Sans"/>
                <a:ea typeface="Gill Sans"/>
                <a:cs typeface="Gill Sans"/>
                <a:sym typeface="Gill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32"/>
          <p:cNvSpPr txBox="1"/>
          <p:nvPr>
            <p:ph idx="1" type="body"/>
          </p:nvPr>
        </p:nvSpPr>
        <p:spPr>
          <a:xfrm>
            <a:off x="1606045" y="2638045"/>
            <a:ext cx="5937755" cy="3101983"/>
          </a:xfrm>
          <a:prstGeom prst="rect">
            <a:avLst/>
          </a:prstGeom>
          <a:noFill/>
          <a:ln>
            <a:noFill/>
          </a:ln>
        </p:spPr>
        <p:txBody>
          <a:bodyPr anchorCtr="0" anchor="t" bIns="45700" lIns="91425" spcFirstLastPara="1" rIns="91425" wrap="square" tIns="45700">
            <a:normAutofit/>
          </a:bodyPr>
          <a:lstStyle>
            <a:lvl1pPr indent="-342900" lvl="0" marL="457200" marR="0" rtl="0" algn="l">
              <a:lnSpc>
                <a:spcPct val="100000"/>
              </a:lnSpc>
              <a:spcBef>
                <a:spcPts val="1000"/>
              </a:spcBef>
              <a:spcAft>
                <a:spcPts val="0"/>
              </a:spcAft>
              <a:buClr>
                <a:schemeClr val="accent2"/>
              </a:buClr>
              <a:buSzPts val="1800"/>
              <a:buFont typeface="Arial"/>
              <a:buChar char="•"/>
              <a:defRPr b="0" i="0" sz="1800" u="none" cap="none" strike="noStrike">
                <a:solidFill>
                  <a:srgbClr val="FEFEFE"/>
                </a:solidFill>
                <a:latin typeface="Gill Sans"/>
                <a:ea typeface="Gill Sans"/>
                <a:cs typeface="Gill Sans"/>
                <a:sym typeface="Gill Sans"/>
              </a:defRPr>
            </a:lvl1pPr>
            <a:lvl2pPr indent="-330200" lvl="1" marL="914400" marR="0" rtl="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2pPr>
            <a:lvl3pPr indent="-330200" lvl="2" marL="1371600" marR="0" rtl="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3pPr>
            <a:lvl4pPr indent="-330200" lvl="3" marL="1828800" marR="0" rtl="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4pPr>
            <a:lvl5pPr indent="-330200" lvl="4" marL="2286000" marR="0" rtl="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5pPr>
            <a:lvl6pPr indent="-330200" lvl="5" marL="2743200" marR="0" rtl="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6pPr>
            <a:lvl7pPr indent="-330200" lvl="6" marL="3200400" marR="0" rtl="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7pPr>
            <a:lvl8pPr indent="-330200" lvl="7" marL="3657600" marR="0" rtl="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8pPr>
            <a:lvl9pPr indent="-330200" lvl="8" marL="4114800" marR="0" rtl="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9pPr>
          </a:lstStyle>
          <a:p/>
        </p:txBody>
      </p:sp>
      <p:sp>
        <p:nvSpPr>
          <p:cNvPr id="12" name="Google Shape;12;p32"/>
          <p:cNvSpPr txBox="1"/>
          <p:nvPr>
            <p:ph idx="10" type="dt"/>
          </p:nvPr>
        </p:nvSpPr>
        <p:spPr>
          <a:xfrm>
            <a:off x="5978943" y="6238816"/>
            <a:ext cx="2065310" cy="323968"/>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00" u="none" cap="none" strike="noStrike">
                <a:solidFill>
                  <a:schemeClr val="lt1"/>
                </a:solidFill>
                <a:latin typeface="Gill Sans"/>
                <a:ea typeface="Gill Sans"/>
                <a:cs typeface="Gill Sans"/>
                <a:sym typeface="Gill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Gill Sans"/>
                <a:ea typeface="Gill Sans"/>
                <a:cs typeface="Gill Sans"/>
                <a:sym typeface="Gill San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Gill Sans"/>
                <a:ea typeface="Gill Sans"/>
                <a:cs typeface="Gill Sans"/>
                <a:sym typeface="Gill San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Gill Sans"/>
                <a:ea typeface="Gill Sans"/>
                <a:cs typeface="Gill Sans"/>
                <a:sym typeface="Gill San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Gill Sans"/>
                <a:ea typeface="Gill Sans"/>
                <a:cs typeface="Gill Sans"/>
                <a:sym typeface="Gill San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Gill Sans"/>
                <a:ea typeface="Gill Sans"/>
                <a:cs typeface="Gill Sans"/>
                <a:sym typeface="Gill San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Gill Sans"/>
                <a:ea typeface="Gill Sans"/>
                <a:cs typeface="Gill Sans"/>
                <a:sym typeface="Gill San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Gill Sans"/>
                <a:ea typeface="Gill Sans"/>
                <a:cs typeface="Gill Sans"/>
                <a:sym typeface="Gill San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Gill Sans"/>
                <a:ea typeface="Gill Sans"/>
                <a:cs typeface="Gill Sans"/>
                <a:sym typeface="Gill Sans"/>
              </a:defRPr>
            </a:lvl9pPr>
          </a:lstStyle>
          <a:p/>
        </p:txBody>
      </p:sp>
      <p:sp>
        <p:nvSpPr>
          <p:cNvPr id="13" name="Google Shape;13;p32"/>
          <p:cNvSpPr txBox="1"/>
          <p:nvPr>
            <p:ph idx="11" type="ftr"/>
          </p:nvPr>
        </p:nvSpPr>
        <p:spPr>
          <a:xfrm>
            <a:off x="1102239" y="6236208"/>
            <a:ext cx="4556664" cy="32004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000" u="none" cap="none" strike="noStrike">
                <a:solidFill>
                  <a:schemeClr val="lt1"/>
                </a:solidFill>
                <a:latin typeface="Gill Sans"/>
                <a:ea typeface="Gill Sans"/>
                <a:cs typeface="Gill Sans"/>
                <a:sym typeface="Gill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Gill Sans"/>
                <a:ea typeface="Gill Sans"/>
                <a:cs typeface="Gill Sans"/>
                <a:sym typeface="Gill San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Gill Sans"/>
                <a:ea typeface="Gill Sans"/>
                <a:cs typeface="Gill Sans"/>
                <a:sym typeface="Gill San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Gill Sans"/>
                <a:ea typeface="Gill Sans"/>
                <a:cs typeface="Gill Sans"/>
                <a:sym typeface="Gill San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Gill Sans"/>
                <a:ea typeface="Gill Sans"/>
                <a:cs typeface="Gill Sans"/>
                <a:sym typeface="Gill San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Gill Sans"/>
                <a:ea typeface="Gill Sans"/>
                <a:cs typeface="Gill Sans"/>
                <a:sym typeface="Gill San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Gill Sans"/>
                <a:ea typeface="Gill Sans"/>
                <a:cs typeface="Gill Sans"/>
                <a:sym typeface="Gill San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Gill Sans"/>
                <a:ea typeface="Gill Sans"/>
                <a:cs typeface="Gill Sans"/>
                <a:sym typeface="Gill San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Gill Sans"/>
                <a:ea typeface="Gill Sans"/>
                <a:cs typeface="Gill Sans"/>
                <a:sym typeface="Gill Sans"/>
              </a:defRPr>
            </a:lvl9pPr>
          </a:lstStyle>
          <a:p/>
        </p:txBody>
      </p:sp>
      <p:sp>
        <p:nvSpPr>
          <p:cNvPr id="14" name="Google Shape;14;p32"/>
          <p:cNvSpPr/>
          <p:nvPr>
            <p:ph idx="12" type="sldNum"/>
          </p:nvPr>
        </p:nvSpPr>
        <p:spPr>
          <a:xfrm>
            <a:off x="8240112" y="6217920"/>
            <a:ext cx="365760" cy="365760"/>
          </a:xfrm>
          <a:prstGeom prst="ellipse">
            <a:avLst/>
          </a:prstGeom>
          <a:solidFill>
            <a:srgbClr val="1D1D1D">
              <a:alpha val="67058"/>
            </a:srgbClr>
          </a:solidFill>
          <a:ln>
            <a:noFill/>
          </a:ln>
        </p:spPr>
        <p:txBody>
          <a:bodyPr anchorCtr="0" anchor="ctr" bIns="45700" lIns="18275" spcFirstLastPara="1" rIns="18275" wrap="square" tIns="45700">
            <a:noAutofit/>
          </a:bodyPr>
          <a:lstStyle>
            <a:lvl1pPr indent="0" lvl="0"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1pPr>
            <a:lvl2pPr indent="0" lvl="1"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2pPr>
            <a:lvl3pPr indent="0" lvl="2"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3pPr>
            <a:lvl4pPr indent="0" lvl="3"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4pPr>
            <a:lvl5pPr indent="0" lvl="4"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5pPr>
            <a:lvl6pPr indent="0" lvl="5"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6pPr>
            <a:lvl7pPr indent="0" lvl="6"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7pPr>
            <a:lvl8pPr indent="0" lvl="7"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8pPr>
            <a:lvl9pPr indent="0" lvl="8"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2"/>
        </a:solidFill>
      </p:bgPr>
    </p:bg>
    <p:spTree>
      <p:nvGrpSpPr>
        <p:cNvPr id="21" name="Shape 21"/>
        <p:cNvGrpSpPr/>
        <p:nvPr/>
      </p:nvGrpSpPr>
      <p:grpSpPr>
        <a:xfrm>
          <a:off x="0" y="0"/>
          <a:ext cx="0" cy="0"/>
          <a:chOff x="0" y="0"/>
          <a:chExt cx="0" cy="0"/>
        </a:xfrm>
      </p:grpSpPr>
      <p:sp>
        <p:nvSpPr>
          <p:cNvPr id="22" name="Google Shape;22;g1f9f46a57ef_2_0"/>
          <p:cNvSpPr txBox="1"/>
          <p:nvPr>
            <p:ph type="title"/>
          </p:nvPr>
        </p:nvSpPr>
        <p:spPr>
          <a:xfrm>
            <a:off x="1606045" y="964692"/>
            <a:ext cx="5937755" cy="1188720"/>
          </a:xfrm>
          <a:prstGeom prst="rect">
            <a:avLst/>
          </a:prstGeom>
          <a:solidFill>
            <a:srgbClr val="FFFFFF"/>
          </a:solidFill>
          <a:ln cap="sq" cmpd="sng" w="31750">
            <a:solidFill>
              <a:srgbClr val="404040"/>
            </a:solidFill>
            <a:prstDash val="solid"/>
            <a:miter lim="800000"/>
            <a:headEnd len="sm" w="sm" type="none"/>
            <a:tailEnd len="sm" w="sm" type="none"/>
          </a:ln>
        </p:spPr>
        <p:txBody>
          <a:bodyPr anchorCtr="0" anchor="ctr" bIns="182875" lIns="182875" spcFirstLastPara="1" rIns="182875" wrap="square" tIns="182875">
            <a:normAutofit/>
          </a:bodyPr>
          <a:lstStyle>
            <a:lvl1pPr lvl="0" marR="0" rtl="0" algn="ctr">
              <a:lnSpc>
                <a:spcPct val="90000"/>
              </a:lnSpc>
              <a:spcBef>
                <a:spcPts val="0"/>
              </a:spcBef>
              <a:spcAft>
                <a:spcPts val="0"/>
              </a:spcAft>
              <a:buClr>
                <a:srgbClr val="262626"/>
              </a:buClr>
              <a:buSzPts val="2600"/>
              <a:buFont typeface="Gill Sans"/>
              <a:buNone/>
              <a:defRPr b="0" i="0" sz="2600" u="none" cap="none" strike="noStrike">
                <a:solidFill>
                  <a:srgbClr val="262626"/>
                </a:solidFill>
                <a:latin typeface="Gill Sans"/>
                <a:ea typeface="Gill Sans"/>
                <a:cs typeface="Gill Sans"/>
                <a:sym typeface="Gill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23" name="Google Shape;23;g1f9f46a57ef_2_0"/>
          <p:cNvSpPr txBox="1"/>
          <p:nvPr>
            <p:ph idx="1" type="body"/>
          </p:nvPr>
        </p:nvSpPr>
        <p:spPr>
          <a:xfrm>
            <a:off x="1606045" y="2638045"/>
            <a:ext cx="5937755" cy="3101983"/>
          </a:xfrm>
          <a:prstGeom prst="rect">
            <a:avLst/>
          </a:prstGeom>
          <a:noFill/>
          <a:ln>
            <a:noFill/>
          </a:ln>
        </p:spPr>
        <p:txBody>
          <a:bodyPr anchorCtr="0" anchor="t" bIns="45700" lIns="91425" spcFirstLastPara="1" rIns="91425" wrap="square" tIns="45700">
            <a:normAutofit/>
          </a:bodyPr>
          <a:lstStyle>
            <a:lvl1pPr indent="-342900" lvl="0" marL="457200" marR="0" rtl="0" algn="l">
              <a:lnSpc>
                <a:spcPct val="100000"/>
              </a:lnSpc>
              <a:spcBef>
                <a:spcPts val="1000"/>
              </a:spcBef>
              <a:spcAft>
                <a:spcPts val="0"/>
              </a:spcAft>
              <a:buClr>
                <a:schemeClr val="accent2"/>
              </a:buClr>
              <a:buSzPts val="1800"/>
              <a:buFont typeface="Arial"/>
              <a:buChar char="•"/>
              <a:defRPr b="0" i="0" sz="1800" u="none" cap="none" strike="noStrike">
                <a:solidFill>
                  <a:srgbClr val="262626"/>
                </a:solidFill>
                <a:latin typeface="Gill Sans"/>
                <a:ea typeface="Gill Sans"/>
                <a:cs typeface="Gill Sans"/>
                <a:sym typeface="Gill Sans"/>
              </a:defRPr>
            </a:lvl1pPr>
            <a:lvl2pPr indent="-330200" lvl="1" marL="914400" marR="0" rtl="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2pPr>
            <a:lvl3pPr indent="-330200" lvl="2" marL="1371600" marR="0" rtl="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3pPr>
            <a:lvl4pPr indent="-330200" lvl="3" marL="1828800" marR="0" rtl="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4pPr>
            <a:lvl5pPr indent="-330200" lvl="4" marL="2286000" marR="0" rtl="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5pPr>
            <a:lvl6pPr indent="-330200" lvl="5" marL="2743200" marR="0" rtl="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6pPr>
            <a:lvl7pPr indent="-330200" lvl="6" marL="3200400" marR="0" rtl="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7pPr>
            <a:lvl8pPr indent="-330200" lvl="7" marL="3657600" marR="0" rtl="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8pPr>
            <a:lvl9pPr indent="-330200" lvl="8" marL="4114800" marR="0" rtl="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9pPr>
          </a:lstStyle>
          <a:p/>
        </p:txBody>
      </p:sp>
      <p:sp>
        <p:nvSpPr>
          <p:cNvPr id="24" name="Google Shape;24;g1f9f46a57ef_2_0"/>
          <p:cNvSpPr txBox="1"/>
          <p:nvPr>
            <p:ph idx="10" type="dt"/>
          </p:nvPr>
        </p:nvSpPr>
        <p:spPr>
          <a:xfrm>
            <a:off x="5978943" y="6238816"/>
            <a:ext cx="2065310" cy="323968"/>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00" u="none" cap="none" strike="noStrike">
                <a:solidFill>
                  <a:schemeClr val="dk1"/>
                </a:solidFill>
                <a:latin typeface="Gill Sans"/>
                <a:ea typeface="Gill Sans"/>
                <a:cs typeface="Gill Sans"/>
                <a:sym typeface="Gill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9pPr>
          </a:lstStyle>
          <a:p/>
        </p:txBody>
      </p:sp>
      <p:sp>
        <p:nvSpPr>
          <p:cNvPr id="25" name="Google Shape;25;g1f9f46a57ef_2_0"/>
          <p:cNvSpPr txBox="1"/>
          <p:nvPr>
            <p:ph idx="11" type="ftr"/>
          </p:nvPr>
        </p:nvSpPr>
        <p:spPr>
          <a:xfrm>
            <a:off x="1102239" y="6236208"/>
            <a:ext cx="4556664" cy="32004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000" u="none" cap="none" strike="noStrike">
                <a:solidFill>
                  <a:schemeClr val="dk1"/>
                </a:solidFill>
                <a:latin typeface="Gill Sans"/>
                <a:ea typeface="Gill Sans"/>
                <a:cs typeface="Gill Sans"/>
                <a:sym typeface="Gill San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Gill Sans"/>
                <a:ea typeface="Gill Sans"/>
                <a:cs typeface="Gill Sans"/>
                <a:sym typeface="Gill Sans"/>
              </a:defRPr>
            </a:lvl9pPr>
          </a:lstStyle>
          <a:p/>
        </p:txBody>
      </p:sp>
      <p:sp>
        <p:nvSpPr>
          <p:cNvPr id="26" name="Google Shape;26;g1f9f46a57ef_2_0"/>
          <p:cNvSpPr/>
          <p:nvPr>
            <p:ph idx="12" type="sldNum"/>
          </p:nvPr>
        </p:nvSpPr>
        <p:spPr>
          <a:xfrm>
            <a:off x="8240112" y="6217920"/>
            <a:ext cx="365760" cy="365760"/>
          </a:xfrm>
          <a:prstGeom prst="ellipse">
            <a:avLst/>
          </a:prstGeom>
          <a:solidFill>
            <a:srgbClr val="1D1D1D">
              <a:alpha val="67450"/>
            </a:srgbClr>
          </a:solidFill>
          <a:ln>
            <a:noFill/>
          </a:ln>
        </p:spPr>
        <p:txBody>
          <a:bodyPr anchorCtr="0" anchor="ctr" bIns="45700" lIns="18275" spcFirstLastPara="1" rIns="18275" wrap="square" tIns="45700">
            <a:noAutofit/>
          </a:bodyPr>
          <a:lstStyle>
            <a:lvl1pPr indent="0" lvl="0"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1pPr>
            <a:lvl2pPr indent="0" lvl="1"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2pPr>
            <a:lvl3pPr indent="0" lvl="2"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3pPr>
            <a:lvl4pPr indent="0" lvl="3"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4pPr>
            <a:lvl5pPr indent="0" lvl="4"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5pPr>
            <a:lvl6pPr indent="0" lvl="5"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6pPr>
            <a:lvl7pPr indent="0" lvl="6"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7pPr>
            <a:lvl8pPr indent="0" lvl="7"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8pPr>
            <a:lvl9pPr indent="0" lvl="8" marL="0" marR="0" rtl="0" algn="ctr">
              <a:lnSpc>
                <a:spcPct val="100000"/>
              </a:lnSpc>
              <a:spcBef>
                <a:spcPts val="0"/>
              </a:spcBef>
              <a:spcAft>
                <a:spcPts val="0"/>
              </a:spcAft>
              <a:buClr>
                <a:srgbClr val="000000"/>
              </a:buClr>
              <a:buSzPts val="1100"/>
              <a:buFont typeface="Arial"/>
              <a:buNone/>
              <a:defRPr b="0" i="0" sz="1100" u="none" cap="none" strike="noStrike">
                <a:solidFill>
                  <a:srgbClr val="FFFFFF"/>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drive.google.com/file/d/1GAsoImJcniBEmMMvW_o_SrZy0YyilJRp/view?usp=sharing" TargetMode="External"/><Relationship Id="rId4" Type="http://schemas.openxmlformats.org/officeDocument/2006/relationships/hyperlink" Target="https://drive.google.com/file/d/1shqDUk2Z0ab7UUyrVQufbGQ8CsJ6q6Y5/view?usp=sharing" TargetMode="External"/><Relationship Id="rId5" Type="http://schemas.openxmlformats.org/officeDocument/2006/relationships/hyperlink" Target="https://drive.google.com/file/d/1AlzbgryTEATLEErHuO_bQEl1Qp55c-j2/view?usp=shari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www.cde.ca.gov/ci/cr/cf/esmcfaqs.asp" TargetMode="External"/><Relationship Id="rId4" Type="http://schemas.openxmlformats.org/officeDocument/2006/relationships/hyperlink" Target="https://www.cde.ca.gov/ci/cr/cf/allfwks.as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g"/><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109" name="Shape 109"/>
        <p:cNvGrpSpPr/>
        <p:nvPr/>
      </p:nvGrpSpPr>
      <p:grpSpPr>
        <a:xfrm>
          <a:off x="0" y="0"/>
          <a:ext cx="0" cy="0"/>
          <a:chOff x="0" y="0"/>
          <a:chExt cx="0" cy="0"/>
        </a:xfrm>
      </p:grpSpPr>
      <p:sp>
        <p:nvSpPr>
          <p:cNvPr id="110" name="Google Shape;110;p1"/>
          <p:cNvSpPr/>
          <p:nvPr/>
        </p:nvSpPr>
        <p:spPr>
          <a:xfrm>
            <a:off x="0" y="203702"/>
            <a:ext cx="9144000" cy="1203900"/>
          </a:xfrm>
          <a:prstGeom prst="rect">
            <a:avLst/>
          </a:pr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 name="Google Shape;111;p1"/>
          <p:cNvSpPr/>
          <p:nvPr/>
        </p:nvSpPr>
        <p:spPr>
          <a:xfrm>
            <a:off x="0" y="6333926"/>
            <a:ext cx="9144000" cy="302100"/>
          </a:xfrm>
          <a:prstGeom prst="rect">
            <a:avLst/>
          </a:prstGeom>
          <a:solidFill>
            <a:schemeClr val="accent1"/>
          </a:soli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 name="Google Shape;112;p1"/>
          <p:cNvSpPr txBox="1"/>
          <p:nvPr>
            <p:ph type="ctrTitle"/>
          </p:nvPr>
        </p:nvSpPr>
        <p:spPr>
          <a:xfrm>
            <a:off x="1102200" y="1604725"/>
            <a:ext cx="6939600" cy="1315200"/>
          </a:xfrm>
          <a:prstGeom prst="rect">
            <a:avLst/>
          </a:prstGeom>
          <a:solidFill>
            <a:schemeClr val="lt1"/>
          </a:solidFill>
          <a:ln>
            <a:noFill/>
          </a:ln>
          <a:effectLst>
            <a:outerShdw blurRad="57150" rotWithShape="0" algn="bl" dir="5400000" dist="19050">
              <a:srgbClr val="000000">
                <a:alpha val="49803"/>
              </a:srgbClr>
            </a:outerShdw>
          </a:effectLst>
        </p:spPr>
        <p:txBody>
          <a:bodyPr anchorCtr="0" anchor="t" bIns="182875" lIns="274300" spcFirstLastPara="1" rIns="274300" wrap="square" tIns="182875">
            <a:normAutofit fontScale="90000"/>
          </a:bodyPr>
          <a:lstStyle/>
          <a:p>
            <a:pPr indent="0" lvl="0" marL="0" rtl="0" algn="ctr">
              <a:lnSpc>
                <a:spcPct val="90000"/>
              </a:lnSpc>
              <a:spcBef>
                <a:spcPts val="0"/>
              </a:spcBef>
              <a:spcAft>
                <a:spcPts val="0"/>
              </a:spcAft>
              <a:buClr>
                <a:schemeClr val="accent2"/>
              </a:buClr>
              <a:buSzPct val="92105"/>
              <a:buFont typeface="Calibri"/>
              <a:buNone/>
            </a:pPr>
            <a:r>
              <a:rPr b="1" lang="en-US" sz="3800">
                <a:solidFill>
                  <a:schemeClr val="accent1"/>
                </a:solidFill>
                <a:latin typeface="Poppins"/>
                <a:ea typeface="Poppins"/>
                <a:cs typeface="Poppins"/>
                <a:sym typeface="Poppins"/>
              </a:rPr>
              <a:t>ETHNIC STUDIES </a:t>
            </a:r>
            <a:endParaRPr b="1" sz="3800">
              <a:solidFill>
                <a:schemeClr val="accent1"/>
              </a:solidFill>
              <a:latin typeface="Poppins"/>
              <a:ea typeface="Poppins"/>
              <a:cs typeface="Poppins"/>
              <a:sym typeface="Poppins"/>
            </a:endParaRPr>
          </a:p>
          <a:p>
            <a:pPr indent="0" lvl="0" marL="0" rtl="0" algn="ctr">
              <a:lnSpc>
                <a:spcPct val="90000"/>
              </a:lnSpc>
              <a:spcBef>
                <a:spcPts val="0"/>
              </a:spcBef>
              <a:spcAft>
                <a:spcPts val="0"/>
              </a:spcAft>
              <a:buClr>
                <a:schemeClr val="accent2"/>
              </a:buClr>
              <a:buSzPct val="92105"/>
              <a:buFont typeface="Calibri"/>
              <a:buNone/>
            </a:pPr>
            <a:r>
              <a:rPr b="1" lang="en-US" sz="3800">
                <a:solidFill>
                  <a:schemeClr val="accent1"/>
                </a:solidFill>
                <a:latin typeface="Poppins"/>
                <a:ea typeface="Poppins"/>
                <a:cs typeface="Poppins"/>
                <a:sym typeface="Poppins"/>
              </a:rPr>
              <a:t>IN CALIFORNIA</a:t>
            </a:r>
            <a:endParaRPr b="1" sz="3200">
              <a:solidFill>
                <a:schemeClr val="accent1"/>
              </a:solidFill>
              <a:latin typeface="Poppins"/>
              <a:ea typeface="Poppins"/>
              <a:cs typeface="Poppins"/>
              <a:sym typeface="Poppins"/>
            </a:endParaRPr>
          </a:p>
        </p:txBody>
      </p:sp>
      <p:sp>
        <p:nvSpPr>
          <p:cNvPr id="113" name="Google Shape;113;p1"/>
          <p:cNvSpPr txBox="1"/>
          <p:nvPr>
            <p:ph idx="1" type="subTitle"/>
          </p:nvPr>
        </p:nvSpPr>
        <p:spPr>
          <a:xfrm>
            <a:off x="224600" y="2964025"/>
            <a:ext cx="8919300" cy="1203900"/>
          </a:xfrm>
          <a:prstGeom prst="rect">
            <a:avLst/>
          </a:prstGeom>
          <a:noFill/>
          <a:ln>
            <a:noFill/>
          </a:ln>
        </p:spPr>
        <p:txBody>
          <a:bodyPr anchorCtr="0" anchor="t" bIns="45700" lIns="91425" spcFirstLastPara="1" rIns="91425" wrap="square" tIns="45700">
            <a:noAutofit/>
          </a:bodyPr>
          <a:lstStyle/>
          <a:p>
            <a:pPr indent="0" lvl="0" marL="0" rtl="0" algn="ctr">
              <a:lnSpc>
                <a:spcPct val="115000"/>
              </a:lnSpc>
              <a:spcBef>
                <a:spcPts val="0"/>
              </a:spcBef>
              <a:spcAft>
                <a:spcPts val="0"/>
              </a:spcAft>
              <a:buSzPts val="935"/>
              <a:buNone/>
            </a:pPr>
            <a:r>
              <a:rPr b="1" lang="en-US" sz="2820">
                <a:solidFill>
                  <a:schemeClr val="accent1"/>
                </a:solidFill>
                <a:latin typeface="Poppins"/>
                <a:ea typeface="Poppins"/>
                <a:cs typeface="Poppins"/>
                <a:sym typeface="Poppins"/>
              </a:rPr>
              <a:t>WHAT YOU’VE BEEN TOLD </a:t>
            </a:r>
            <a:endParaRPr b="1" sz="2820">
              <a:solidFill>
                <a:schemeClr val="accent1"/>
              </a:solidFill>
              <a:latin typeface="Poppins"/>
              <a:ea typeface="Poppins"/>
              <a:cs typeface="Poppins"/>
              <a:sym typeface="Poppins"/>
            </a:endParaRPr>
          </a:p>
          <a:p>
            <a:pPr indent="0" lvl="0" marL="0" rtl="0" algn="ctr">
              <a:lnSpc>
                <a:spcPct val="115000"/>
              </a:lnSpc>
              <a:spcBef>
                <a:spcPts val="0"/>
              </a:spcBef>
              <a:spcAft>
                <a:spcPts val="0"/>
              </a:spcAft>
              <a:buClr>
                <a:schemeClr val="accent2"/>
              </a:buClr>
              <a:buSzPts val="935"/>
              <a:buFont typeface="Calibri"/>
              <a:buNone/>
            </a:pPr>
            <a:r>
              <a:rPr b="1" lang="en-US" sz="2820">
                <a:solidFill>
                  <a:schemeClr val="accent1"/>
                </a:solidFill>
                <a:latin typeface="Poppins"/>
                <a:ea typeface="Poppins"/>
                <a:cs typeface="Poppins"/>
                <a:sym typeface="Poppins"/>
              </a:rPr>
              <a:t>IS NOT WHAT YOU’RE GETTING</a:t>
            </a:r>
            <a:endParaRPr sz="1715"/>
          </a:p>
        </p:txBody>
      </p:sp>
      <p:pic>
        <p:nvPicPr>
          <p:cNvPr id="114" name="Google Shape;114;p1"/>
          <p:cNvPicPr preferRelativeResize="0"/>
          <p:nvPr/>
        </p:nvPicPr>
        <p:blipFill rotWithShape="1">
          <a:blip r:embed="rId3">
            <a:alphaModFix/>
          </a:blip>
          <a:srcRect b="0" l="0" r="0" t="0"/>
          <a:stretch/>
        </p:blipFill>
        <p:spPr>
          <a:xfrm>
            <a:off x="0" y="4399813"/>
            <a:ext cx="9144003" cy="2438675"/>
          </a:xfrm>
          <a:prstGeom prst="rect">
            <a:avLst/>
          </a:prstGeom>
          <a:noFill/>
          <a:ln>
            <a:noFill/>
          </a:ln>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g29ef65345e7_0_17"/>
          <p:cNvSpPr/>
          <p:nvPr/>
        </p:nvSpPr>
        <p:spPr>
          <a:xfrm>
            <a:off x="0" y="0"/>
            <a:ext cx="9144000" cy="943500"/>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236" name="Google Shape;236;g29ef65345e7_0_17"/>
          <p:cNvSpPr txBox="1"/>
          <p:nvPr>
            <p:ph type="title"/>
          </p:nvPr>
        </p:nvSpPr>
        <p:spPr>
          <a:xfrm>
            <a:off x="606600" y="342100"/>
            <a:ext cx="7930800" cy="804600"/>
          </a:xfrm>
          <a:prstGeom prst="rect">
            <a:avLst/>
          </a:prstGeom>
          <a:solidFill>
            <a:srgbClr val="FFFFFF"/>
          </a:solidFill>
          <a:ln cap="flat" cmpd="sng" w="9525">
            <a:solidFill>
              <a:schemeClr val="dk1"/>
            </a:solidFill>
            <a:prstDash val="solid"/>
            <a:round/>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chemeClr val="accent1"/>
              </a:buClr>
              <a:buSzPts val="2400"/>
              <a:buFont typeface="Arial"/>
              <a:buNone/>
            </a:pPr>
            <a:r>
              <a:rPr b="1" lang="en-US" sz="2400">
                <a:solidFill>
                  <a:schemeClr val="accent1"/>
                </a:solidFill>
                <a:latin typeface="Arial"/>
                <a:ea typeface="Arial"/>
                <a:cs typeface="Arial"/>
                <a:sym typeface="Arial"/>
              </a:rPr>
              <a:t>MILITANT ROLE MODELS</a:t>
            </a:r>
            <a:endParaRPr sz="2400">
              <a:solidFill>
                <a:schemeClr val="accent1"/>
              </a:solidFill>
            </a:endParaRPr>
          </a:p>
        </p:txBody>
      </p:sp>
      <p:sp>
        <p:nvSpPr>
          <p:cNvPr id="237" name="Google Shape;237;g29ef65345e7_0_17"/>
          <p:cNvSpPr txBox="1"/>
          <p:nvPr>
            <p:ph idx="1" type="body"/>
          </p:nvPr>
        </p:nvSpPr>
        <p:spPr>
          <a:xfrm>
            <a:off x="457200" y="1146553"/>
            <a:ext cx="8229600" cy="3794700"/>
          </a:xfrm>
          <a:prstGeom prst="rect">
            <a:avLst/>
          </a:prstGeom>
          <a:noFill/>
          <a:ln>
            <a:noFill/>
          </a:ln>
        </p:spPr>
        <p:txBody>
          <a:bodyPr anchorCtr="0" anchor="t" bIns="182875" lIns="182875" spcFirstLastPara="1" rIns="182875" wrap="square" tIns="182875">
            <a:noAutofit/>
          </a:bodyPr>
          <a:lstStyle/>
          <a:p>
            <a:pPr indent="-228600" lvl="0" marL="228600" rtl="0" algn="ctr">
              <a:lnSpc>
                <a:spcPct val="90000"/>
              </a:lnSpc>
              <a:spcBef>
                <a:spcPts val="0"/>
              </a:spcBef>
              <a:spcAft>
                <a:spcPts val="0"/>
              </a:spcAft>
              <a:buSzPts val="1800"/>
              <a:buNone/>
            </a:pPr>
            <a:r>
              <a:rPr b="1" lang="en-US" sz="2400">
                <a:latin typeface="Calibri"/>
                <a:ea typeface="Calibri"/>
                <a:cs typeface="Calibri"/>
                <a:sym typeface="Calibri"/>
              </a:rPr>
              <a:t>Consistent choice of Marxist militants </a:t>
            </a:r>
            <a:endParaRPr b="1" sz="2400">
              <a:latin typeface="Calibri"/>
              <a:ea typeface="Calibri"/>
              <a:cs typeface="Calibri"/>
              <a:sym typeface="Calibri"/>
            </a:endParaRPr>
          </a:p>
          <a:p>
            <a:pPr indent="-228600" lvl="0" marL="228600" rtl="0" algn="l">
              <a:lnSpc>
                <a:spcPct val="100000"/>
              </a:lnSpc>
              <a:spcBef>
                <a:spcPts val="1000"/>
              </a:spcBef>
              <a:spcAft>
                <a:spcPts val="0"/>
              </a:spcAft>
              <a:buClr>
                <a:schemeClr val="dk1"/>
              </a:buClr>
              <a:buSzPts val="1800"/>
              <a:buChar char="•"/>
            </a:pPr>
            <a:r>
              <a:rPr b="1" lang="en-US"/>
              <a:t>Assata Shakur: </a:t>
            </a:r>
            <a:r>
              <a:rPr lang="en-US"/>
              <a:t>member of Black Liberation Army – organization engaged in armed struggle against the US Government through tactics such as robbing banks and killing police officers.  Assata was convicted of first degree murder of a police officer. </a:t>
            </a:r>
            <a:endParaRPr/>
          </a:p>
          <a:p>
            <a:pPr indent="-228600" lvl="0" marL="228600" rtl="0" algn="l">
              <a:lnSpc>
                <a:spcPct val="100000"/>
              </a:lnSpc>
              <a:spcBef>
                <a:spcPts val="1000"/>
              </a:spcBef>
              <a:spcAft>
                <a:spcPts val="0"/>
              </a:spcAft>
              <a:buClr>
                <a:schemeClr val="dk1"/>
              </a:buClr>
              <a:buSzPts val="1800"/>
              <a:buChar char="•"/>
            </a:pPr>
            <a:r>
              <a:rPr b="1" lang="en-US"/>
              <a:t>Lolita Lebrón: </a:t>
            </a:r>
            <a:r>
              <a:rPr lang="en-US"/>
              <a:t>led an armed group of Puerto Rican nationalists in an attack on the US House of Representatives in 1954. They fired 30 bullets from a spectator’s gallery, wounding five congressmen. </a:t>
            </a:r>
            <a:endParaRPr/>
          </a:p>
          <a:p>
            <a:pPr indent="-228600" lvl="0" marL="228600" rtl="0" algn="l">
              <a:lnSpc>
                <a:spcPct val="100000"/>
              </a:lnSpc>
              <a:spcBef>
                <a:spcPts val="1000"/>
              </a:spcBef>
              <a:spcAft>
                <a:spcPts val="0"/>
              </a:spcAft>
              <a:buClr>
                <a:schemeClr val="dk1"/>
              </a:buClr>
              <a:buSzPts val="1800"/>
              <a:buChar char="•"/>
            </a:pPr>
            <a:r>
              <a:rPr b="1" lang="en-US"/>
              <a:t>Yuri Kochiyama:  </a:t>
            </a:r>
            <a:r>
              <a:rPr lang="en-US"/>
              <a:t>Maoist advocate, admirer of Osama bin Laden and Al Qaeda.  (Role model for subject of Japanese internment reparations, rather than Congressmen Norman Mineta and Robert and Doris Matsui.)</a:t>
            </a:r>
            <a:endParaRPr/>
          </a:p>
          <a:p>
            <a:pPr indent="-114300" lvl="0" marL="228600" rtl="0" algn="l">
              <a:lnSpc>
                <a:spcPct val="90000"/>
              </a:lnSpc>
              <a:spcBef>
                <a:spcPts val="1000"/>
              </a:spcBef>
              <a:spcAft>
                <a:spcPts val="0"/>
              </a:spcAft>
              <a:buSzPts val="1800"/>
              <a:buNone/>
            </a:pPr>
            <a:r>
              <a:t/>
            </a:r>
            <a:endParaRPr>
              <a:solidFill>
                <a:schemeClr val="dk1"/>
              </a:solidFill>
              <a:latin typeface="Poppins"/>
              <a:ea typeface="Poppins"/>
              <a:cs typeface="Poppins"/>
              <a:sym typeface="Poppins"/>
            </a:endParaRPr>
          </a:p>
          <a:p>
            <a:pPr indent="-114300" lvl="0" marL="228600" rtl="0" algn="l">
              <a:lnSpc>
                <a:spcPct val="90000"/>
              </a:lnSpc>
              <a:spcBef>
                <a:spcPts val="1000"/>
              </a:spcBef>
              <a:spcAft>
                <a:spcPts val="0"/>
              </a:spcAft>
              <a:buSzPts val="1800"/>
              <a:buNone/>
            </a:pPr>
            <a:r>
              <a:t/>
            </a:r>
            <a:endParaRPr>
              <a:solidFill>
                <a:schemeClr val="dk1"/>
              </a:solidFill>
              <a:latin typeface="Poppins"/>
              <a:ea typeface="Poppins"/>
              <a:cs typeface="Poppins"/>
              <a:sym typeface="Poppins"/>
            </a:endParaRPr>
          </a:p>
          <a:p>
            <a:pPr indent="-114300" lvl="0" marL="228600" rtl="0" algn="l">
              <a:lnSpc>
                <a:spcPct val="90000"/>
              </a:lnSpc>
              <a:spcBef>
                <a:spcPts val="1000"/>
              </a:spcBef>
              <a:spcAft>
                <a:spcPts val="0"/>
              </a:spcAft>
              <a:buSzPts val="1800"/>
              <a:buNone/>
            </a:pPr>
            <a:r>
              <a:t/>
            </a:r>
            <a:endParaRPr>
              <a:solidFill>
                <a:schemeClr val="dk1"/>
              </a:solidFill>
              <a:latin typeface="Poppins"/>
              <a:ea typeface="Poppins"/>
              <a:cs typeface="Poppins"/>
              <a:sym typeface="Poppins"/>
            </a:endParaRPr>
          </a:p>
          <a:p>
            <a:pPr indent="-114300" lvl="1" marL="457200" rtl="0" algn="l">
              <a:lnSpc>
                <a:spcPct val="90000"/>
              </a:lnSpc>
              <a:spcBef>
                <a:spcPts val="1000"/>
              </a:spcBef>
              <a:spcAft>
                <a:spcPts val="0"/>
              </a:spcAft>
              <a:buSzPts val="1800"/>
              <a:buNone/>
            </a:pPr>
            <a:r>
              <a:t/>
            </a:r>
            <a:endParaRPr sz="1800">
              <a:solidFill>
                <a:schemeClr val="dk1"/>
              </a:solidFill>
              <a:latin typeface="Poppins"/>
              <a:ea typeface="Poppins"/>
              <a:cs typeface="Poppins"/>
              <a:sym typeface="Poppins"/>
            </a:endParaRPr>
          </a:p>
        </p:txBody>
      </p:sp>
      <p:sp>
        <p:nvSpPr>
          <p:cNvPr id="238" name="Google Shape;238;g29ef65345e7_0_17"/>
          <p:cNvSpPr txBox="1"/>
          <p:nvPr/>
        </p:nvSpPr>
        <p:spPr>
          <a:xfrm>
            <a:off x="3955312" y="318977"/>
            <a:ext cx="1848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Gill Sans"/>
              <a:ea typeface="Gill Sans"/>
              <a:cs typeface="Gill Sans"/>
              <a:sym typeface="Gill Sans"/>
            </a:endParaRPr>
          </a:p>
        </p:txBody>
      </p:sp>
      <p:sp>
        <p:nvSpPr>
          <p:cNvPr id="239" name="Google Shape;239;g29ef65345e7_0_17"/>
          <p:cNvSpPr/>
          <p:nvPr/>
        </p:nvSpPr>
        <p:spPr>
          <a:xfrm>
            <a:off x="0" y="5225849"/>
            <a:ext cx="9144000" cy="1632000"/>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240" name="Google Shape;240;g29ef65345e7_0_17"/>
          <p:cNvSpPr txBox="1"/>
          <p:nvPr/>
        </p:nvSpPr>
        <p:spPr>
          <a:xfrm>
            <a:off x="224600" y="5480400"/>
            <a:ext cx="8699700" cy="1167900"/>
          </a:xfrm>
          <a:prstGeom prst="rect">
            <a:avLst/>
          </a:prstGeom>
          <a:noFill/>
          <a:ln>
            <a:noFill/>
          </a:ln>
        </p:spPr>
        <p:txBody>
          <a:bodyPr anchorCtr="0" anchor="t" bIns="91425" lIns="91425" spcFirstLastPara="1" rIns="91425" wrap="square" tIns="91425">
            <a:noAutofit/>
          </a:bodyPr>
          <a:lstStyle/>
          <a:p>
            <a:pPr indent="-228600" lvl="0" marL="228600" marR="0" rtl="0" algn="l">
              <a:lnSpc>
                <a:spcPct val="100000"/>
              </a:lnSpc>
              <a:spcBef>
                <a:spcPts val="0"/>
              </a:spcBef>
              <a:spcAft>
                <a:spcPts val="0"/>
              </a:spcAft>
              <a:buClr>
                <a:srgbClr val="000000"/>
              </a:buClr>
              <a:buSzPts val="2000"/>
              <a:buFont typeface="Arial"/>
              <a:buNone/>
            </a:pPr>
            <a:r>
              <a:rPr b="1" i="0" lang="en-US" sz="2000" u="none" cap="none" strike="noStrike">
                <a:solidFill>
                  <a:schemeClr val="lt1"/>
                </a:solidFill>
                <a:latin typeface="Gill Sans"/>
                <a:ea typeface="Gill Sans"/>
                <a:cs typeface="Gill Sans"/>
                <a:sym typeface="Gill Sans"/>
              </a:rPr>
              <a:t>LESMC Guiding Principle #6: </a:t>
            </a:r>
            <a:r>
              <a:rPr b="0" i="0" lang="en-US" sz="2000" u="none" cap="none" strike="noStrike">
                <a:solidFill>
                  <a:schemeClr val="lt1"/>
                </a:solidFill>
                <a:latin typeface="Gill Sans"/>
                <a:ea typeface="Gill Sans"/>
                <a:cs typeface="Gill Sans"/>
                <a:sym typeface="Gill Sans"/>
              </a:rPr>
              <a:t>“Connect ourselves to past and contemporary </a:t>
            </a:r>
            <a:r>
              <a:rPr b="0" i="0" lang="en-US" sz="2000" u="sng" cap="none" strike="noStrike">
                <a:solidFill>
                  <a:schemeClr val="lt1"/>
                </a:solidFill>
                <a:latin typeface="Gill Sans"/>
                <a:ea typeface="Gill Sans"/>
                <a:cs typeface="Gill Sans"/>
                <a:sym typeface="Gill Sans"/>
              </a:rPr>
              <a:t>resistance movements </a:t>
            </a:r>
            <a:r>
              <a:rPr b="0" i="0" lang="en-US" sz="2000" u="none" cap="none" strike="noStrike">
                <a:solidFill>
                  <a:schemeClr val="lt1"/>
                </a:solidFill>
                <a:latin typeface="Gill Sans"/>
                <a:ea typeface="Gill Sans"/>
                <a:cs typeface="Gill Sans"/>
                <a:sym typeface="Gill Sans"/>
              </a:rPr>
              <a:t>that </a:t>
            </a:r>
            <a:r>
              <a:rPr b="0" i="0" lang="en-US" sz="2000" u="sng" cap="none" strike="noStrike">
                <a:solidFill>
                  <a:schemeClr val="lt1"/>
                </a:solidFill>
                <a:latin typeface="Gill Sans"/>
                <a:ea typeface="Gill Sans"/>
                <a:cs typeface="Gill Sans"/>
                <a:sym typeface="Gill Sans"/>
              </a:rPr>
              <a:t>struggle</a:t>
            </a:r>
            <a:r>
              <a:rPr b="0" i="0" lang="en-US" sz="2000" u="none" cap="none" strike="noStrike">
                <a:solidFill>
                  <a:schemeClr val="lt1"/>
                </a:solidFill>
                <a:latin typeface="Gill Sans"/>
                <a:ea typeface="Gill Sans"/>
                <a:cs typeface="Gill Sans"/>
                <a:sym typeface="Gill Sans"/>
              </a:rPr>
              <a:t> for social justice on the global and local levels to ensure a </a:t>
            </a:r>
            <a:r>
              <a:rPr b="0" i="0" lang="en-US" sz="2000" u="sng" cap="none" strike="noStrike">
                <a:solidFill>
                  <a:schemeClr val="lt1"/>
                </a:solidFill>
                <a:latin typeface="Gill Sans"/>
                <a:ea typeface="Gill Sans"/>
                <a:cs typeface="Gill Sans"/>
                <a:sym typeface="Gill Sans"/>
              </a:rPr>
              <a:t>truer democracy.”</a:t>
            </a:r>
            <a:endParaRPr b="0" i="0" sz="1600" u="none" cap="none" strike="noStrike">
              <a:solidFill>
                <a:schemeClr val="lt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262626"/>
              </a:solidFill>
              <a:latin typeface="Gill Sans"/>
              <a:ea typeface="Gill Sans"/>
              <a:cs typeface="Gill Sans"/>
              <a:sym typeface="Gill Sans"/>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7"/>
          <p:cNvSpPr/>
          <p:nvPr/>
        </p:nvSpPr>
        <p:spPr>
          <a:xfrm rot="5400000">
            <a:off x="4030000" y="-4062748"/>
            <a:ext cx="1077900" cy="9144000"/>
          </a:xfrm>
          <a:prstGeom prst="rect">
            <a:avLst/>
          </a:prstGeom>
          <a:solidFill>
            <a:schemeClr val="accent1"/>
          </a:solidFill>
          <a:ln cap="flat" cmpd="sng" w="127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247" name="Google Shape;247;p7"/>
          <p:cNvSpPr txBox="1"/>
          <p:nvPr/>
        </p:nvSpPr>
        <p:spPr>
          <a:xfrm>
            <a:off x="7391400" y="838200"/>
            <a:ext cx="184731"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Gill Sans"/>
              <a:ea typeface="Gill Sans"/>
              <a:cs typeface="Gill Sans"/>
              <a:sym typeface="Gill Sans"/>
            </a:endParaRPr>
          </a:p>
        </p:txBody>
      </p:sp>
      <p:sp>
        <p:nvSpPr>
          <p:cNvPr id="248" name="Google Shape;248;p7"/>
          <p:cNvSpPr/>
          <p:nvPr/>
        </p:nvSpPr>
        <p:spPr>
          <a:xfrm>
            <a:off x="422707" y="5037826"/>
            <a:ext cx="8250000" cy="793630"/>
          </a:xfrm>
          <a:prstGeom prst="rect">
            <a:avLst/>
          </a:prstGeom>
          <a:solidFill>
            <a:srgbClr val="F2F2F2"/>
          </a:solidFill>
          <a:ln cap="flat" cmpd="sng" w="12700">
            <a:solidFill>
              <a:srgbClr val="F2F2F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US" sz="2600" u="none" cap="none" strike="noStrike">
                <a:solidFill>
                  <a:schemeClr val="accent1"/>
                </a:solidFill>
                <a:latin typeface="Gill Sans"/>
                <a:ea typeface="Gill Sans"/>
                <a:cs typeface="Gill Sans"/>
                <a:sym typeface="Gill Sans"/>
              </a:rPr>
              <a:t>Themes: colonialism, hegemony, systems of power, </a:t>
            </a:r>
            <a:endParaRPr b="1" i="0" sz="2600" u="none" cap="none" strike="noStrike">
              <a:solidFill>
                <a:schemeClr val="accent1"/>
              </a:solidFill>
              <a:latin typeface="Gill Sans"/>
              <a:ea typeface="Gill Sans"/>
              <a:cs typeface="Gill Sans"/>
              <a:sym typeface="Gill Sans"/>
            </a:endParaRPr>
          </a:p>
          <a:p>
            <a:pPr indent="0" lvl="0" marL="0" marR="0" rtl="0" algn="ctr">
              <a:lnSpc>
                <a:spcPct val="100000"/>
              </a:lnSpc>
              <a:spcBef>
                <a:spcPts val="0"/>
              </a:spcBef>
              <a:spcAft>
                <a:spcPts val="0"/>
              </a:spcAft>
              <a:buClr>
                <a:srgbClr val="000000"/>
              </a:buClr>
              <a:buSzPts val="2000"/>
              <a:buFont typeface="Arial"/>
              <a:buNone/>
            </a:pPr>
            <a:r>
              <a:rPr b="1" i="0" lang="en-US" sz="2600" u="none" cap="none" strike="noStrike">
                <a:solidFill>
                  <a:schemeClr val="accent1"/>
                </a:solidFill>
                <a:latin typeface="Gill Sans"/>
                <a:ea typeface="Gill Sans"/>
                <a:cs typeface="Gill Sans"/>
                <a:sym typeface="Gill Sans"/>
              </a:rPr>
              <a:t>anti-capitalism, resistance</a:t>
            </a:r>
            <a:endParaRPr b="1" i="0" sz="2600" u="none" cap="none" strike="noStrike">
              <a:solidFill>
                <a:schemeClr val="accent1"/>
              </a:solidFill>
              <a:latin typeface="Gill Sans"/>
              <a:ea typeface="Gill Sans"/>
              <a:cs typeface="Gill Sans"/>
              <a:sym typeface="Gill Sans"/>
            </a:endParaRPr>
          </a:p>
        </p:txBody>
      </p:sp>
      <p:sp>
        <p:nvSpPr>
          <p:cNvPr id="249" name="Google Shape;249;p7"/>
          <p:cNvSpPr txBox="1"/>
          <p:nvPr>
            <p:ph type="title"/>
          </p:nvPr>
        </p:nvSpPr>
        <p:spPr>
          <a:xfrm>
            <a:off x="774200" y="228600"/>
            <a:ext cx="7701600" cy="1100400"/>
          </a:xfrm>
          <a:prstGeom prst="rect">
            <a:avLst/>
          </a:prstGeom>
          <a:solidFill>
            <a:srgbClr val="FFFFFF"/>
          </a:solidFill>
          <a:ln cap="flat" cmpd="sng" w="9525">
            <a:solidFill>
              <a:schemeClr val="dk1"/>
            </a:solidFill>
            <a:prstDash val="solid"/>
            <a:round/>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chemeClr val="dk1"/>
              </a:buClr>
              <a:buSzPts val="3111"/>
              <a:buFont typeface="Arial"/>
              <a:buNone/>
            </a:pPr>
            <a:r>
              <a:rPr b="1" lang="en-US" sz="2800">
                <a:solidFill>
                  <a:schemeClr val="accent1"/>
                </a:solidFill>
                <a:latin typeface="Arial"/>
                <a:ea typeface="Arial"/>
                <a:cs typeface="Arial"/>
                <a:sym typeface="Arial"/>
              </a:rPr>
              <a:t>WHO ARE THE OPPRESSORS?</a:t>
            </a:r>
            <a:endParaRPr sz="2600">
              <a:solidFill>
                <a:schemeClr val="accent1"/>
              </a:solidFill>
            </a:endParaRPr>
          </a:p>
        </p:txBody>
      </p:sp>
      <p:sp>
        <p:nvSpPr>
          <p:cNvPr id="250" name="Google Shape;250;p7"/>
          <p:cNvSpPr/>
          <p:nvPr/>
        </p:nvSpPr>
        <p:spPr>
          <a:xfrm>
            <a:off x="0" y="6202392"/>
            <a:ext cx="9144000" cy="655607"/>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251" name="Google Shape;251;p7"/>
          <p:cNvSpPr txBox="1"/>
          <p:nvPr/>
        </p:nvSpPr>
        <p:spPr>
          <a:xfrm>
            <a:off x="958325" y="1796850"/>
            <a:ext cx="7247400" cy="2511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000"/>
              <a:buFont typeface="Arial"/>
              <a:buNone/>
            </a:pPr>
            <a:r>
              <a:rPr b="0" i="0" lang="en-US" sz="3200" u="none" cap="none" strike="noStrike">
                <a:solidFill>
                  <a:schemeClr val="dk1"/>
                </a:solidFill>
                <a:latin typeface="Gill Sans"/>
                <a:ea typeface="Gill Sans"/>
                <a:cs typeface="Gill Sans"/>
                <a:sym typeface="Gill Sans"/>
              </a:rPr>
              <a:t>Teachers must be </a:t>
            </a:r>
            <a:r>
              <a:rPr b="1" i="0" lang="en-US" sz="3200" u="none" cap="none" strike="noStrike">
                <a:solidFill>
                  <a:srgbClr val="C00000"/>
                </a:solidFill>
                <a:latin typeface="Gill Sans"/>
                <a:ea typeface="Gill Sans"/>
                <a:cs typeface="Gill Sans"/>
                <a:sym typeface="Gill Sans"/>
              </a:rPr>
              <a:t>“grounded in the correct politics to educate students.” </a:t>
            </a:r>
            <a:r>
              <a:rPr b="0" i="0" lang="en-US" sz="3200" u="none" cap="none" strike="noStrike">
                <a:solidFill>
                  <a:schemeClr val="dk1"/>
                </a:solidFill>
                <a:latin typeface="Gill Sans"/>
                <a:ea typeface="Gill Sans"/>
                <a:cs typeface="Gill Sans"/>
                <a:sym typeface="Gill Sans"/>
              </a:rPr>
              <a:t>in order to tackle the “white colonialist regime” of the US as a “parasitic system.”</a:t>
            </a:r>
            <a:endParaRPr b="0" i="0" sz="32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262626"/>
              </a:solidFill>
              <a:latin typeface="Gill Sans"/>
              <a:ea typeface="Gill Sans"/>
              <a:cs typeface="Gill Sans"/>
              <a:sym typeface="Gill Sans"/>
            </a:endParaRP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8"/>
          <p:cNvSpPr/>
          <p:nvPr/>
        </p:nvSpPr>
        <p:spPr>
          <a:xfrm>
            <a:off x="0" y="0"/>
            <a:ext cx="9144000" cy="928500"/>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258" name="Google Shape;258;p8"/>
          <p:cNvSpPr txBox="1"/>
          <p:nvPr>
            <p:ph type="title"/>
          </p:nvPr>
        </p:nvSpPr>
        <p:spPr>
          <a:xfrm>
            <a:off x="865625" y="435600"/>
            <a:ext cx="7135500" cy="707400"/>
          </a:xfrm>
          <a:prstGeom prst="rect">
            <a:avLst/>
          </a:prstGeom>
          <a:solidFill>
            <a:srgbClr val="FFFFFF"/>
          </a:solidFill>
          <a:ln cap="sq" cmpd="sng" w="19050">
            <a:solidFill>
              <a:srgbClr val="404040"/>
            </a:solidFill>
            <a:prstDash val="solid"/>
            <a:miter lim="800000"/>
            <a:headEnd len="sm" w="sm" type="none"/>
            <a:tailEnd len="sm" w="sm" type="none"/>
          </a:ln>
        </p:spPr>
        <p:txBody>
          <a:bodyPr anchorCtr="0" anchor="ctr" bIns="182875" lIns="182875" spcFirstLastPara="1" rIns="182875" wrap="square" tIns="182875">
            <a:normAutofit fontScale="90000"/>
          </a:bodyPr>
          <a:lstStyle/>
          <a:p>
            <a:pPr indent="0" lvl="0" marL="0" rtl="0" algn="ctr">
              <a:lnSpc>
                <a:spcPct val="90000"/>
              </a:lnSpc>
              <a:spcBef>
                <a:spcPts val="0"/>
              </a:spcBef>
              <a:spcAft>
                <a:spcPts val="0"/>
              </a:spcAft>
              <a:buClr>
                <a:srgbClr val="262626"/>
              </a:buClr>
              <a:buSzPct val="100000"/>
              <a:buFont typeface="Gill Sans"/>
              <a:buNone/>
            </a:pPr>
            <a:br>
              <a:rPr lang="en-US"/>
            </a:br>
            <a:r>
              <a:rPr b="1" lang="en-US">
                <a:solidFill>
                  <a:schemeClr val="accent1"/>
                </a:solidFill>
                <a:latin typeface="Arial"/>
                <a:ea typeface="Arial"/>
                <a:cs typeface="Arial"/>
                <a:sym typeface="Arial"/>
              </a:rPr>
              <a:t>EXAMPLES FROM THE CLASSROOM</a:t>
            </a:r>
            <a:endParaRPr b="1">
              <a:solidFill>
                <a:schemeClr val="accent1"/>
              </a:solidFill>
              <a:latin typeface="Arial"/>
              <a:ea typeface="Arial"/>
              <a:cs typeface="Arial"/>
              <a:sym typeface="Arial"/>
            </a:endParaRPr>
          </a:p>
          <a:p>
            <a:pPr indent="0" lvl="0" marL="0" rtl="0" algn="ctr">
              <a:lnSpc>
                <a:spcPct val="90000"/>
              </a:lnSpc>
              <a:spcBef>
                <a:spcPts val="0"/>
              </a:spcBef>
              <a:spcAft>
                <a:spcPts val="0"/>
              </a:spcAft>
              <a:buClr>
                <a:srgbClr val="262626"/>
              </a:buClr>
              <a:buSzPct val="100000"/>
              <a:buFont typeface="Gill Sans"/>
              <a:buNone/>
            </a:pPr>
            <a:r>
              <a:t/>
            </a:r>
            <a:endParaRPr b="1">
              <a:solidFill>
                <a:schemeClr val="accent1"/>
              </a:solidFill>
              <a:latin typeface="Arial"/>
              <a:ea typeface="Arial"/>
              <a:cs typeface="Arial"/>
              <a:sym typeface="Arial"/>
            </a:endParaRPr>
          </a:p>
        </p:txBody>
      </p:sp>
      <p:sp>
        <p:nvSpPr>
          <p:cNvPr id="259" name="Google Shape;259;p8"/>
          <p:cNvSpPr txBox="1"/>
          <p:nvPr>
            <p:ph idx="1" type="body"/>
          </p:nvPr>
        </p:nvSpPr>
        <p:spPr>
          <a:xfrm>
            <a:off x="314450" y="1171800"/>
            <a:ext cx="8610000" cy="5117100"/>
          </a:xfrm>
          <a:prstGeom prst="rect">
            <a:avLst/>
          </a:prstGeom>
          <a:noFill/>
          <a:ln>
            <a:noFill/>
          </a:ln>
        </p:spPr>
        <p:txBody>
          <a:bodyPr anchorCtr="0" anchor="t" bIns="45700" lIns="91425" spcFirstLastPara="1" rIns="91425" wrap="square" tIns="45700">
            <a:normAutofit lnSpcReduction="20000"/>
          </a:bodyPr>
          <a:lstStyle/>
          <a:p>
            <a:pPr indent="-228600" lvl="1" marL="457200" rtl="0" algn="l">
              <a:lnSpc>
                <a:spcPct val="100000"/>
              </a:lnSpc>
              <a:spcBef>
                <a:spcPts val="1000"/>
              </a:spcBef>
              <a:spcAft>
                <a:spcPts val="0"/>
              </a:spcAft>
              <a:buSzPts val="1800"/>
              <a:buNone/>
            </a:pPr>
            <a:r>
              <a:t/>
            </a:r>
            <a:endParaRPr sz="1000"/>
          </a:p>
          <a:p>
            <a:pPr indent="-228600" lvl="0" marL="228600" rtl="0" algn="l">
              <a:lnSpc>
                <a:spcPct val="100000"/>
              </a:lnSpc>
              <a:spcBef>
                <a:spcPts val="1000"/>
              </a:spcBef>
              <a:spcAft>
                <a:spcPts val="0"/>
              </a:spcAft>
              <a:buSzPts val="1800"/>
              <a:buNone/>
            </a:pPr>
            <a:r>
              <a:rPr lang="en-US" sz="2200" u="sng">
                <a:solidFill>
                  <a:schemeClr val="hlink"/>
                </a:solidFill>
                <a:hlinkClick r:id="rId3"/>
              </a:rPr>
              <a:t>Power and Privilege Definitions and Overview</a:t>
            </a:r>
            <a:endParaRPr sz="2200"/>
          </a:p>
          <a:p>
            <a:pPr indent="0" lvl="0" marL="457200" rtl="0" algn="l">
              <a:lnSpc>
                <a:spcPct val="100000"/>
              </a:lnSpc>
              <a:spcBef>
                <a:spcPts val="1000"/>
              </a:spcBef>
              <a:spcAft>
                <a:spcPts val="0"/>
              </a:spcAft>
              <a:buClr>
                <a:schemeClr val="dk1"/>
              </a:buClr>
              <a:buSzPts val="1800"/>
              <a:buFont typeface="Arial"/>
              <a:buNone/>
            </a:pPr>
            <a:r>
              <a:rPr lang="en-US" sz="2000"/>
              <a:t>“Some groups are socially allowed to be more powerful (teachers, police, parents) and their accumulation and uneven distribution of power comes at the expense of other groups.”</a:t>
            </a:r>
            <a:endParaRPr sz="2000"/>
          </a:p>
          <a:p>
            <a:pPr indent="-228600" lvl="0" marL="228600" rtl="0" algn="l">
              <a:spcBef>
                <a:spcPts val="1000"/>
              </a:spcBef>
              <a:spcAft>
                <a:spcPts val="0"/>
              </a:spcAft>
              <a:buClr>
                <a:schemeClr val="dk1"/>
              </a:buClr>
              <a:buSzPts val="1800"/>
              <a:buFont typeface="Arial"/>
              <a:buNone/>
            </a:pPr>
            <a:r>
              <a:rPr b="1" lang="en-US" sz="2000"/>
              <a:t> </a:t>
            </a:r>
            <a:r>
              <a:rPr lang="en-US" sz="2200" u="sng">
                <a:solidFill>
                  <a:schemeClr val="hlink"/>
                </a:solidFill>
                <a:hlinkClick r:id="rId4"/>
              </a:rPr>
              <a:t>Colonization and Hegemony Intro</a:t>
            </a:r>
            <a:endParaRPr sz="2200"/>
          </a:p>
          <a:p>
            <a:pPr indent="0" lvl="0" marL="457200" rtl="0" algn="l">
              <a:spcBef>
                <a:spcPts val="1000"/>
              </a:spcBef>
              <a:spcAft>
                <a:spcPts val="0"/>
              </a:spcAft>
              <a:buClr>
                <a:schemeClr val="dk1"/>
              </a:buClr>
              <a:buSzPts val="1800"/>
              <a:buFont typeface="Arial"/>
              <a:buNone/>
            </a:pPr>
            <a:r>
              <a:rPr lang="en-US" sz="2000" u="sng"/>
              <a:t>Hegemony</a:t>
            </a:r>
            <a:r>
              <a:rPr lang="en-US" sz="2000"/>
              <a:t> - </a:t>
            </a:r>
            <a:r>
              <a:rPr b="1" lang="en-US" sz="2000"/>
              <a:t>school “exerts control and dominance, this is done through force or ideology.”</a:t>
            </a:r>
            <a:r>
              <a:rPr lang="en-US" sz="2000"/>
              <a:t> </a:t>
            </a:r>
            <a:endParaRPr b="1" sz="2000"/>
          </a:p>
          <a:p>
            <a:pPr indent="0" lvl="0" marL="0" rtl="0" algn="l">
              <a:lnSpc>
                <a:spcPct val="100000"/>
              </a:lnSpc>
              <a:spcBef>
                <a:spcPts val="1000"/>
              </a:spcBef>
              <a:spcAft>
                <a:spcPts val="0"/>
              </a:spcAft>
              <a:buClr>
                <a:schemeClr val="dk1"/>
              </a:buClr>
              <a:buSzPts val="1800"/>
              <a:buFont typeface="Arial"/>
              <a:buNone/>
            </a:pPr>
            <a:r>
              <a:rPr lang="en-US" sz="2200" u="sng">
                <a:solidFill>
                  <a:schemeClr val="hlink"/>
                </a:solidFill>
                <a:hlinkClick r:id="rId5"/>
              </a:rPr>
              <a:t>Pedagogy of the Oppressed Reading</a:t>
            </a:r>
            <a:endParaRPr sz="2200"/>
          </a:p>
          <a:p>
            <a:pPr indent="0" lvl="0" marL="457200" rtl="0" algn="l">
              <a:lnSpc>
                <a:spcPct val="100000"/>
              </a:lnSpc>
              <a:spcBef>
                <a:spcPts val="1000"/>
              </a:spcBef>
              <a:spcAft>
                <a:spcPts val="0"/>
              </a:spcAft>
              <a:buClr>
                <a:schemeClr val="dk1"/>
              </a:buClr>
              <a:buSzPts val="1800"/>
              <a:buFont typeface="Arial"/>
              <a:buNone/>
            </a:pPr>
            <a:r>
              <a:rPr b="1" lang="en-US" sz="2000"/>
              <a:t>“What role does school play in making us act oppressively or want to be oppressors?”</a:t>
            </a:r>
            <a:endParaRPr sz="2000"/>
          </a:p>
          <a:p>
            <a:pPr indent="0" lvl="0" marL="457200" rtl="0" algn="l">
              <a:lnSpc>
                <a:spcPct val="100000"/>
              </a:lnSpc>
              <a:spcBef>
                <a:spcPts val="1000"/>
              </a:spcBef>
              <a:spcAft>
                <a:spcPts val="0"/>
              </a:spcAft>
              <a:buClr>
                <a:schemeClr val="dk1"/>
              </a:buClr>
              <a:buSzPts val="1800"/>
              <a:buFont typeface="Arial"/>
              <a:buNone/>
            </a:pPr>
            <a:r>
              <a:rPr lang="en-US" sz="2000"/>
              <a:t>“Who created this hegemonic norm of education?”</a:t>
            </a:r>
            <a:endParaRPr sz="2000"/>
          </a:p>
          <a:p>
            <a:pPr indent="0" lvl="0" marL="457200" rtl="0" algn="l">
              <a:lnSpc>
                <a:spcPct val="100000"/>
              </a:lnSpc>
              <a:spcBef>
                <a:spcPts val="1000"/>
              </a:spcBef>
              <a:spcAft>
                <a:spcPts val="0"/>
              </a:spcAft>
              <a:buClr>
                <a:schemeClr val="dk1"/>
              </a:buClr>
              <a:buSzPts val="1800"/>
              <a:buFont typeface="Arial"/>
              <a:buNone/>
            </a:pPr>
            <a:r>
              <a:rPr lang="en-US" sz="2000"/>
              <a:t>“</a:t>
            </a:r>
            <a:r>
              <a:rPr b="1" lang="en-US" sz="2000"/>
              <a:t>Colonization</a:t>
            </a:r>
            <a:r>
              <a:rPr lang="en-US" sz="2000"/>
              <a:t> created the hegemonic norms. The people in power created the standards, rules, what is ‘normal.’ Think and challenge hegemonic norms created by colonization.”</a:t>
            </a:r>
            <a:endParaRPr b="1" sz="2000"/>
          </a:p>
        </p:txBody>
      </p:sp>
      <p:sp>
        <p:nvSpPr>
          <p:cNvPr id="260" name="Google Shape;260;p8"/>
          <p:cNvSpPr/>
          <p:nvPr/>
        </p:nvSpPr>
        <p:spPr>
          <a:xfrm>
            <a:off x="0" y="6423750"/>
            <a:ext cx="9144000" cy="434400"/>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g29ef65345e7_0_29"/>
          <p:cNvSpPr/>
          <p:nvPr/>
        </p:nvSpPr>
        <p:spPr>
          <a:xfrm>
            <a:off x="0" y="-29757"/>
            <a:ext cx="9144000" cy="1066800"/>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267" name="Google Shape;267;g29ef65345e7_0_29"/>
          <p:cNvSpPr txBox="1"/>
          <p:nvPr>
            <p:ph type="title"/>
          </p:nvPr>
        </p:nvSpPr>
        <p:spPr>
          <a:xfrm>
            <a:off x="609600" y="304800"/>
            <a:ext cx="7930800" cy="1066800"/>
          </a:xfrm>
          <a:prstGeom prst="rect">
            <a:avLst/>
          </a:prstGeom>
          <a:solidFill>
            <a:srgbClr val="FFFFFF"/>
          </a:solidFill>
          <a:ln cap="flat" cmpd="sng" w="9525">
            <a:solidFill>
              <a:schemeClr val="dk1"/>
            </a:solidFill>
            <a:prstDash val="solid"/>
            <a:round/>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chemeClr val="accent1"/>
              </a:buClr>
              <a:buSzPts val="2400"/>
              <a:buNone/>
            </a:pPr>
            <a:r>
              <a:rPr b="1" lang="en-US" sz="2800">
                <a:solidFill>
                  <a:schemeClr val="accent1"/>
                </a:solidFill>
                <a:latin typeface="Arial"/>
                <a:ea typeface="Arial"/>
                <a:cs typeface="Arial"/>
                <a:sym typeface="Arial"/>
              </a:rPr>
              <a:t>“Symbols of dominant American culture ”</a:t>
            </a:r>
            <a:endParaRPr b="1" sz="2800">
              <a:solidFill>
                <a:schemeClr val="accent1"/>
              </a:solidFill>
              <a:latin typeface="Arial"/>
              <a:ea typeface="Arial"/>
              <a:cs typeface="Arial"/>
              <a:sym typeface="Arial"/>
            </a:endParaRPr>
          </a:p>
        </p:txBody>
      </p:sp>
      <p:sp>
        <p:nvSpPr>
          <p:cNvPr id="268" name="Google Shape;268;g29ef65345e7_0_29"/>
          <p:cNvSpPr txBox="1"/>
          <p:nvPr>
            <p:ph idx="1" type="body"/>
          </p:nvPr>
        </p:nvSpPr>
        <p:spPr>
          <a:xfrm>
            <a:off x="449225" y="1533825"/>
            <a:ext cx="8340300" cy="4365600"/>
          </a:xfrm>
          <a:prstGeom prst="rect">
            <a:avLst/>
          </a:prstGeom>
          <a:noFill/>
          <a:ln>
            <a:noFill/>
          </a:ln>
        </p:spPr>
        <p:txBody>
          <a:bodyPr anchorCtr="0" anchor="t" bIns="182875" lIns="182875" spcFirstLastPara="1" rIns="182875" wrap="square" tIns="182875">
            <a:noAutofit/>
          </a:bodyPr>
          <a:lstStyle/>
          <a:p>
            <a:pPr indent="0" lvl="0" marL="0" rtl="0" algn="l">
              <a:spcBef>
                <a:spcPts val="1000"/>
              </a:spcBef>
              <a:spcAft>
                <a:spcPts val="0"/>
              </a:spcAft>
              <a:buSzPts val="1800"/>
              <a:buNone/>
            </a:pPr>
            <a:r>
              <a:rPr lang="en-US" sz="2600"/>
              <a:t>Symbols of dominant American culture include the </a:t>
            </a:r>
            <a:r>
              <a:rPr b="1" lang="en-US" sz="2600"/>
              <a:t>U.S. flag</a:t>
            </a:r>
            <a:r>
              <a:rPr lang="en-US" sz="2600"/>
              <a:t>, the </a:t>
            </a:r>
            <a:r>
              <a:rPr b="1" lang="en-US" sz="2600"/>
              <a:t>Liberty Bell</a:t>
            </a:r>
            <a:r>
              <a:rPr lang="en-US" sz="2600"/>
              <a:t>, the </a:t>
            </a:r>
            <a:r>
              <a:rPr b="1" lang="en-US" sz="2600"/>
              <a:t>Statue of Liberty</a:t>
            </a:r>
            <a:r>
              <a:rPr lang="en-US" sz="2600"/>
              <a:t>, </a:t>
            </a:r>
            <a:r>
              <a:rPr b="1" lang="en-US" sz="2600"/>
              <a:t>Mount Rushmore</a:t>
            </a:r>
            <a:r>
              <a:rPr lang="en-US" sz="2600"/>
              <a:t>, the </a:t>
            </a:r>
            <a:r>
              <a:rPr b="1" lang="en-US" sz="2600"/>
              <a:t>White House</a:t>
            </a:r>
            <a:r>
              <a:rPr lang="en-US" sz="2600"/>
              <a:t>, the </a:t>
            </a:r>
            <a:r>
              <a:rPr b="1" lang="en-US" sz="2600"/>
              <a:t>national anthem</a:t>
            </a:r>
            <a:r>
              <a:rPr lang="en-US" sz="2600"/>
              <a:t>, and the </a:t>
            </a:r>
            <a:r>
              <a:rPr b="1" lang="en-US" sz="2600"/>
              <a:t>bald eagle</a:t>
            </a:r>
            <a:r>
              <a:rPr lang="en-US" sz="2600"/>
              <a:t>. For the most part, these symbols highlight the history of the United States that generally revolves around citizens with dominant social identities (i.e., men, White people, wealthy people, etc.). </a:t>
            </a:r>
            <a:endParaRPr sz="2600"/>
          </a:p>
          <a:p>
            <a:pPr indent="-342900" lvl="0" marL="457200" rtl="0" algn="l">
              <a:lnSpc>
                <a:spcPct val="100000"/>
              </a:lnSpc>
              <a:spcBef>
                <a:spcPts val="1000"/>
              </a:spcBef>
              <a:spcAft>
                <a:spcPts val="0"/>
              </a:spcAft>
              <a:buSzPts val="1800"/>
              <a:buNone/>
            </a:pPr>
            <a:r>
              <a:rPr lang="en-US" sz="2000"/>
              <a:t>			</a:t>
            </a:r>
            <a:r>
              <a:rPr i="1" lang="en-US" sz="2000"/>
              <a:t>Dominant American Culture worksheet R4</a:t>
            </a:r>
            <a:endParaRPr/>
          </a:p>
          <a:p>
            <a:pPr indent="-342900" lvl="0" marL="457200" rtl="0" algn="l">
              <a:lnSpc>
                <a:spcPct val="100000"/>
              </a:lnSpc>
              <a:spcBef>
                <a:spcPts val="1000"/>
              </a:spcBef>
              <a:spcAft>
                <a:spcPts val="0"/>
              </a:spcAft>
              <a:buSzPts val="1800"/>
              <a:buNone/>
            </a:pPr>
            <a:r>
              <a:rPr i="1" lang="en-US" sz="2000"/>
              <a:t>			San Mateo High School, Introduction to Ethnic Studies</a:t>
            </a:r>
            <a:endParaRPr i="1" sz="2000"/>
          </a:p>
          <a:p>
            <a:pPr indent="-114300" lvl="0" marL="228600" rtl="0" algn="l">
              <a:lnSpc>
                <a:spcPct val="90000"/>
              </a:lnSpc>
              <a:spcBef>
                <a:spcPts val="1000"/>
              </a:spcBef>
              <a:spcAft>
                <a:spcPts val="0"/>
              </a:spcAft>
              <a:buSzPts val="1800"/>
              <a:buNone/>
            </a:pPr>
            <a:r>
              <a:t/>
            </a:r>
            <a:endParaRPr sz="1100">
              <a:solidFill>
                <a:schemeClr val="dk1"/>
              </a:solidFill>
              <a:latin typeface="Poppins"/>
              <a:ea typeface="Poppins"/>
              <a:cs typeface="Poppins"/>
              <a:sym typeface="Poppins"/>
            </a:endParaRPr>
          </a:p>
          <a:p>
            <a:pPr indent="-114300" lvl="0" marL="228600" rtl="0" algn="l">
              <a:lnSpc>
                <a:spcPct val="90000"/>
              </a:lnSpc>
              <a:spcBef>
                <a:spcPts val="1000"/>
              </a:spcBef>
              <a:spcAft>
                <a:spcPts val="0"/>
              </a:spcAft>
              <a:buSzPts val="1800"/>
              <a:buNone/>
            </a:pPr>
            <a:r>
              <a:t/>
            </a:r>
            <a:endParaRPr sz="1100">
              <a:solidFill>
                <a:schemeClr val="dk1"/>
              </a:solidFill>
              <a:latin typeface="Poppins"/>
              <a:ea typeface="Poppins"/>
              <a:cs typeface="Poppins"/>
              <a:sym typeface="Poppins"/>
            </a:endParaRPr>
          </a:p>
          <a:p>
            <a:pPr indent="-114300" lvl="0" marL="228600" rtl="0" algn="l">
              <a:lnSpc>
                <a:spcPct val="90000"/>
              </a:lnSpc>
              <a:spcBef>
                <a:spcPts val="1000"/>
              </a:spcBef>
              <a:spcAft>
                <a:spcPts val="0"/>
              </a:spcAft>
              <a:buSzPts val="1800"/>
              <a:buNone/>
            </a:pPr>
            <a:r>
              <a:t/>
            </a:r>
            <a:endParaRPr sz="1100">
              <a:solidFill>
                <a:schemeClr val="dk1"/>
              </a:solidFill>
              <a:latin typeface="Poppins"/>
              <a:ea typeface="Poppins"/>
              <a:cs typeface="Poppins"/>
              <a:sym typeface="Poppins"/>
            </a:endParaRPr>
          </a:p>
          <a:p>
            <a:pPr indent="-114300" lvl="1" marL="457200" rtl="0" algn="l">
              <a:lnSpc>
                <a:spcPct val="90000"/>
              </a:lnSpc>
              <a:spcBef>
                <a:spcPts val="1000"/>
              </a:spcBef>
              <a:spcAft>
                <a:spcPts val="0"/>
              </a:spcAft>
              <a:buSzPts val="1800"/>
              <a:buNone/>
            </a:pPr>
            <a:r>
              <a:t/>
            </a:r>
            <a:endParaRPr sz="1100">
              <a:solidFill>
                <a:schemeClr val="dk1"/>
              </a:solidFill>
              <a:latin typeface="Poppins"/>
              <a:ea typeface="Poppins"/>
              <a:cs typeface="Poppins"/>
              <a:sym typeface="Poppins"/>
            </a:endParaRPr>
          </a:p>
        </p:txBody>
      </p:sp>
      <p:sp>
        <p:nvSpPr>
          <p:cNvPr id="269" name="Google Shape;269;g29ef65345e7_0_29"/>
          <p:cNvSpPr txBox="1"/>
          <p:nvPr/>
        </p:nvSpPr>
        <p:spPr>
          <a:xfrm>
            <a:off x="3955312" y="318977"/>
            <a:ext cx="1848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Gill Sans"/>
              <a:ea typeface="Gill Sans"/>
              <a:cs typeface="Gill Sans"/>
              <a:sym typeface="Gill Sans"/>
            </a:endParaRPr>
          </a:p>
        </p:txBody>
      </p:sp>
      <p:sp>
        <p:nvSpPr>
          <p:cNvPr id="270" name="Google Shape;270;g29ef65345e7_0_29"/>
          <p:cNvSpPr/>
          <p:nvPr/>
        </p:nvSpPr>
        <p:spPr>
          <a:xfrm>
            <a:off x="0" y="6150634"/>
            <a:ext cx="9144000" cy="707400"/>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g29b68857087_0_73"/>
          <p:cNvSpPr/>
          <p:nvPr/>
        </p:nvSpPr>
        <p:spPr>
          <a:xfrm rot="5400000">
            <a:off x="3947650" y="-3980398"/>
            <a:ext cx="1242600" cy="9144000"/>
          </a:xfrm>
          <a:prstGeom prst="rect">
            <a:avLst/>
          </a:prstGeom>
          <a:solidFill>
            <a:schemeClr val="accent1"/>
          </a:solidFill>
          <a:ln cap="flat" cmpd="sng" w="127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277" name="Google Shape;277;g29b68857087_0_73"/>
          <p:cNvSpPr txBox="1"/>
          <p:nvPr>
            <p:ph type="title"/>
          </p:nvPr>
        </p:nvSpPr>
        <p:spPr>
          <a:xfrm>
            <a:off x="606550" y="457200"/>
            <a:ext cx="7930800" cy="875400"/>
          </a:xfrm>
          <a:prstGeom prst="rect">
            <a:avLst/>
          </a:prstGeom>
          <a:solidFill>
            <a:srgbClr val="FFFFFF"/>
          </a:solidFill>
          <a:ln cap="flat" cmpd="sng" w="9525">
            <a:solidFill>
              <a:schemeClr val="dk1"/>
            </a:solidFill>
            <a:prstDash val="solid"/>
            <a:round/>
            <a:headEnd len="sm" w="sm" type="none"/>
            <a:tailEnd len="sm" w="sm" type="none"/>
          </a:ln>
        </p:spPr>
        <p:txBody>
          <a:bodyPr anchorCtr="0" anchor="ctr" bIns="182875" lIns="182875" spcFirstLastPara="1" rIns="182875" wrap="square" tIns="274300">
            <a:normAutofit/>
          </a:bodyPr>
          <a:lstStyle/>
          <a:p>
            <a:pPr indent="0" lvl="0" marL="0" rtl="0" algn="ctr">
              <a:lnSpc>
                <a:spcPct val="90000"/>
              </a:lnSpc>
              <a:spcBef>
                <a:spcPts val="0"/>
              </a:spcBef>
              <a:spcAft>
                <a:spcPts val="0"/>
              </a:spcAft>
              <a:buClr>
                <a:schemeClr val="accent1"/>
              </a:buClr>
              <a:buSzPts val="2800"/>
              <a:buFont typeface="Arial"/>
              <a:buNone/>
            </a:pPr>
            <a:r>
              <a:rPr b="1" lang="en-US" sz="2800">
                <a:solidFill>
                  <a:schemeClr val="accent1"/>
                </a:solidFill>
                <a:latin typeface="Arial"/>
                <a:ea typeface="Arial"/>
                <a:cs typeface="Arial"/>
                <a:sym typeface="Arial"/>
              </a:rPr>
              <a:t>IN THEIR OWN WORDS</a:t>
            </a:r>
            <a:endParaRPr sz="2800">
              <a:solidFill>
                <a:schemeClr val="accent1"/>
              </a:solidFill>
            </a:endParaRPr>
          </a:p>
        </p:txBody>
      </p:sp>
      <p:sp>
        <p:nvSpPr>
          <p:cNvPr id="278" name="Google Shape;278;g29b68857087_0_73"/>
          <p:cNvSpPr/>
          <p:nvPr/>
        </p:nvSpPr>
        <p:spPr>
          <a:xfrm>
            <a:off x="0" y="6353666"/>
            <a:ext cx="9144000" cy="504300"/>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279" name="Google Shape;279;g29b68857087_0_73"/>
          <p:cNvSpPr txBox="1"/>
          <p:nvPr/>
        </p:nvSpPr>
        <p:spPr>
          <a:xfrm>
            <a:off x="457200" y="1332600"/>
            <a:ext cx="8287500" cy="4731900"/>
          </a:xfrm>
          <a:prstGeom prst="rect">
            <a:avLst/>
          </a:prstGeom>
          <a:noFill/>
          <a:ln>
            <a:noFill/>
          </a:ln>
        </p:spPr>
        <p:txBody>
          <a:bodyPr anchorCtr="0" anchor="ctr" bIns="91425" lIns="91425" spcFirstLastPara="1" rIns="91425" wrap="square" tIns="91425">
            <a:noAutofit/>
          </a:bodyPr>
          <a:lstStyle/>
          <a:p>
            <a:pPr indent="0" lvl="0" marL="0" rtl="0" algn="l">
              <a:spcBef>
                <a:spcPts val="1800"/>
              </a:spcBef>
              <a:spcAft>
                <a:spcPts val="0"/>
              </a:spcAft>
              <a:buClr>
                <a:schemeClr val="dk1"/>
              </a:buClr>
              <a:buSzPts val="3273"/>
              <a:buFont typeface="Arial"/>
              <a:buNone/>
            </a:pPr>
            <a:r>
              <a:rPr lang="en-US" sz="2600">
                <a:solidFill>
                  <a:schemeClr val="dk1"/>
                </a:solidFill>
                <a:latin typeface="Calibri"/>
                <a:ea typeface="Calibri"/>
                <a:cs typeface="Calibri"/>
                <a:sym typeface="Calibri"/>
              </a:rPr>
              <a:t>“Zionism is a nationalist, colonial ideology that, from the late 19th century on, has called for the creation and expansion of Israel as a Jewish state in historic Palestine by any means necessary.”</a:t>
            </a:r>
            <a:endParaRPr sz="2600">
              <a:solidFill>
                <a:schemeClr val="dk1"/>
              </a:solidFill>
              <a:latin typeface="Calibri"/>
              <a:ea typeface="Calibri"/>
              <a:cs typeface="Calibri"/>
              <a:sym typeface="Calibri"/>
            </a:endParaRPr>
          </a:p>
          <a:p>
            <a:pPr indent="0" lvl="0" marL="0" rtl="0" algn="l">
              <a:spcBef>
                <a:spcPts val="1800"/>
              </a:spcBef>
              <a:spcAft>
                <a:spcPts val="0"/>
              </a:spcAft>
              <a:buClr>
                <a:schemeClr val="dk1"/>
              </a:buClr>
              <a:buSzPts val="3273"/>
              <a:buFont typeface="Arial"/>
              <a:buNone/>
            </a:pPr>
            <a:r>
              <a:rPr lang="en-US" sz="2600">
                <a:solidFill>
                  <a:schemeClr val="dk1"/>
                </a:solidFill>
                <a:latin typeface="Calibri"/>
                <a:ea typeface="Calibri"/>
                <a:cs typeface="Calibri"/>
                <a:sym typeface="Calibri"/>
              </a:rPr>
              <a:t>“Teaching the truth about Palestine is also a liberatory act, for teachers and for students. </a:t>
            </a:r>
            <a:r>
              <a:rPr b="1" lang="en-US" sz="2600">
                <a:solidFill>
                  <a:schemeClr val="dk1"/>
                </a:solidFill>
                <a:latin typeface="Calibri"/>
                <a:ea typeface="Calibri"/>
                <a:cs typeface="Calibri"/>
                <a:sym typeface="Calibri"/>
              </a:rPr>
              <a:t>It’s a political decision</a:t>
            </a:r>
            <a:r>
              <a:rPr lang="en-US" sz="2600">
                <a:solidFill>
                  <a:schemeClr val="dk1"/>
                </a:solidFill>
                <a:latin typeface="Calibri"/>
                <a:ea typeface="Calibri"/>
                <a:cs typeface="Calibri"/>
                <a:sym typeface="Calibri"/>
              </a:rPr>
              <a:t>. But, as much as possible, </a:t>
            </a:r>
            <a:r>
              <a:rPr b="1" lang="en-US" sz="2600">
                <a:solidFill>
                  <a:schemeClr val="dk1"/>
                </a:solidFill>
                <a:latin typeface="Calibri"/>
                <a:ea typeface="Calibri"/>
                <a:cs typeface="Calibri"/>
                <a:sym typeface="Calibri"/>
              </a:rPr>
              <a:t>you want to be strategic</a:t>
            </a:r>
            <a:r>
              <a:rPr lang="en-US" sz="2600">
                <a:solidFill>
                  <a:schemeClr val="dk1"/>
                </a:solidFill>
                <a:latin typeface="Calibri"/>
                <a:ea typeface="Calibri"/>
                <a:cs typeface="Calibri"/>
                <a:sym typeface="Calibri"/>
              </a:rPr>
              <a:t>. The goal is for your anti-racist teaching to be sustainable, and </a:t>
            </a:r>
            <a:r>
              <a:rPr b="1" lang="en-US" sz="2600">
                <a:solidFill>
                  <a:schemeClr val="dk1"/>
                </a:solidFill>
                <a:latin typeface="Calibri"/>
                <a:ea typeface="Calibri"/>
                <a:cs typeface="Calibri"/>
                <a:sym typeface="Calibri"/>
              </a:rPr>
              <a:t>to be part of a larger movement</a:t>
            </a:r>
            <a:r>
              <a:rPr lang="en-US" sz="2600">
                <a:solidFill>
                  <a:schemeClr val="dk1"/>
                </a:solidFill>
                <a:latin typeface="Calibri"/>
                <a:ea typeface="Calibri"/>
                <a:cs typeface="Calibri"/>
                <a:sym typeface="Calibri"/>
              </a:rPr>
              <a:t>.”</a:t>
            </a:r>
            <a:endParaRPr sz="2600">
              <a:solidFill>
                <a:schemeClr val="dk1"/>
              </a:solidFill>
              <a:latin typeface="Calibri"/>
              <a:ea typeface="Calibri"/>
              <a:cs typeface="Calibri"/>
              <a:sym typeface="Calibri"/>
            </a:endParaRP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27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g29ef65345e7_0_116"/>
          <p:cNvSpPr/>
          <p:nvPr/>
        </p:nvSpPr>
        <p:spPr>
          <a:xfrm>
            <a:off x="0" y="-29757"/>
            <a:ext cx="9144000" cy="1066800"/>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286" name="Google Shape;286;g29ef65345e7_0_116"/>
          <p:cNvSpPr txBox="1"/>
          <p:nvPr>
            <p:ph type="title"/>
          </p:nvPr>
        </p:nvSpPr>
        <p:spPr>
          <a:xfrm>
            <a:off x="609600" y="304800"/>
            <a:ext cx="7930800" cy="1066800"/>
          </a:xfrm>
          <a:prstGeom prst="rect">
            <a:avLst/>
          </a:prstGeom>
          <a:solidFill>
            <a:srgbClr val="FFFFFF"/>
          </a:solidFill>
          <a:ln cap="flat" cmpd="sng" w="9525">
            <a:solidFill>
              <a:schemeClr val="dk1"/>
            </a:solidFill>
            <a:prstDash val="solid"/>
            <a:round/>
            <a:headEnd len="sm" w="sm" type="none"/>
            <a:tailEnd len="sm" w="sm" type="none"/>
          </a:ln>
        </p:spPr>
        <p:txBody>
          <a:bodyPr anchorCtr="0" anchor="ctr" bIns="182875" lIns="182875" spcFirstLastPara="1" rIns="182875" wrap="square" tIns="182875">
            <a:normAutofit fontScale="90000"/>
          </a:bodyPr>
          <a:lstStyle/>
          <a:p>
            <a:pPr indent="0" lvl="0" marL="0" rtl="0" algn="ctr">
              <a:lnSpc>
                <a:spcPct val="90000"/>
              </a:lnSpc>
              <a:spcBef>
                <a:spcPts val="0"/>
              </a:spcBef>
              <a:spcAft>
                <a:spcPts val="0"/>
              </a:spcAft>
              <a:buClr>
                <a:schemeClr val="accent1"/>
              </a:buClr>
              <a:buSzPct val="85714"/>
              <a:buNone/>
            </a:pPr>
            <a:r>
              <a:rPr b="1" lang="en-US" sz="2800">
                <a:solidFill>
                  <a:schemeClr val="accent1"/>
                </a:solidFill>
                <a:latin typeface="Arial"/>
                <a:ea typeface="Arial"/>
                <a:cs typeface="Arial"/>
                <a:sym typeface="Arial"/>
              </a:rPr>
              <a:t>Bill Honig, former California State Superintendent:</a:t>
            </a:r>
            <a:endParaRPr b="1" sz="2800">
              <a:solidFill>
                <a:schemeClr val="accent1"/>
              </a:solidFill>
              <a:latin typeface="Arial"/>
              <a:ea typeface="Arial"/>
              <a:cs typeface="Arial"/>
              <a:sym typeface="Arial"/>
            </a:endParaRPr>
          </a:p>
        </p:txBody>
      </p:sp>
      <p:sp>
        <p:nvSpPr>
          <p:cNvPr id="287" name="Google Shape;287;g29ef65345e7_0_116"/>
          <p:cNvSpPr txBox="1"/>
          <p:nvPr>
            <p:ph idx="1" type="body"/>
          </p:nvPr>
        </p:nvSpPr>
        <p:spPr>
          <a:xfrm>
            <a:off x="238825" y="1292400"/>
            <a:ext cx="8785800" cy="4607100"/>
          </a:xfrm>
          <a:prstGeom prst="rect">
            <a:avLst/>
          </a:prstGeom>
          <a:noFill/>
          <a:ln>
            <a:noFill/>
          </a:ln>
        </p:spPr>
        <p:txBody>
          <a:bodyPr anchorCtr="0" anchor="t" bIns="182875" lIns="182875" spcFirstLastPara="1" rIns="182875" wrap="square" tIns="182875">
            <a:noAutofit/>
          </a:bodyPr>
          <a:lstStyle/>
          <a:p>
            <a:pPr indent="-114300" lvl="0" marL="228600" rtl="0" algn="l">
              <a:lnSpc>
                <a:spcPct val="90000"/>
              </a:lnSpc>
              <a:spcBef>
                <a:spcPts val="1000"/>
              </a:spcBef>
              <a:spcAft>
                <a:spcPts val="0"/>
              </a:spcAft>
              <a:buClr>
                <a:schemeClr val="dk1"/>
              </a:buClr>
              <a:buSzPts val="1100"/>
              <a:buFont typeface="Arial"/>
              <a:buNone/>
            </a:pPr>
            <a:r>
              <a:rPr lang="en-US" sz="2400"/>
              <a:t>…</a:t>
            </a:r>
            <a:r>
              <a:rPr b="1" lang="en-US" sz="2400"/>
              <a:t>“liberated” ethnic studies is part of a political movement</a:t>
            </a:r>
            <a:r>
              <a:rPr lang="en-US" sz="2400"/>
              <a:t> centered on race consciousness that seems intent on alienating youth from our institutions. Presenting non-whites as victims and whites, individually and collectively through institutions, as oppressors, </a:t>
            </a:r>
            <a:r>
              <a:rPr b="1" lang="en-US" sz="2400"/>
              <a:t>liberationists hope to create activists who will radically transform their schools, their communities and our nation</a:t>
            </a:r>
            <a:r>
              <a:rPr lang="en-US" sz="2400"/>
              <a:t>.</a:t>
            </a:r>
            <a:endParaRPr sz="2400"/>
          </a:p>
          <a:p>
            <a:pPr indent="-114300" lvl="0" marL="228600" rtl="0" algn="l">
              <a:lnSpc>
                <a:spcPct val="90000"/>
              </a:lnSpc>
              <a:spcBef>
                <a:spcPts val="1000"/>
              </a:spcBef>
              <a:spcAft>
                <a:spcPts val="0"/>
              </a:spcAft>
              <a:buClr>
                <a:schemeClr val="dk1"/>
              </a:buClr>
              <a:buSzPts val="1100"/>
              <a:buFont typeface="Arial"/>
              <a:buNone/>
            </a:pPr>
            <a:r>
              <a:t/>
            </a:r>
            <a:endParaRPr sz="800"/>
          </a:p>
          <a:p>
            <a:pPr indent="-114300" lvl="0" marL="228600" rtl="0" algn="l">
              <a:lnSpc>
                <a:spcPct val="90000"/>
              </a:lnSpc>
              <a:spcBef>
                <a:spcPts val="1000"/>
              </a:spcBef>
              <a:spcAft>
                <a:spcPts val="0"/>
              </a:spcAft>
              <a:buClr>
                <a:schemeClr val="dk1"/>
              </a:buClr>
              <a:buSzPts val="1100"/>
              <a:buFont typeface="Arial"/>
              <a:buNone/>
            </a:pPr>
            <a:r>
              <a:rPr lang="en-US" sz="2400"/>
              <a:t>Most distressingly, </a:t>
            </a:r>
            <a:r>
              <a:rPr lang="en-US" sz="2400"/>
              <a:t>liberationists’</a:t>
            </a:r>
            <a:r>
              <a:rPr b="1" lang="en-US" sz="2400"/>
              <a:t> emphasis on victimization narrows students’ perspectives and deprives students of the agency they need to reach their fullest potential</a:t>
            </a:r>
            <a:r>
              <a:rPr lang="en-US" sz="2400"/>
              <a:t>.</a:t>
            </a:r>
            <a:endParaRPr sz="2400"/>
          </a:p>
          <a:p>
            <a:pPr indent="-114300" lvl="0" marL="228600" rtl="0" algn="l">
              <a:lnSpc>
                <a:spcPct val="90000"/>
              </a:lnSpc>
              <a:spcBef>
                <a:spcPts val="1000"/>
              </a:spcBef>
              <a:spcAft>
                <a:spcPts val="0"/>
              </a:spcAft>
              <a:buClr>
                <a:schemeClr val="dk1"/>
              </a:buClr>
              <a:buSzPts val="1100"/>
              <a:buFont typeface="Arial"/>
              <a:buNone/>
            </a:pPr>
            <a:r>
              <a:rPr lang="en-US" sz="2200"/>
              <a:t>					- EdSource, June 26, 2022</a:t>
            </a:r>
            <a:endParaRPr sz="2200"/>
          </a:p>
          <a:p>
            <a:pPr indent="-114300" lvl="0" marL="228600" rtl="0" algn="l">
              <a:lnSpc>
                <a:spcPct val="90000"/>
              </a:lnSpc>
              <a:spcBef>
                <a:spcPts val="1000"/>
              </a:spcBef>
              <a:spcAft>
                <a:spcPts val="0"/>
              </a:spcAft>
              <a:buSzPts val="1800"/>
              <a:buNone/>
            </a:pPr>
            <a:r>
              <a:t/>
            </a:r>
            <a:endParaRPr sz="2200"/>
          </a:p>
          <a:p>
            <a:pPr indent="-114300" lvl="0" marL="228600" rtl="0" algn="l">
              <a:lnSpc>
                <a:spcPct val="90000"/>
              </a:lnSpc>
              <a:spcBef>
                <a:spcPts val="1000"/>
              </a:spcBef>
              <a:spcAft>
                <a:spcPts val="0"/>
              </a:spcAft>
              <a:buSzPts val="1800"/>
              <a:buNone/>
            </a:pPr>
            <a:r>
              <a:t/>
            </a:r>
            <a:endParaRPr sz="1100">
              <a:solidFill>
                <a:schemeClr val="dk1"/>
              </a:solidFill>
              <a:latin typeface="Poppins"/>
              <a:ea typeface="Poppins"/>
              <a:cs typeface="Poppins"/>
              <a:sym typeface="Poppins"/>
            </a:endParaRPr>
          </a:p>
          <a:p>
            <a:pPr indent="-114300" lvl="1" marL="457200" rtl="0" algn="l">
              <a:lnSpc>
                <a:spcPct val="90000"/>
              </a:lnSpc>
              <a:spcBef>
                <a:spcPts val="1000"/>
              </a:spcBef>
              <a:spcAft>
                <a:spcPts val="0"/>
              </a:spcAft>
              <a:buSzPts val="1800"/>
              <a:buNone/>
            </a:pPr>
            <a:r>
              <a:t/>
            </a:r>
            <a:endParaRPr sz="1100">
              <a:solidFill>
                <a:schemeClr val="dk1"/>
              </a:solidFill>
              <a:latin typeface="Poppins"/>
              <a:ea typeface="Poppins"/>
              <a:cs typeface="Poppins"/>
              <a:sym typeface="Poppins"/>
            </a:endParaRPr>
          </a:p>
        </p:txBody>
      </p:sp>
      <p:sp>
        <p:nvSpPr>
          <p:cNvPr id="288" name="Google Shape;288;g29ef65345e7_0_116"/>
          <p:cNvSpPr txBox="1"/>
          <p:nvPr/>
        </p:nvSpPr>
        <p:spPr>
          <a:xfrm>
            <a:off x="3955312" y="318977"/>
            <a:ext cx="1848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Gill Sans"/>
              <a:ea typeface="Gill Sans"/>
              <a:cs typeface="Gill Sans"/>
              <a:sym typeface="Gill Sans"/>
            </a:endParaRPr>
          </a:p>
        </p:txBody>
      </p:sp>
      <p:sp>
        <p:nvSpPr>
          <p:cNvPr id="289" name="Google Shape;289;g29ef65345e7_0_116"/>
          <p:cNvSpPr/>
          <p:nvPr/>
        </p:nvSpPr>
        <p:spPr>
          <a:xfrm>
            <a:off x="0" y="6150634"/>
            <a:ext cx="9144000" cy="707400"/>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g1f9f46a57ef_2_63"/>
          <p:cNvSpPr/>
          <p:nvPr/>
        </p:nvSpPr>
        <p:spPr>
          <a:xfrm rot="5400000">
            <a:off x="4072327" y="-4105063"/>
            <a:ext cx="993249" cy="9144000"/>
          </a:xfrm>
          <a:prstGeom prst="rect">
            <a:avLst/>
          </a:prstGeom>
          <a:solidFill>
            <a:schemeClr val="accent1"/>
          </a:solidFill>
          <a:ln cap="flat" cmpd="sng" w="127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296" name="Google Shape;296;g1f9f46a57ef_2_63"/>
          <p:cNvSpPr txBox="1"/>
          <p:nvPr>
            <p:ph type="title"/>
          </p:nvPr>
        </p:nvSpPr>
        <p:spPr>
          <a:xfrm>
            <a:off x="471950" y="383448"/>
            <a:ext cx="8249400" cy="993300"/>
          </a:xfrm>
          <a:prstGeom prst="rect">
            <a:avLst/>
          </a:prstGeom>
          <a:solidFill>
            <a:srgbClr val="FFFFFF"/>
          </a:solidFill>
          <a:ln cap="flat" cmpd="sng" w="9525">
            <a:solidFill>
              <a:schemeClr val="dk1"/>
            </a:solidFill>
            <a:prstDash val="solid"/>
            <a:round/>
            <a:headEnd len="sm" w="sm" type="none"/>
            <a:tailEnd len="sm" w="sm" type="none"/>
          </a:ln>
        </p:spPr>
        <p:txBody>
          <a:bodyPr anchorCtr="0" anchor="ctr" bIns="182875" lIns="182875" spcFirstLastPara="1" rIns="182875" wrap="square" tIns="274300">
            <a:normAutofit fontScale="90000"/>
          </a:bodyPr>
          <a:lstStyle/>
          <a:p>
            <a:pPr indent="0" lvl="0" marL="0" rtl="0" algn="ctr">
              <a:lnSpc>
                <a:spcPct val="90000"/>
              </a:lnSpc>
              <a:spcBef>
                <a:spcPts val="0"/>
              </a:spcBef>
              <a:spcAft>
                <a:spcPts val="0"/>
              </a:spcAft>
              <a:buClr>
                <a:schemeClr val="accent1"/>
              </a:buClr>
              <a:buSzPct val="111111"/>
              <a:buFont typeface="Arial"/>
              <a:buNone/>
            </a:pPr>
            <a:br>
              <a:rPr b="1" lang="en-US" sz="2800">
                <a:solidFill>
                  <a:schemeClr val="accent1"/>
                </a:solidFill>
                <a:latin typeface="Arial"/>
                <a:ea typeface="Arial"/>
                <a:cs typeface="Arial"/>
                <a:sym typeface="Arial"/>
              </a:rPr>
            </a:br>
            <a:r>
              <a:rPr b="1" lang="en-US" sz="2800">
                <a:solidFill>
                  <a:schemeClr val="accent1"/>
                </a:solidFill>
                <a:latin typeface="Arial"/>
                <a:ea typeface="Arial"/>
                <a:cs typeface="Arial"/>
                <a:sym typeface="Arial"/>
              </a:rPr>
              <a:t>WHAT IS A CONSTRUCTIVE CURRICULUM?</a:t>
            </a:r>
            <a:br>
              <a:rPr b="1" lang="en-US" sz="2800">
                <a:solidFill>
                  <a:schemeClr val="accent1"/>
                </a:solidFill>
                <a:latin typeface="Arial"/>
                <a:ea typeface="Arial"/>
                <a:cs typeface="Arial"/>
                <a:sym typeface="Arial"/>
              </a:rPr>
            </a:br>
            <a:endParaRPr i="1" sz="2800">
              <a:solidFill>
                <a:schemeClr val="accent1"/>
              </a:solidFill>
            </a:endParaRPr>
          </a:p>
        </p:txBody>
      </p:sp>
      <p:sp>
        <p:nvSpPr>
          <p:cNvPr id="297" name="Google Shape;297;g1f9f46a57ef_2_63"/>
          <p:cNvSpPr txBox="1"/>
          <p:nvPr>
            <p:ph idx="1" type="body"/>
          </p:nvPr>
        </p:nvSpPr>
        <p:spPr>
          <a:xfrm>
            <a:off x="359375" y="1470200"/>
            <a:ext cx="8517600" cy="4414500"/>
          </a:xfrm>
          <a:prstGeom prst="rect">
            <a:avLst/>
          </a:prstGeom>
          <a:noFill/>
          <a:ln>
            <a:noFill/>
          </a:ln>
        </p:spPr>
        <p:txBody>
          <a:bodyPr anchorCtr="0" anchor="ctr" bIns="45700" lIns="91425" spcFirstLastPara="1" rIns="91425" wrap="square" tIns="45700">
            <a:normAutofit/>
          </a:bodyPr>
          <a:lstStyle/>
          <a:p>
            <a:pPr indent="0" lvl="0" marL="0" rtl="0" algn="l">
              <a:spcBef>
                <a:spcPts val="1000"/>
              </a:spcBef>
              <a:spcAft>
                <a:spcPts val="0"/>
              </a:spcAft>
              <a:buNone/>
            </a:pPr>
            <a:r>
              <a:rPr lang="en-US" sz="2600"/>
              <a:t>A Constructive ES</a:t>
            </a:r>
            <a:r>
              <a:rPr lang="en-US" sz="2600"/>
              <a:t> survey course provides an overview of the experiences and contributions of ethnic groups in the United States that have been marginalized or targets of hate crimes. The course provides information that honestly addresses the racism and discrimination experienced by previous generations, and that many still face, acknowledging how obstacles were and can still be overcome.</a:t>
            </a:r>
            <a:endParaRPr sz="2600"/>
          </a:p>
        </p:txBody>
      </p:sp>
      <p:sp>
        <p:nvSpPr>
          <p:cNvPr id="298" name="Google Shape;298;g1f9f46a57ef_2_63"/>
          <p:cNvSpPr/>
          <p:nvPr/>
        </p:nvSpPr>
        <p:spPr>
          <a:xfrm>
            <a:off x="0" y="6150634"/>
            <a:ext cx="9144000" cy="707400"/>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g29ef65345e7_0_341"/>
          <p:cNvSpPr/>
          <p:nvPr/>
        </p:nvSpPr>
        <p:spPr>
          <a:xfrm rot="5400000">
            <a:off x="4072302" y="-4105037"/>
            <a:ext cx="993300" cy="9144000"/>
          </a:xfrm>
          <a:prstGeom prst="rect">
            <a:avLst/>
          </a:prstGeom>
          <a:solidFill>
            <a:schemeClr val="accent1"/>
          </a:solidFill>
          <a:ln cap="flat" cmpd="sng" w="127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305" name="Google Shape;305;g29ef65345e7_0_341"/>
          <p:cNvSpPr txBox="1"/>
          <p:nvPr>
            <p:ph type="title"/>
          </p:nvPr>
        </p:nvSpPr>
        <p:spPr>
          <a:xfrm>
            <a:off x="471950" y="383448"/>
            <a:ext cx="8249400" cy="993300"/>
          </a:xfrm>
          <a:prstGeom prst="rect">
            <a:avLst/>
          </a:prstGeom>
          <a:solidFill>
            <a:srgbClr val="FFFFFF"/>
          </a:solidFill>
          <a:ln cap="flat" cmpd="sng" w="9525">
            <a:solidFill>
              <a:schemeClr val="dk1"/>
            </a:solidFill>
            <a:prstDash val="solid"/>
            <a:round/>
            <a:headEnd len="sm" w="sm" type="none"/>
            <a:tailEnd len="sm" w="sm" type="none"/>
          </a:ln>
        </p:spPr>
        <p:txBody>
          <a:bodyPr anchorCtr="0" anchor="ctr" bIns="182875" lIns="182875" spcFirstLastPara="1" rIns="182875" wrap="square" tIns="274300">
            <a:normAutofit fontScale="90000"/>
          </a:bodyPr>
          <a:lstStyle/>
          <a:p>
            <a:pPr indent="0" lvl="0" marL="0" rtl="0" algn="ctr">
              <a:lnSpc>
                <a:spcPct val="90000"/>
              </a:lnSpc>
              <a:spcBef>
                <a:spcPts val="0"/>
              </a:spcBef>
              <a:spcAft>
                <a:spcPts val="0"/>
              </a:spcAft>
              <a:buClr>
                <a:schemeClr val="accent1"/>
              </a:buClr>
              <a:buSzPct val="111111"/>
              <a:buFont typeface="Arial"/>
              <a:buNone/>
            </a:pPr>
            <a:br>
              <a:rPr b="1" lang="en-US" sz="2800">
                <a:solidFill>
                  <a:schemeClr val="accent1"/>
                </a:solidFill>
                <a:latin typeface="Arial"/>
                <a:ea typeface="Arial"/>
                <a:cs typeface="Arial"/>
                <a:sym typeface="Arial"/>
              </a:rPr>
            </a:br>
            <a:r>
              <a:rPr b="1" lang="en-US" sz="2800">
                <a:solidFill>
                  <a:schemeClr val="accent1"/>
                </a:solidFill>
                <a:latin typeface="Arial"/>
                <a:ea typeface="Arial"/>
                <a:cs typeface="Arial"/>
                <a:sym typeface="Arial"/>
              </a:rPr>
              <a:t>WHAT IS A CONSTRUCTIVE CURRICULUM?</a:t>
            </a:r>
            <a:br>
              <a:rPr b="1" lang="en-US" sz="2800">
                <a:solidFill>
                  <a:schemeClr val="accent1"/>
                </a:solidFill>
                <a:latin typeface="Arial"/>
                <a:ea typeface="Arial"/>
                <a:cs typeface="Arial"/>
                <a:sym typeface="Arial"/>
              </a:rPr>
            </a:br>
            <a:endParaRPr i="1" sz="2800">
              <a:solidFill>
                <a:schemeClr val="accent1"/>
              </a:solidFill>
            </a:endParaRPr>
          </a:p>
        </p:txBody>
      </p:sp>
      <p:sp>
        <p:nvSpPr>
          <p:cNvPr id="306" name="Google Shape;306;g29ef65345e7_0_341"/>
          <p:cNvSpPr/>
          <p:nvPr/>
        </p:nvSpPr>
        <p:spPr>
          <a:xfrm>
            <a:off x="0" y="6150634"/>
            <a:ext cx="9144000" cy="707400"/>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307" name="Google Shape;307;g29ef65345e7_0_341"/>
          <p:cNvSpPr txBox="1"/>
          <p:nvPr/>
        </p:nvSpPr>
        <p:spPr>
          <a:xfrm>
            <a:off x="329425" y="1751925"/>
            <a:ext cx="8460000" cy="707400"/>
          </a:xfrm>
          <a:prstGeom prst="rect">
            <a:avLst/>
          </a:prstGeom>
          <a:noFill/>
          <a:ln>
            <a:noFill/>
          </a:ln>
        </p:spPr>
        <p:txBody>
          <a:bodyPr anchorCtr="0" anchor="t" bIns="91425" lIns="91425" spcFirstLastPara="1" rIns="91425" wrap="square" tIns="91425">
            <a:noAutofit/>
          </a:bodyPr>
          <a:lstStyle/>
          <a:p>
            <a:pPr indent="0" lvl="0" marL="0" rtl="0" algn="l">
              <a:spcBef>
                <a:spcPts val="1000"/>
              </a:spcBef>
              <a:spcAft>
                <a:spcPts val="0"/>
              </a:spcAft>
              <a:buClr>
                <a:schemeClr val="dk1"/>
              </a:buClr>
              <a:buSzPts val="1100"/>
              <a:buFont typeface="Arial"/>
              <a:buNone/>
            </a:pPr>
            <a:r>
              <a:rPr lang="en-US" sz="2200">
                <a:solidFill>
                  <a:srgbClr val="262626"/>
                </a:solidFill>
                <a:latin typeface="Gill Sans"/>
                <a:ea typeface="Gill Sans"/>
                <a:cs typeface="Gill Sans"/>
                <a:sym typeface="Gill Sans"/>
              </a:rPr>
              <a:t>I</a:t>
            </a:r>
            <a:r>
              <a:rPr lang="en-US" sz="2500">
                <a:solidFill>
                  <a:srgbClr val="262626"/>
                </a:solidFill>
                <a:latin typeface="Gill Sans"/>
                <a:ea typeface="Gill Sans"/>
                <a:cs typeface="Gill Sans"/>
                <a:sym typeface="Gill Sans"/>
              </a:rPr>
              <a:t>n additional to addressing racism honestly, Constructive Ethnic Studies course goals include:</a:t>
            </a:r>
            <a:endParaRPr sz="1800">
              <a:solidFill>
                <a:srgbClr val="262626"/>
              </a:solidFill>
              <a:latin typeface="Gill Sans"/>
              <a:ea typeface="Gill Sans"/>
              <a:cs typeface="Gill Sans"/>
              <a:sym typeface="Gill Sans"/>
            </a:endParaRPr>
          </a:p>
        </p:txBody>
      </p:sp>
      <p:sp>
        <p:nvSpPr>
          <p:cNvPr id="308" name="Google Shape;308;g29ef65345e7_0_341"/>
          <p:cNvSpPr txBox="1"/>
          <p:nvPr/>
        </p:nvSpPr>
        <p:spPr>
          <a:xfrm>
            <a:off x="973300" y="2836700"/>
            <a:ext cx="7157400" cy="628800"/>
          </a:xfrm>
          <a:prstGeom prst="rect">
            <a:avLst/>
          </a:prstGeom>
          <a:noFill/>
          <a:ln>
            <a:noFill/>
          </a:ln>
        </p:spPr>
        <p:txBody>
          <a:bodyPr anchorCtr="0" anchor="ctr" bIns="91425" lIns="91425" spcFirstLastPara="1" rIns="91425" wrap="square" tIns="91425">
            <a:noAutofit/>
          </a:bodyPr>
          <a:lstStyle/>
          <a:p>
            <a:pPr indent="-387350" lvl="0" marL="457200" rtl="0" algn="l">
              <a:spcBef>
                <a:spcPts val="1000"/>
              </a:spcBef>
              <a:spcAft>
                <a:spcPts val="0"/>
              </a:spcAft>
              <a:buClr>
                <a:srgbClr val="262626"/>
              </a:buClr>
              <a:buSzPts val="2500"/>
              <a:buFont typeface="Gill Sans"/>
              <a:buChar char="●"/>
            </a:pPr>
            <a:r>
              <a:rPr lang="en-US" sz="2500">
                <a:solidFill>
                  <a:srgbClr val="262626"/>
                </a:solidFill>
                <a:latin typeface="Gill Sans"/>
                <a:ea typeface="Gill Sans"/>
                <a:cs typeface="Gill Sans"/>
                <a:sym typeface="Gill Sans"/>
              </a:rPr>
              <a:t>Building mutual respect, self-confidence, awareness, intergroup understanding and empathy</a:t>
            </a:r>
            <a:endParaRPr sz="1800">
              <a:solidFill>
                <a:srgbClr val="262626"/>
              </a:solidFill>
              <a:latin typeface="Gill Sans"/>
              <a:ea typeface="Gill Sans"/>
              <a:cs typeface="Gill Sans"/>
              <a:sym typeface="Gill Sans"/>
            </a:endParaRPr>
          </a:p>
        </p:txBody>
      </p:sp>
      <p:sp>
        <p:nvSpPr>
          <p:cNvPr id="309" name="Google Shape;309;g29ef65345e7_0_341"/>
          <p:cNvSpPr txBox="1"/>
          <p:nvPr/>
        </p:nvSpPr>
        <p:spPr>
          <a:xfrm>
            <a:off x="973300" y="3722800"/>
            <a:ext cx="7157400" cy="628800"/>
          </a:xfrm>
          <a:prstGeom prst="rect">
            <a:avLst/>
          </a:prstGeom>
          <a:noFill/>
          <a:ln>
            <a:noFill/>
          </a:ln>
        </p:spPr>
        <p:txBody>
          <a:bodyPr anchorCtr="0" anchor="ctr" bIns="91425" lIns="91425" spcFirstLastPara="1" rIns="91425" wrap="square" tIns="91425">
            <a:noAutofit/>
          </a:bodyPr>
          <a:lstStyle/>
          <a:p>
            <a:pPr indent="-387350" lvl="0" marL="457200" rtl="0" algn="l">
              <a:spcBef>
                <a:spcPts val="1000"/>
              </a:spcBef>
              <a:spcAft>
                <a:spcPts val="0"/>
              </a:spcAft>
              <a:buClr>
                <a:srgbClr val="262626"/>
              </a:buClr>
              <a:buSzPts val="2500"/>
              <a:buFont typeface="Gill Sans"/>
              <a:buChar char="●"/>
            </a:pPr>
            <a:r>
              <a:rPr lang="en-US" sz="2500">
                <a:solidFill>
                  <a:srgbClr val="262626"/>
                </a:solidFill>
                <a:latin typeface="Gill Sans"/>
                <a:ea typeface="Gill Sans"/>
                <a:cs typeface="Gill Sans"/>
                <a:sym typeface="Gill Sans"/>
              </a:rPr>
              <a:t>Increasing engagement by enabling students to see themselves in the curriculum</a:t>
            </a:r>
            <a:endParaRPr sz="1800">
              <a:solidFill>
                <a:srgbClr val="262626"/>
              </a:solidFill>
              <a:latin typeface="Gill Sans"/>
              <a:ea typeface="Gill Sans"/>
              <a:cs typeface="Gill Sans"/>
              <a:sym typeface="Gill Sans"/>
            </a:endParaRPr>
          </a:p>
        </p:txBody>
      </p:sp>
      <p:sp>
        <p:nvSpPr>
          <p:cNvPr id="310" name="Google Shape;310;g29ef65345e7_0_341"/>
          <p:cNvSpPr txBox="1"/>
          <p:nvPr/>
        </p:nvSpPr>
        <p:spPr>
          <a:xfrm>
            <a:off x="913125" y="4608900"/>
            <a:ext cx="7157400" cy="628800"/>
          </a:xfrm>
          <a:prstGeom prst="rect">
            <a:avLst/>
          </a:prstGeom>
          <a:noFill/>
          <a:ln>
            <a:noFill/>
          </a:ln>
        </p:spPr>
        <p:txBody>
          <a:bodyPr anchorCtr="0" anchor="ctr" bIns="91425" lIns="91425" spcFirstLastPara="1" rIns="91425" wrap="square" tIns="91425">
            <a:noAutofit/>
          </a:bodyPr>
          <a:lstStyle/>
          <a:p>
            <a:pPr indent="-387350" lvl="0" marL="457200" rtl="0" algn="l">
              <a:spcBef>
                <a:spcPts val="1000"/>
              </a:spcBef>
              <a:spcAft>
                <a:spcPts val="0"/>
              </a:spcAft>
              <a:buClr>
                <a:srgbClr val="262626"/>
              </a:buClr>
              <a:buSzPts val="2500"/>
              <a:buFont typeface="Gill Sans"/>
              <a:buChar char="●"/>
            </a:pPr>
            <a:r>
              <a:rPr lang="en-US" sz="2500">
                <a:solidFill>
                  <a:srgbClr val="262626"/>
                </a:solidFill>
                <a:latin typeface="Gill Sans"/>
                <a:ea typeface="Gill Sans"/>
                <a:cs typeface="Gill Sans"/>
                <a:sym typeface="Gill Sans"/>
              </a:rPr>
              <a:t> Presenting a range of perspectives and approaches to bringing about change</a:t>
            </a:r>
            <a:endParaRPr sz="1800">
              <a:solidFill>
                <a:srgbClr val="262626"/>
              </a:solidFill>
              <a:latin typeface="Gill Sans"/>
              <a:ea typeface="Gill Sans"/>
              <a:cs typeface="Gill Sans"/>
              <a:sym typeface="Gill Sans"/>
            </a:endParaRP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g29ef65345e7_0_333"/>
          <p:cNvSpPr/>
          <p:nvPr/>
        </p:nvSpPr>
        <p:spPr>
          <a:xfrm rot="5400000">
            <a:off x="4072302" y="-4105037"/>
            <a:ext cx="993300" cy="9144000"/>
          </a:xfrm>
          <a:prstGeom prst="rect">
            <a:avLst/>
          </a:prstGeom>
          <a:solidFill>
            <a:schemeClr val="accent1"/>
          </a:solidFill>
          <a:ln cap="flat" cmpd="sng" w="127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317" name="Google Shape;317;g29ef65345e7_0_333"/>
          <p:cNvSpPr txBox="1"/>
          <p:nvPr>
            <p:ph type="title"/>
          </p:nvPr>
        </p:nvSpPr>
        <p:spPr>
          <a:xfrm>
            <a:off x="471950" y="383448"/>
            <a:ext cx="8249400" cy="993300"/>
          </a:xfrm>
          <a:prstGeom prst="rect">
            <a:avLst/>
          </a:prstGeom>
          <a:solidFill>
            <a:srgbClr val="FFFFFF"/>
          </a:solidFill>
          <a:ln cap="flat" cmpd="sng" w="9525">
            <a:solidFill>
              <a:schemeClr val="dk1"/>
            </a:solidFill>
            <a:prstDash val="solid"/>
            <a:round/>
            <a:headEnd len="sm" w="sm" type="none"/>
            <a:tailEnd len="sm" w="sm" type="none"/>
          </a:ln>
        </p:spPr>
        <p:txBody>
          <a:bodyPr anchorCtr="0" anchor="ctr" bIns="182875" lIns="182875" spcFirstLastPara="1" rIns="182875" wrap="square" tIns="274300">
            <a:normAutofit fontScale="90000"/>
          </a:bodyPr>
          <a:lstStyle/>
          <a:p>
            <a:pPr indent="0" lvl="0" marL="0" rtl="0" algn="ctr">
              <a:lnSpc>
                <a:spcPct val="90000"/>
              </a:lnSpc>
              <a:spcBef>
                <a:spcPts val="0"/>
              </a:spcBef>
              <a:spcAft>
                <a:spcPts val="0"/>
              </a:spcAft>
              <a:buClr>
                <a:schemeClr val="accent1"/>
              </a:buClr>
              <a:buSzPct val="111111"/>
              <a:buFont typeface="Arial"/>
              <a:buNone/>
            </a:pPr>
            <a:br>
              <a:rPr b="1" lang="en-US" sz="2800">
                <a:solidFill>
                  <a:schemeClr val="accent1"/>
                </a:solidFill>
                <a:latin typeface="Arial"/>
                <a:ea typeface="Arial"/>
                <a:cs typeface="Arial"/>
                <a:sym typeface="Arial"/>
              </a:rPr>
            </a:br>
            <a:r>
              <a:rPr b="1" lang="en-US" sz="2800">
                <a:solidFill>
                  <a:schemeClr val="accent1"/>
                </a:solidFill>
                <a:latin typeface="Arial"/>
                <a:ea typeface="Arial"/>
                <a:cs typeface="Arial"/>
                <a:sym typeface="Arial"/>
              </a:rPr>
              <a:t>AB101</a:t>
            </a:r>
            <a:br>
              <a:rPr b="1" lang="en-US" sz="2800">
                <a:solidFill>
                  <a:schemeClr val="accent1"/>
                </a:solidFill>
                <a:latin typeface="Arial"/>
                <a:ea typeface="Arial"/>
                <a:cs typeface="Arial"/>
                <a:sym typeface="Arial"/>
              </a:rPr>
            </a:br>
            <a:endParaRPr i="1" sz="2800">
              <a:solidFill>
                <a:schemeClr val="accent1"/>
              </a:solidFill>
            </a:endParaRPr>
          </a:p>
        </p:txBody>
      </p:sp>
      <p:sp>
        <p:nvSpPr>
          <p:cNvPr id="318" name="Google Shape;318;g29ef65345e7_0_333"/>
          <p:cNvSpPr txBox="1"/>
          <p:nvPr>
            <p:ph idx="1" type="body"/>
          </p:nvPr>
        </p:nvSpPr>
        <p:spPr>
          <a:xfrm>
            <a:off x="256450" y="1486600"/>
            <a:ext cx="8625000" cy="4249800"/>
          </a:xfrm>
          <a:prstGeom prst="rect">
            <a:avLst/>
          </a:prstGeom>
          <a:noFill/>
          <a:ln>
            <a:noFill/>
          </a:ln>
        </p:spPr>
        <p:txBody>
          <a:bodyPr anchorCtr="0" anchor="ctr" bIns="45700" lIns="91425" spcFirstLastPara="1" rIns="91425" wrap="square" tIns="45700">
            <a:normAutofit/>
          </a:bodyPr>
          <a:lstStyle/>
          <a:p>
            <a:pPr indent="0" lvl="0" marL="0" rtl="0" algn="l">
              <a:spcBef>
                <a:spcPts val="3000"/>
              </a:spcBef>
              <a:spcAft>
                <a:spcPts val="0"/>
              </a:spcAft>
              <a:buSzPts val="2805"/>
              <a:buNone/>
            </a:pPr>
            <a:r>
              <a:rPr lang="en-US" sz="2400"/>
              <a:t>Governor Gavin Newsom signs CA AB 101, making an Ethnic Studies course a graduation requirement for all public high schools.</a:t>
            </a:r>
            <a:endParaRPr sz="2400"/>
          </a:p>
          <a:p>
            <a:pPr indent="0" lvl="0" marL="0" rtl="0" algn="l">
              <a:spcBef>
                <a:spcPts val="3000"/>
              </a:spcBef>
              <a:spcAft>
                <a:spcPts val="0"/>
              </a:spcAft>
              <a:buSzPts val="2805"/>
              <a:buNone/>
            </a:pPr>
            <a:r>
              <a:rPr lang="en-US" sz="2400"/>
              <a:t>Guardrails include:</a:t>
            </a:r>
            <a:endParaRPr sz="2400"/>
          </a:p>
          <a:p>
            <a:pPr indent="-381000" lvl="0" marL="457200" rtl="0" algn="l">
              <a:spcBef>
                <a:spcPts val="3000"/>
              </a:spcBef>
              <a:spcAft>
                <a:spcPts val="0"/>
              </a:spcAft>
              <a:buClr>
                <a:schemeClr val="dk1"/>
              </a:buClr>
              <a:buSzPts val="2400"/>
              <a:buChar char="●"/>
            </a:pPr>
            <a:r>
              <a:rPr lang="en-US" sz="2400"/>
              <a:t>legislative intent that school districts not adopt the content that was rejected from the Model Curriculum’s early drafts</a:t>
            </a:r>
            <a:endParaRPr sz="2400"/>
          </a:p>
          <a:p>
            <a:pPr indent="-381000" lvl="0" marL="457200" rtl="0" algn="l">
              <a:spcBef>
                <a:spcPts val="0"/>
              </a:spcBef>
              <a:spcAft>
                <a:spcPts val="0"/>
              </a:spcAft>
              <a:buClr>
                <a:schemeClr val="dk1"/>
              </a:buClr>
              <a:buSzPts val="2400"/>
              <a:buChar char="●"/>
            </a:pPr>
            <a:r>
              <a:rPr lang="en-US" sz="2400"/>
              <a:t>two-step community review of the curriculum before it is adopted by a district.</a:t>
            </a:r>
            <a:endParaRPr sz="2400"/>
          </a:p>
        </p:txBody>
      </p:sp>
      <p:sp>
        <p:nvSpPr>
          <p:cNvPr id="319" name="Google Shape;319;g29ef65345e7_0_333"/>
          <p:cNvSpPr/>
          <p:nvPr/>
        </p:nvSpPr>
        <p:spPr>
          <a:xfrm>
            <a:off x="0" y="6259397"/>
            <a:ext cx="9144000" cy="598500"/>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g29ef65345e7_0_202"/>
          <p:cNvSpPr/>
          <p:nvPr/>
        </p:nvSpPr>
        <p:spPr>
          <a:xfrm>
            <a:off x="0" y="5791200"/>
            <a:ext cx="9144000" cy="1066800"/>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326" name="Google Shape;326;g29ef65345e7_0_202"/>
          <p:cNvSpPr txBox="1"/>
          <p:nvPr/>
        </p:nvSpPr>
        <p:spPr>
          <a:xfrm>
            <a:off x="685800" y="381000"/>
            <a:ext cx="7753200" cy="762000"/>
          </a:xfrm>
          <a:prstGeom prst="rect">
            <a:avLst/>
          </a:prstGeom>
          <a:solidFill>
            <a:srgbClr val="FFFFFF"/>
          </a:solidFill>
          <a:ln cap="sq" cmpd="sng" w="9525">
            <a:solidFill>
              <a:schemeClr val="dk1"/>
            </a:solidFill>
            <a:prstDash val="solid"/>
            <a:miter lim="800000"/>
            <a:headEnd len="sm" w="sm" type="none"/>
            <a:tailEnd len="sm" w="sm" type="none"/>
          </a:ln>
        </p:spPr>
        <p:txBody>
          <a:bodyPr anchorCtr="0" anchor="ctr" bIns="182875" lIns="274300" spcFirstLastPara="1" rIns="274300" wrap="square" tIns="274300">
            <a:noAutofit/>
          </a:bodyPr>
          <a:lstStyle/>
          <a:p>
            <a:pPr indent="0" lvl="0" marL="0" marR="0" rtl="0" algn="ctr">
              <a:lnSpc>
                <a:spcPct val="90000"/>
              </a:lnSpc>
              <a:spcBef>
                <a:spcPts val="0"/>
              </a:spcBef>
              <a:spcAft>
                <a:spcPts val="0"/>
              </a:spcAft>
              <a:buClr>
                <a:schemeClr val="accent1"/>
              </a:buClr>
              <a:buSzPts val="2400"/>
              <a:buFont typeface="Arial"/>
              <a:buNone/>
            </a:pPr>
            <a:r>
              <a:rPr b="1" i="0" lang="en-US" sz="2800" u="none" cap="none" strike="noStrike">
                <a:solidFill>
                  <a:schemeClr val="accent1"/>
                </a:solidFill>
                <a:latin typeface="Arial"/>
                <a:ea typeface="Arial"/>
                <a:cs typeface="Arial"/>
                <a:sym typeface="Arial"/>
              </a:rPr>
              <a:t>RECOMMEND</a:t>
            </a:r>
            <a:r>
              <a:rPr b="1" lang="en-US" sz="2800">
                <a:solidFill>
                  <a:schemeClr val="accent1"/>
                </a:solidFill>
              </a:rPr>
              <a:t>ATIONS</a:t>
            </a:r>
            <a:endParaRPr b="0" i="0" sz="2800" u="none" cap="none" strike="noStrike">
              <a:solidFill>
                <a:schemeClr val="accent1"/>
              </a:solidFill>
              <a:latin typeface="Gill Sans"/>
              <a:ea typeface="Gill Sans"/>
              <a:cs typeface="Gill Sans"/>
              <a:sym typeface="Gill Sans"/>
            </a:endParaRPr>
          </a:p>
        </p:txBody>
      </p:sp>
      <p:sp>
        <p:nvSpPr>
          <p:cNvPr id="327" name="Google Shape;327;g29ef65345e7_0_202"/>
          <p:cNvSpPr txBox="1"/>
          <p:nvPr>
            <p:ph idx="1" type="body"/>
          </p:nvPr>
        </p:nvSpPr>
        <p:spPr>
          <a:xfrm>
            <a:off x="448573" y="1371600"/>
            <a:ext cx="8376300" cy="3962400"/>
          </a:xfrm>
          <a:prstGeom prst="rect">
            <a:avLst/>
          </a:prstGeom>
          <a:noFill/>
          <a:ln>
            <a:noFill/>
          </a:ln>
        </p:spPr>
        <p:txBody>
          <a:bodyPr anchorCtr="0" anchor="ctr" bIns="91425" lIns="274300" spcFirstLastPara="1" rIns="274300" wrap="square" tIns="274300">
            <a:noAutofit/>
          </a:bodyPr>
          <a:lstStyle/>
          <a:p>
            <a:pPr indent="-368300" lvl="0" marL="857250" rtl="0" algn="l">
              <a:lnSpc>
                <a:spcPct val="100000"/>
              </a:lnSpc>
              <a:spcBef>
                <a:spcPts val="0"/>
              </a:spcBef>
              <a:spcAft>
                <a:spcPts val="0"/>
              </a:spcAft>
              <a:buClr>
                <a:schemeClr val="dk1"/>
              </a:buClr>
              <a:buSzPts val="2200"/>
              <a:buFont typeface="Arial"/>
              <a:buChar char="•"/>
            </a:pPr>
            <a:r>
              <a:rPr b="1" lang="en-US" sz="2200">
                <a:solidFill>
                  <a:schemeClr val="dk1"/>
                </a:solidFill>
                <a:latin typeface="Arial"/>
                <a:ea typeface="Arial"/>
                <a:cs typeface="Arial"/>
                <a:sym typeface="Arial"/>
              </a:rPr>
              <a:t>Encourage a Constructive Ethnic Studies curriculum</a:t>
            </a:r>
            <a:endParaRPr b="1" sz="2200">
              <a:solidFill>
                <a:schemeClr val="dk1"/>
              </a:solidFill>
              <a:latin typeface="Arial"/>
              <a:ea typeface="Arial"/>
              <a:cs typeface="Arial"/>
              <a:sym typeface="Arial"/>
            </a:endParaRPr>
          </a:p>
          <a:p>
            <a:pPr indent="0" lvl="0" marL="457200" rtl="0" algn="l">
              <a:lnSpc>
                <a:spcPct val="100000"/>
              </a:lnSpc>
              <a:spcBef>
                <a:spcPts val="0"/>
              </a:spcBef>
              <a:spcAft>
                <a:spcPts val="0"/>
              </a:spcAft>
              <a:buNone/>
            </a:pPr>
            <a:r>
              <a:t/>
            </a:r>
            <a:endParaRPr b="1" sz="2200">
              <a:solidFill>
                <a:schemeClr val="dk1"/>
              </a:solidFill>
              <a:latin typeface="Arial"/>
              <a:ea typeface="Arial"/>
              <a:cs typeface="Arial"/>
              <a:sym typeface="Arial"/>
            </a:endParaRPr>
          </a:p>
          <a:p>
            <a:pPr indent="-368300" lvl="0" marL="857250" rtl="0" algn="l">
              <a:lnSpc>
                <a:spcPct val="100000"/>
              </a:lnSpc>
              <a:spcBef>
                <a:spcPts val="0"/>
              </a:spcBef>
              <a:spcAft>
                <a:spcPts val="0"/>
              </a:spcAft>
              <a:buClr>
                <a:schemeClr val="dk1"/>
              </a:buClr>
              <a:buSzPts val="2200"/>
              <a:buFont typeface="Arial"/>
              <a:buChar char="•"/>
            </a:pPr>
            <a:r>
              <a:rPr b="1" lang="en-US" sz="2200">
                <a:solidFill>
                  <a:schemeClr val="dk1"/>
                </a:solidFill>
                <a:latin typeface="Arial"/>
                <a:ea typeface="Arial"/>
                <a:cs typeface="Arial"/>
                <a:sym typeface="Arial"/>
              </a:rPr>
              <a:t>Transparency is key </a:t>
            </a:r>
            <a:endParaRPr sz="2000">
              <a:solidFill>
                <a:schemeClr val="dk1"/>
              </a:solidFill>
            </a:endParaRPr>
          </a:p>
          <a:p>
            <a:pPr indent="0" lvl="0" marL="457200" rtl="0" algn="l">
              <a:lnSpc>
                <a:spcPct val="100000"/>
              </a:lnSpc>
              <a:spcBef>
                <a:spcPts val="0"/>
              </a:spcBef>
              <a:spcAft>
                <a:spcPts val="0"/>
              </a:spcAft>
              <a:buNone/>
            </a:pPr>
            <a:r>
              <a:t/>
            </a:r>
            <a:endParaRPr b="1" sz="2200">
              <a:solidFill>
                <a:schemeClr val="dk1"/>
              </a:solidFill>
              <a:latin typeface="Arial"/>
              <a:ea typeface="Arial"/>
              <a:cs typeface="Arial"/>
              <a:sym typeface="Arial"/>
            </a:endParaRPr>
          </a:p>
          <a:p>
            <a:pPr indent="-368300" lvl="0" marL="857250" rtl="0" algn="l">
              <a:lnSpc>
                <a:spcPct val="100000"/>
              </a:lnSpc>
              <a:spcBef>
                <a:spcPts val="0"/>
              </a:spcBef>
              <a:spcAft>
                <a:spcPts val="0"/>
              </a:spcAft>
              <a:buClr>
                <a:schemeClr val="dk1"/>
              </a:buClr>
              <a:buSzPts val="2200"/>
              <a:buFont typeface="Arial"/>
              <a:buChar char="•"/>
            </a:pPr>
            <a:r>
              <a:rPr b="1" lang="en-US" sz="2200">
                <a:solidFill>
                  <a:schemeClr val="dk1"/>
                </a:solidFill>
                <a:latin typeface="Arial"/>
                <a:ea typeface="Arial"/>
                <a:cs typeface="Arial"/>
                <a:sym typeface="Arial"/>
              </a:rPr>
              <a:t>Be careful of teacher training</a:t>
            </a:r>
            <a:endParaRPr sz="2000">
              <a:solidFill>
                <a:schemeClr val="dk1"/>
              </a:solidFill>
            </a:endParaRPr>
          </a:p>
          <a:p>
            <a:pPr indent="0" lvl="0" marL="457200" rtl="0" algn="l">
              <a:lnSpc>
                <a:spcPct val="100000"/>
              </a:lnSpc>
              <a:spcBef>
                <a:spcPts val="0"/>
              </a:spcBef>
              <a:spcAft>
                <a:spcPts val="0"/>
              </a:spcAft>
              <a:buNone/>
            </a:pPr>
            <a:r>
              <a:t/>
            </a:r>
            <a:endParaRPr b="1" sz="2200">
              <a:solidFill>
                <a:schemeClr val="dk1"/>
              </a:solidFill>
              <a:latin typeface="Arial"/>
              <a:ea typeface="Arial"/>
              <a:cs typeface="Arial"/>
              <a:sym typeface="Arial"/>
            </a:endParaRPr>
          </a:p>
          <a:p>
            <a:pPr indent="-368300" lvl="0" marL="857250" rtl="0" algn="l">
              <a:lnSpc>
                <a:spcPct val="100000"/>
              </a:lnSpc>
              <a:spcBef>
                <a:spcPts val="0"/>
              </a:spcBef>
              <a:spcAft>
                <a:spcPts val="0"/>
              </a:spcAft>
              <a:buClr>
                <a:schemeClr val="dk1"/>
              </a:buClr>
              <a:buSzPts val="2200"/>
              <a:buFont typeface="Arial"/>
              <a:buChar char="•"/>
            </a:pPr>
            <a:r>
              <a:rPr b="1" lang="en-US" sz="2200">
                <a:solidFill>
                  <a:schemeClr val="dk1"/>
                </a:solidFill>
                <a:latin typeface="Arial"/>
                <a:ea typeface="Arial"/>
                <a:cs typeface="Arial"/>
                <a:sym typeface="Arial"/>
              </a:rPr>
              <a:t>Encourage the district to involve multiple viewpoints when creating course content</a:t>
            </a:r>
            <a:endParaRPr sz="2000">
              <a:solidFill>
                <a:schemeClr val="dk1"/>
              </a:solidFill>
            </a:endParaRPr>
          </a:p>
          <a:p>
            <a:pPr indent="0" lvl="0" marL="457200" rtl="0" algn="l">
              <a:lnSpc>
                <a:spcPct val="100000"/>
              </a:lnSpc>
              <a:spcBef>
                <a:spcPts val="0"/>
              </a:spcBef>
              <a:spcAft>
                <a:spcPts val="0"/>
              </a:spcAft>
              <a:buNone/>
            </a:pPr>
            <a:r>
              <a:t/>
            </a:r>
            <a:endParaRPr b="1" sz="2200">
              <a:solidFill>
                <a:schemeClr val="dk1"/>
              </a:solidFill>
              <a:latin typeface="Arial"/>
              <a:ea typeface="Arial"/>
              <a:cs typeface="Arial"/>
              <a:sym typeface="Arial"/>
            </a:endParaRPr>
          </a:p>
          <a:p>
            <a:pPr indent="-368300" lvl="0" marL="857250" rtl="0" algn="l">
              <a:lnSpc>
                <a:spcPct val="100000"/>
              </a:lnSpc>
              <a:spcBef>
                <a:spcPts val="0"/>
              </a:spcBef>
              <a:spcAft>
                <a:spcPts val="0"/>
              </a:spcAft>
              <a:buClr>
                <a:schemeClr val="dk1"/>
              </a:buClr>
              <a:buSzPts val="2200"/>
              <a:buFont typeface="Arial"/>
              <a:buChar char="•"/>
            </a:pPr>
            <a:r>
              <a:rPr b="1" lang="en-US" sz="2200">
                <a:solidFill>
                  <a:schemeClr val="dk1"/>
                </a:solidFill>
                <a:latin typeface="Arial"/>
                <a:ea typeface="Arial"/>
                <a:cs typeface="Arial"/>
                <a:sym typeface="Arial"/>
              </a:rPr>
              <a:t>Consider making it a senior level or 1 semester course</a:t>
            </a:r>
            <a:endParaRPr sz="2000">
              <a:solidFill>
                <a:schemeClr val="dk1"/>
              </a:solidFill>
            </a:endParaRPr>
          </a:p>
          <a:p>
            <a:pPr indent="0" lvl="0" marL="0" rtl="0" algn="l">
              <a:lnSpc>
                <a:spcPct val="100000"/>
              </a:lnSpc>
              <a:spcBef>
                <a:spcPts val="0"/>
              </a:spcBef>
              <a:spcAft>
                <a:spcPts val="0"/>
              </a:spcAft>
              <a:buSzPts val="2000"/>
              <a:buNone/>
            </a:pPr>
            <a:r>
              <a:t/>
            </a:r>
            <a:endParaRPr b="1" sz="2000">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g29ef65345e7_0_286"/>
          <p:cNvSpPr/>
          <p:nvPr/>
        </p:nvSpPr>
        <p:spPr>
          <a:xfrm rot="5400000">
            <a:off x="4072302" y="-4105037"/>
            <a:ext cx="993300" cy="9144000"/>
          </a:xfrm>
          <a:prstGeom prst="rect">
            <a:avLst/>
          </a:prstGeom>
          <a:solidFill>
            <a:schemeClr val="accent1"/>
          </a:solidFill>
          <a:ln cap="flat" cmpd="sng" w="127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121" name="Google Shape;121;g29ef65345e7_0_286"/>
          <p:cNvSpPr txBox="1"/>
          <p:nvPr>
            <p:ph type="title"/>
          </p:nvPr>
        </p:nvSpPr>
        <p:spPr>
          <a:xfrm>
            <a:off x="471949" y="383458"/>
            <a:ext cx="8249400" cy="776700"/>
          </a:xfrm>
          <a:prstGeom prst="rect">
            <a:avLst/>
          </a:prstGeom>
          <a:solidFill>
            <a:srgbClr val="FFFFFF"/>
          </a:solidFill>
          <a:ln cap="flat" cmpd="sng" w="9525">
            <a:solidFill>
              <a:schemeClr val="dk1"/>
            </a:solidFill>
            <a:prstDash val="solid"/>
            <a:round/>
            <a:headEnd len="sm" w="sm" type="none"/>
            <a:tailEnd len="sm" w="sm" type="none"/>
          </a:ln>
        </p:spPr>
        <p:txBody>
          <a:bodyPr anchorCtr="0" anchor="ctr" bIns="182875" lIns="182875" spcFirstLastPara="1" rIns="182875" wrap="square" tIns="274300">
            <a:normAutofit fontScale="90000"/>
          </a:bodyPr>
          <a:lstStyle/>
          <a:p>
            <a:pPr indent="0" lvl="0" marL="0" rtl="0" algn="ctr">
              <a:lnSpc>
                <a:spcPct val="90000"/>
              </a:lnSpc>
              <a:spcBef>
                <a:spcPts val="0"/>
              </a:spcBef>
              <a:spcAft>
                <a:spcPts val="0"/>
              </a:spcAft>
              <a:buClr>
                <a:schemeClr val="accent1"/>
              </a:buClr>
              <a:buSzPct val="111111"/>
              <a:buFont typeface="Arial"/>
              <a:buNone/>
            </a:pPr>
            <a:br>
              <a:rPr b="1" lang="en-US" sz="2800">
                <a:solidFill>
                  <a:schemeClr val="accent1"/>
                </a:solidFill>
                <a:latin typeface="Arial"/>
                <a:ea typeface="Arial"/>
                <a:cs typeface="Arial"/>
                <a:sym typeface="Arial"/>
              </a:rPr>
            </a:br>
            <a:r>
              <a:rPr b="1" lang="en-US" sz="2800">
                <a:solidFill>
                  <a:schemeClr val="accent1"/>
                </a:solidFill>
                <a:latin typeface="Arial"/>
                <a:ea typeface="Arial"/>
                <a:cs typeface="Arial"/>
                <a:sym typeface="Arial"/>
              </a:rPr>
              <a:t>ETHNIC STUDIES TIMELINE</a:t>
            </a:r>
            <a:br>
              <a:rPr b="1" lang="en-US" sz="2800">
                <a:solidFill>
                  <a:schemeClr val="accent1"/>
                </a:solidFill>
                <a:latin typeface="Arial"/>
                <a:ea typeface="Arial"/>
                <a:cs typeface="Arial"/>
                <a:sym typeface="Arial"/>
              </a:rPr>
            </a:br>
            <a:endParaRPr i="1" sz="2800">
              <a:solidFill>
                <a:schemeClr val="accent1"/>
              </a:solidFill>
            </a:endParaRPr>
          </a:p>
        </p:txBody>
      </p:sp>
      <p:sp>
        <p:nvSpPr>
          <p:cNvPr id="122" name="Google Shape;122;g29ef65345e7_0_286"/>
          <p:cNvSpPr/>
          <p:nvPr/>
        </p:nvSpPr>
        <p:spPr>
          <a:xfrm>
            <a:off x="385700" y="1254900"/>
            <a:ext cx="8490300" cy="5348700"/>
          </a:xfrm>
          <a:prstGeom prst="rect">
            <a:avLst/>
          </a:prstGeom>
          <a:solidFill>
            <a:schemeClr val="accen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ill Sans"/>
              <a:ea typeface="Gill Sans"/>
              <a:cs typeface="Gill Sans"/>
              <a:sym typeface="Gill Sans"/>
            </a:endParaRPr>
          </a:p>
        </p:txBody>
      </p:sp>
      <p:sp>
        <p:nvSpPr>
          <p:cNvPr id="123" name="Google Shape;123;g29ef65345e7_0_286"/>
          <p:cNvSpPr/>
          <p:nvPr/>
        </p:nvSpPr>
        <p:spPr>
          <a:xfrm>
            <a:off x="471950" y="1365600"/>
            <a:ext cx="8317800" cy="3894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ill Sans"/>
              <a:ea typeface="Gill Sans"/>
              <a:cs typeface="Gill Sans"/>
              <a:sym typeface="Gill Sans"/>
            </a:endParaRPr>
          </a:p>
        </p:txBody>
      </p:sp>
      <p:sp>
        <p:nvSpPr>
          <p:cNvPr id="124" name="Google Shape;124;g29ef65345e7_0_286"/>
          <p:cNvSpPr txBox="1"/>
          <p:nvPr/>
        </p:nvSpPr>
        <p:spPr>
          <a:xfrm>
            <a:off x="952075" y="1343725"/>
            <a:ext cx="13266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1800">
                <a:solidFill>
                  <a:schemeClr val="accent1"/>
                </a:solidFill>
                <a:latin typeface="Gill Sans"/>
                <a:ea typeface="Gill Sans"/>
                <a:cs typeface="Gill Sans"/>
                <a:sym typeface="Gill Sans"/>
              </a:rPr>
              <a:t>DATE</a:t>
            </a:r>
            <a:endParaRPr b="1" sz="1800">
              <a:solidFill>
                <a:schemeClr val="accent1"/>
              </a:solidFill>
              <a:latin typeface="Gill Sans"/>
              <a:ea typeface="Gill Sans"/>
              <a:cs typeface="Gill Sans"/>
              <a:sym typeface="Gill Sans"/>
            </a:endParaRPr>
          </a:p>
        </p:txBody>
      </p:sp>
      <p:sp>
        <p:nvSpPr>
          <p:cNvPr id="125" name="Google Shape;125;g29ef65345e7_0_286"/>
          <p:cNvSpPr txBox="1"/>
          <p:nvPr/>
        </p:nvSpPr>
        <p:spPr>
          <a:xfrm>
            <a:off x="4548675" y="1334400"/>
            <a:ext cx="23883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1800">
                <a:solidFill>
                  <a:schemeClr val="accent1"/>
                </a:solidFill>
                <a:latin typeface="Gill Sans"/>
                <a:ea typeface="Gill Sans"/>
                <a:cs typeface="Gill Sans"/>
                <a:sym typeface="Gill Sans"/>
              </a:rPr>
              <a:t>ACTIVITY</a:t>
            </a:r>
            <a:endParaRPr b="1" sz="1800">
              <a:solidFill>
                <a:schemeClr val="accent1"/>
              </a:solidFill>
              <a:latin typeface="Gill Sans"/>
              <a:ea typeface="Gill Sans"/>
              <a:cs typeface="Gill Sans"/>
              <a:sym typeface="Gill Sans"/>
            </a:endParaRPr>
          </a:p>
        </p:txBody>
      </p:sp>
      <p:sp>
        <p:nvSpPr>
          <p:cNvPr id="126" name="Google Shape;126;g29ef65345e7_0_286"/>
          <p:cNvSpPr/>
          <p:nvPr/>
        </p:nvSpPr>
        <p:spPr>
          <a:xfrm>
            <a:off x="471950" y="1734300"/>
            <a:ext cx="8317800" cy="47706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ill Sans"/>
              <a:ea typeface="Gill Sans"/>
              <a:cs typeface="Gill Sans"/>
              <a:sym typeface="Gill Sans"/>
            </a:endParaRPr>
          </a:p>
        </p:txBody>
      </p:sp>
      <p:sp>
        <p:nvSpPr>
          <p:cNvPr id="127" name="Google Shape;127;g29ef65345e7_0_286"/>
          <p:cNvSpPr txBox="1"/>
          <p:nvPr/>
        </p:nvSpPr>
        <p:spPr>
          <a:xfrm>
            <a:off x="606425" y="1734300"/>
            <a:ext cx="23883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Font typeface="Arial"/>
              <a:buNone/>
            </a:pPr>
            <a:r>
              <a:rPr lang="en-US" sz="2000">
                <a:solidFill>
                  <a:schemeClr val="dk1"/>
                </a:solidFill>
                <a:latin typeface="Calibri"/>
                <a:ea typeface="Calibri"/>
                <a:cs typeface="Calibri"/>
                <a:sym typeface="Calibri"/>
              </a:rPr>
              <a:t>September 13, 2016</a:t>
            </a:r>
            <a:endParaRPr b="1" sz="1800">
              <a:solidFill>
                <a:schemeClr val="accent1"/>
              </a:solidFill>
              <a:latin typeface="Gill Sans"/>
              <a:ea typeface="Gill Sans"/>
              <a:cs typeface="Gill Sans"/>
              <a:sym typeface="Gill Sans"/>
            </a:endParaRPr>
          </a:p>
        </p:txBody>
      </p:sp>
      <p:sp>
        <p:nvSpPr>
          <p:cNvPr id="128" name="Google Shape;128;g29ef65345e7_0_286"/>
          <p:cNvSpPr txBox="1"/>
          <p:nvPr/>
        </p:nvSpPr>
        <p:spPr>
          <a:xfrm>
            <a:off x="621375" y="2465813"/>
            <a:ext cx="22611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Font typeface="Arial"/>
              <a:buNone/>
            </a:pPr>
            <a:r>
              <a:rPr lang="en-US" sz="2000">
                <a:solidFill>
                  <a:schemeClr val="dk1"/>
                </a:solidFill>
                <a:latin typeface="Calibri"/>
                <a:ea typeface="Calibri"/>
                <a:cs typeface="Calibri"/>
                <a:sym typeface="Calibri"/>
              </a:rPr>
              <a:t>July 11-18, 2018</a:t>
            </a:r>
            <a:endParaRPr b="1" sz="1800">
              <a:solidFill>
                <a:schemeClr val="accent1"/>
              </a:solidFill>
              <a:latin typeface="Gill Sans"/>
              <a:ea typeface="Gill Sans"/>
              <a:cs typeface="Gill Sans"/>
              <a:sym typeface="Gill Sans"/>
            </a:endParaRPr>
          </a:p>
        </p:txBody>
      </p:sp>
      <p:sp>
        <p:nvSpPr>
          <p:cNvPr id="129" name="Google Shape;129;g29ef65345e7_0_286"/>
          <p:cNvSpPr txBox="1"/>
          <p:nvPr/>
        </p:nvSpPr>
        <p:spPr>
          <a:xfrm>
            <a:off x="3089225" y="1718700"/>
            <a:ext cx="55509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Font typeface="Arial"/>
              <a:buNone/>
            </a:pPr>
            <a:r>
              <a:rPr lang="en-US" sz="1900">
                <a:solidFill>
                  <a:schemeClr val="dk1"/>
                </a:solidFill>
                <a:latin typeface="Calibri"/>
                <a:ea typeface="Calibri"/>
                <a:cs typeface="Calibri"/>
                <a:sym typeface="Calibri"/>
              </a:rPr>
              <a:t>AB  2016 (Alejo) signed into law, directing the SBE to develop an Ethnic Studies Model Curriculum (ESMC)</a:t>
            </a:r>
            <a:endParaRPr b="1" sz="1700">
              <a:solidFill>
                <a:schemeClr val="accent1"/>
              </a:solidFill>
              <a:latin typeface="Gill Sans"/>
              <a:ea typeface="Gill Sans"/>
              <a:cs typeface="Gill Sans"/>
              <a:sym typeface="Gill Sans"/>
            </a:endParaRPr>
          </a:p>
        </p:txBody>
      </p:sp>
      <p:sp>
        <p:nvSpPr>
          <p:cNvPr id="130" name="Google Shape;130;g29ef65345e7_0_286"/>
          <p:cNvSpPr txBox="1"/>
          <p:nvPr/>
        </p:nvSpPr>
        <p:spPr>
          <a:xfrm>
            <a:off x="3089215" y="2372238"/>
            <a:ext cx="53097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900">
                <a:solidFill>
                  <a:schemeClr val="dk1"/>
                </a:solidFill>
                <a:latin typeface="Calibri"/>
                <a:ea typeface="Calibri"/>
                <a:cs typeface="Calibri"/>
                <a:sym typeface="Calibri"/>
              </a:rPr>
              <a:t>State Board of Education (SBE) approved guidelines for Model Curriculum.</a:t>
            </a:r>
            <a:endParaRPr b="1" sz="1700">
              <a:solidFill>
                <a:schemeClr val="accent1"/>
              </a:solidFill>
              <a:latin typeface="Gill Sans"/>
              <a:ea typeface="Gill Sans"/>
              <a:cs typeface="Gill Sans"/>
              <a:sym typeface="Gill Sans"/>
            </a:endParaRPr>
          </a:p>
        </p:txBody>
      </p:sp>
      <p:sp>
        <p:nvSpPr>
          <p:cNvPr id="131" name="Google Shape;131;g29ef65345e7_0_286"/>
          <p:cNvSpPr txBox="1"/>
          <p:nvPr/>
        </p:nvSpPr>
        <p:spPr>
          <a:xfrm>
            <a:off x="3089100" y="3028150"/>
            <a:ext cx="55509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900">
                <a:solidFill>
                  <a:schemeClr val="dk1"/>
                </a:solidFill>
                <a:latin typeface="Calibri"/>
                <a:ea typeface="Calibri"/>
                <a:cs typeface="Calibri"/>
                <a:sym typeface="Calibri"/>
              </a:rPr>
              <a:t>Initial draft of ESMC posted for public feedback.  Most controversial  curriculum in CA history: 70k+ comments. </a:t>
            </a:r>
            <a:endParaRPr b="1" sz="1700">
              <a:solidFill>
                <a:schemeClr val="accent1"/>
              </a:solidFill>
              <a:latin typeface="Gill Sans"/>
              <a:ea typeface="Gill Sans"/>
              <a:cs typeface="Gill Sans"/>
              <a:sym typeface="Gill Sans"/>
            </a:endParaRPr>
          </a:p>
        </p:txBody>
      </p:sp>
      <p:sp>
        <p:nvSpPr>
          <p:cNvPr id="132" name="Google Shape;132;g29ef65345e7_0_286"/>
          <p:cNvSpPr txBox="1"/>
          <p:nvPr/>
        </p:nvSpPr>
        <p:spPr>
          <a:xfrm>
            <a:off x="621375" y="3072275"/>
            <a:ext cx="22611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900">
                <a:solidFill>
                  <a:schemeClr val="dk1"/>
                </a:solidFill>
                <a:latin typeface="Calibri"/>
                <a:ea typeface="Calibri"/>
                <a:cs typeface="Calibri"/>
                <a:sym typeface="Calibri"/>
              </a:rPr>
              <a:t>June 15 – August 15, 2019</a:t>
            </a:r>
            <a:endParaRPr sz="1900">
              <a:solidFill>
                <a:schemeClr val="dk1"/>
              </a:solidFill>
              <a:latin typeface="Calibri"/>
              <a:ea typeface="Calibri"/>
              <a:cs typeface="Calibri"/>
              <a:sym typeface="Calibri"/>
            </a:endParaRPr>
          </a:p>
        </p:txBody>
      </p:sp>
      <p:sp>
        <p:nvSpPr>
          <p:cNvPr id="133" name="Google Shape;133;g29ef65345e7_0_286"/>
          <p:cNvSpPr txBox="1"/>
          <p:nvPr/>
        </p:nvSpPr>
        <p:spPr>
          <a:xfrm>
            <a:off x="3129750" y="3927875"/>
            <a:ext cx="5469600" cy="109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900">
                <a:solidFill>
                  <a:schemeClr val="dk1"/>
                </a:solidFill>
                <a:latin typeface="Calibri"/>
                <a:ea typeface="Calibri"/>
                <a:cs typeface="Calibri"/>
                <a:sym typeface="Calibri"/>
              </a:rPr>
              <a:t>Initial ESMC draft writers dismissed, deadline extended to re-write the curriculum. Instructions to remove bias, make appropriate for K-12.</a:t>
            </a:r>
            <a:endParaRPr sz="1900">
              <a:solidFill>
                <a:schemeClr val="dk1"/>
              </a:solidFill>
              <a:latin typeface="Calibri"/>
              <a:ea typeface="Calibri"/>
              <a:cs typeface="Calibri"/>
              <a:sym typeface="Calibri"/>
            </a:endParaRPr>
          </a:p>
        </p:txBody>
      </p:sp>
      <p:sp>
        <p:nvSpPr>
          <p:cNvPr id="134" name="Google Shape;134;g29ef65345e7_0_286"/>
          <p:cNvSpPr txBox="1"/>
          <p:nvPr/>
        </p:nvSpPr>
        <p:spPr>
          <a:xfrm>
            <a:off x="627038" y="4036750"/>
            <a:ext cx="22611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900">
                <a:solidFill>
                  <a:schemeClr val="dk1"/>
                </a:solidFill>
                <a:latin typeface="Calibri"/>
                <a:ea typeface="Calibri"/>
                <a:cs typeface="Calibri"/>
                <a:sym typeface="Calibri"/>
              </a:rPr>
              <a:t>October 2019</a:t>
            </a:r>
            <a:endParaRPr sz="1900">
              <a:solidFill>
                <a:schemeClr val="dk1"/>
              </a:solidFill>
              <a:latin typeface="Calibri"/>
              <a:ea typeface="Calibri"/>
              <a:cs typeface="Calibri"/>
              <a:sym typeface="Calibri"/>
            </a:endParaRPr>
          </a:p>
        </p:txBody>
      </p:sp>
      <p:sp>
        <p:nvSpPr>
          <p:cNvPr id="135" name="Google Shape;135;g29ef65345e7_0_286"/>
          <p:cNvSpPr txBox="1"/>
          <p:nvPr/>
        </p:nvSpPr>
        <p:spPr>
          <a:xfrm>
            <a:off x="3089225" y="4916275"/>
            <a:ext cx="5309700" cy="776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900">
                <a:solidFill>
                  <a:schemeClr val="dk1"/>
                </a:solidFill>
                <a:latin typeface="Calibri"/>
                <a:ea typeface="Calibri"/>
                <a:cs typeface="Calibri"/>
                <a:sym typeface="Calibri"/>
              </a:rPr>
              <a:t>After three drafts and two public comment periods, SBE approved ESMC.</a:t>
            </a:r>
            <a:endParaRPr sz="1900">
              <a:solidFill>
                <a:schemeClr val="dk1"/>
              </a:solidFill>
              <a:latin typeface="Calibri"/>
              <a:ea typeface="Calibri"/>
              <a:cs typeface="Calibri"/>
              <a:sym typeface="Calibri"/>
            </a:endParaRPr>
          </a:p>
        </p:txBody>
      </p:sp>
      <p:sp>
        <p:nvSpPr>
          <p:cNvPr id="136" name="Google Shape;136;g29ef65345e7_0_286"/>
          <p:cNvSpPr txBox="1"/>
          <p:nvPr/>
        </p:nvSpPr>
        <p:spPr>
          <a:xfrm>
            <a:off x="621375" y="5050275"/>
            <a:ext cx="22611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900">
                <a:solidFill>
                  <a:schemeClr val="dk1"/>
                </a:solidFill>
                <a:latin typeface="Calibri"/>
                <a:ea typeface="Calibri"/>
                <a:cs typeface="Calibri"/>
                <a:sym typeface="Calibri"/>
              </a:rPr>
              <a:t>March 18, 2021</a:t>
            </a:r>
            <a:endParaRPr sz="1800">
              <a:solidFill>
                <a:schemeClr val="dk1"/>
              </a:solidFill>
              <a:latin typeface="Calibri"/>
              <a:ea typeface="Calibri"/>
              <a:cs typeface="Calibri"/>
              <a:sym typeface="Calibri"/>
            </a:endParaRPr>
          </a:p>
        </p:txBody>
      </p:sp>
      <p:sp>
        <p:nvSpPr>
          <p:cNvPr id="137" name="Google Shape;137;g29ef65345e7_0_286"/>
          <p:cNvSpPr txBox="1"/>
          <p:nvPr/>
        </p:nvSpPr>
        <p:spPr>
          <a:xfrm>
            <a:off x="3165425" y="5678275"/>
            <a:ext cx="5550900" cy="776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900">
                <a:solidFill>
                  <a:schemeClr val="dk1"/>
                </a:solidFill>
                <a:latin typeface="Calibri"/>
                <a:ea typeface="Calibri"/>
                <a:cs typeface="Calibri"/>
                <a:sym typeface="Calibri"/>
              </a:rPr>
              <a:t>AB101 signed into law, requiring at least 1 semester Ethnic Studies-focused class for graduation as of 2030.</a:t>
            </a:r>
            <a:endParaRPr sz="1900">
              <a:solidFill>
                <a:schemeClr val="dk1"/>
              </a:solidFill>
              <a:latin typeface="Calibri"/>
              <a:ea typeface="Calibri"/>
              <a:cs typeface="Calibri"/>
              <a:sym typeface="Calibri"/>
            </a:endParaRPr>
          </a:p>
        </p:txBody>
      </p:sp>
      <p:sp>
        <p:nvSpPr>
          <p:cNvPr id="138" name="Google Shape;138;g29ef65345e7_0_286"/>
          <p:cNvSpPr txBox="1"/>
          <p:nvPr/>
        </p:nvSpPr>
        <p:spPr>
          <a:xfrm>
            <a:off x="657425" y="5764525"/>
            <a:ext cx="20529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900">
                <a:solidFill>
                  <a:schemeClr val="dk1"/>
                </a:solidFill>
                <a:latin typeface="Calibri"/>
                <a:ea typeface="Calibri"/>
                <a:cs typeface="Calibri"/>
                <a:sym typeface="Calibri"/>
              </a:rPr>
              <a:t>October 8</a:t>
            </a:r>
            <a:r>
              <a:rPr lang="en-US" sz="1900">
                <a:solidFill>
                  <a:schemeClr val="dk1"/>
                </a:solidFill>
                <a:latin typeface="Calibri"/>
                <a:ea typeface="Calibri"/>
                <a:cs typeface="Calibri"/>
                <a:sym typeface="Calibri"/>
              </a:rPr>
              <a:t>, 2021</a:t>
            </a:r>
            <a:endParaRPr sz="1800">
              <a:solidFill>
                <a:schemeClr val="dk1"/>
              </a:solidFill>
              <a:latin typeface="Calibri"/>
              <a:ea typeface="Calibri"/>
              <a:cs typeface="Calibri"/>
              <a:sym typeface="Calibri"/>
            </a:endParaRPr>
          </a:p>
        </p:txBody>
      </p:sp>
      <p:cxnSp>
        <p:nvCxnSpPr>
          <p:cNvPr id="139" name="Google Shape;139;g29ef65345e7_0_286"/>
          <p:cNvCxnSpPr/>
          <p:nvPr/>
        </p:nvCxnSpPr>
        <p:spPr>
          <a:xfrm>
            <a:off x="2959588" y="1395150"/>
            <a:ext cx="22500" cy="5109900"/>
          </a:xfrm>
          <a:prstGeom prst="straightConnector1">
            <a:avLst/>
          </a:prstGeom>
          <a:noFill/>
          <a:ln cap="flat" cmpd="sng" w="9525">
            <a:solidFill>
              <a:schemeClr val="dk2"/>
            </a:solidFill>
            <a:prstDash val="solid"/>
            <a:round/>
            <a:headEnd len="med" w="med" type="none"/>
            <a:tailEnd len="med" w="med" type="none"/>
          </a:ln>
        </p:spPr>
      </p:cxnSp>
      <p:cxnSp>
        <p:nvCxnSpPr>
          <p:cNvPr id="140" name="Google Shape;140;g29ef65345e7_0_286"/>
          <p:cNvCxnSpPr/>
          <p:nvPr/>
        </p:nvCxnSpPr>
        <p:spPr>
          <a:xfrm>
            <a:off x="494125" y="2397150"/>
            <a:ext cx="8295600" cy="13500"/>
          </a:xfrm>
          <a:prstGeom prst="straightConnector1">
            <a:avLst/>
          </a:prstGeom>
          <a:noFill/>
          <a:ln cap="flat" cmpd="sng" w="9525">
            <a:solidFill>
              <a:schemeClr val="dk2"/>
            </a:solidFill>
            <a:prstDash val="solid"/>
            <a:round/>
            <a:headEnd len="med" w="med" type="none"/>
            <a:tailEnd len="med" w="med" type="none"/>
          </a:ln>
        </p:spPr>
      </p:cxnSp>
      <p:cxnSp>
        <p:nvCxnSpPr>
          <p:cNvPr id="141" name="Google Shape;141;g29ef65345e7_0_286"/>
          <p:cNvCxnSpPr/>
          <p:nvPr/>
        </p:nvCxnSpPr>
        <p:spPr>
          <a:xfrm>
            <a:off x="494125" y="3031463"/>
            <a:ext cx="8295600" cy="13500"/>
          </a:xfrm>
          <a:prstGeom prst="straightConnector1">
            <a:avLst/>
          </a:prstGeom>
          <a:noFill/>
          <a:ln cap="flat" cmpd="sng" w="9525">
            <a:solidFill>
              <a:schemeClr val="dk2"/>
            </a:solidFill>
            <a:prstDash val="solid"/>
            <a:round/>
            <a:headEnd len="med" w="med" type="none"/>
            <a:tailEnd len="med" w="med" type="none"/>
          </a:ln>
        </p:spPr>
      </p:cxnSp>
      <p:cxnSp>
        <p:nvCxnSpPr>
          <p:cNvPr id="142" name="Google Shape;142;g29ef65345e7_0_286"/>
          <p:cNvCxnSpPr/>
          <p:nvPr/>
        </p:nvCxnSpPr>
        <p:spPr>
          <a:xfrm>
            <a:off x="500400" y="3973875"/>
            <a:ext cx="8295600" cy="13500"/>
          </a:xfrm>
          <a:prstGeom prst="straightConnector1">
            <a:avLst/>
          </a:prstGeom>
          <a:noFill/>
          <a:ln cap="flat" cmpd="sng" w="9525">
            <a:solidFill>
              <a:schemeClr val="dk2"/>
            </a:solidFill>
            <a:prstDash val="solid"/>
            <a:round/>
            <a:headEnd len="med" w="med" type="none"/>
            <a:tailEnd len="med" w="med" type="none"/>
          </a:ln>
        </p:spPr>
      </p:cxnSp>
      <p:cxnSp>
        <p:nvCxnSpPr>
          <p:cNvPr id="143" name="Google Shape;143;g29ef65345e7_0_286"/>
          <p:cNvCxnSpPr/>
          <p:nvPr/>
        </p:nvCxnSpPr>
        <p:spPr>
          <a:xfrm flipH="1" rot="10800000">
            <a:off x="483050" y="5001213"/>
            <a:ext cx="8321700" cy="16200"/>
          </a:xfrm>
          <a:prstGeom prst="straightConnector1">
            <a:avLst/>
          </a:prstGeom>
          <a:noFill/>
          <a:ln cap="flat" cmpd="sng" w="9525">
            <a:solidFill>
              <a:schemeClr val="dk2"/>
            </a:solidFill>
            <a:prstDash val="solid"/>
            <a:round/>
            <a:headEnd len="med" w="med" type="none"/>
            <a:tailEnd len="med" w="med" type="none"/>
          </a:ln>
        </p:spPr>
      </p:cxnSp>
      <p:cxnSp>
        <p:nvCxnSpPr>
          <p:cNvPr id="144" name="Google Shape;144;g29ef65345e7_0_286"/>
          <p:cNvCxnSpPr/>
          <p:nvPr/>
        </p:nvCxnSpPr>
        <p:spPr>
          <a:xfrm flipH="1" rot="10800000">
            <a:off x="483050" y="5682538"/>
            <a:ext cx="8321700" cy="16200"/>
          </a:xfrm>
          <a:prstGeom prst="straightConnector1">
            <a:avLst/>
          </a:prstGeom>
          <a:noFill/>
          <a:ln cap="flat" cmpd="sng" w="9525">
            <a:solidFill>
              <a:schemeClr val="dk2"/>
            </a:solidFill>
            <a:prstDash val="solid"/>
            <a:round/>
            <a:headEnd len="med" w="med" type="none"/>
            <a:tailEnd len="med" w="med" type="none"/>
          </a:ln>
        </p:spPr>
      </p:cxn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2"/>
        </a:solidFill>
      </p:bgPr>
    </p:bg>
    <p:spTree>
      <p:nvGrpSpPr>
        <p:cNvPr id="332" name="Shape 332"/>
        <p:cNvGrpSpPr/>
        <p:nvPr/>
      </p:nvGrpSpPr>
      <p:grpSpPr>
        <a:xfrm>
          <a:off x="0" y="0"/>
          <a:ext cx="0" cy="0"/>
          <a:chOff x="0" y="0"/>
          <a:chExt cx="0" cy="0"/>
        </a:xfrm>
      </p:grpSpPr>
      <p:sp>
        <p:nvSpPr>
          <p:cNvPr id="333" name="Google Shape;333;p27"/>
          <p:cNvSpPr/>
          <p:nvPr/>
        </p:nvSpPr>
        <p:spPr>
          <a:xfrm rot="5400000">
            <a:off x="3902800" y="-3935548"/>
            <a:ext cx="1332300" cy="9144000"/>
          </a:xfrm>
          <a:prstGeom prst="rect">
            <a:avLst/>
          </a:prstGeom>
          <a:solidFill>
            <a:schemeClr val="accent1"/>
          </a:solidFill>
          <a:ln cap="flat" cmpd="sng" w="127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334" name="Google Shape;334;p27"/>
          <p:cNvSpPr txBox="1"/>
          <p:nvPr>
            <p:ph type="title"/>
          </p:nvPr>
        </p:nvSpPr>
        <p:spPr>
          <a:xfrm>
            <a:off x="603504" y="548665"/>
            <a:ext cx="7930800" cy="1066800"/>
          </a:xfrm>
          <a:prstGeom prst="rect">
            <a:avLst/>
          </a:prstGeom>
          <a:solidFill>
            <a:srgbClr val="FFFFFF"/>
          </a:solidFill>
          <a:ln cap="flat" cmpd="sng" w="9525">
            <a:solidFill>
              <a:schemeClr val="dk1"/>
            </a:solidFill>
            <a:prstDash val="solid"/>
            <a:round/>
            <a:headEnd len="sm" w="sm" type="none"/>
            <a:tailEnd len="sm" w="sm" type="none"/>
          </a:ln>
        </p:spPr>
        <p:txBody>
          <a:bodyPr anchorCtr="0" anchor="ctr" bIns="182875" lIns="182875" spcFirstLastPara="1" rIns="182875" wrap="square" tIns="274300">
            <a:normAutofit/>
          </a:bodyPr>
          <a:lstStyle/>
          <a:p>
            <a:pPr indent="0" lvl="0" marL="0" rtl="0" algn="ctr">
              <a:lnSpc>
                <a:spcPct val="90000"/>
              </a:lnSpc>
              <a:spcBef>
                <a:spcPts val="0"/>
              </a:spcBef>
              <a:spcAft>
                <a:spcPts val="0"/>
              </a:spcAft>
              <a:buClr>
                <a:schemeClr val="accent1"/>
              </a:buClr>
              <a:buSzPts val="3200"/>
              <a:buFont typeface="Arial"/>
              <a:buNone/>
            </a:pPr>
            <a:r>
              <a:rPr b="1" lang="en-US" sz="3200">
                <a:solidFill>
                  <a:schemeClr val="accent1"/>
                </a:solidFill>
                <a:latin typeface="Arial"/>
                <a:ea typeface="Arial"/>
                <a:cs typeface="Arial"/>
                <a:sym typeface="Arial"/>
              </a:rPr>
              <a:t>CONTACT ME</a:t>
            </a:r>
            <a:endParaRPr b="1" sz="3200">
              <a:solidFill>
                <a:schemeClr val="accent1"/>
              </a:solidFill>
            </a:endParaRPr>
          </a:p>
        </p:txBody>
      </p:sp>
      <p:sp>
        <p:nvSpPr>
          <p:cNvPr id="335" name="Google Shape;335;p27"/>
          <p:cNvSpPr txBox="1"/>
          <p:nvPr/>
        </p:nvSpPr>
        <p:spPr>
          <a:xfrm>
            <a:off x="457200" y="2066375"/>
            <a:ext cx="8382000" cy="38445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000"/>
              <a:buFont typeface="Arial"/>
              <a:buNone/>
            </a:pPr>
            <a:r>
              <a:rPr b="1" i="0" lang="en-US" sz="3800" u="none" cap="none" strike="noStrike">
                <a:solidFill>
                  <a:srgbClr val="000000"/>
                </a:solidFill>
                <a:latin typeface="Arial"/>
                <a:ea typeface="Arial"/>
                <a:cs typeface="Arial"/>
                <a:sym typeface="Arial"/>
              </a:rPr>
              <a:t>Lia Rensin</a:t>
            </a:r>
            <a:endParaRPr b="1" i="0" sz="3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000"/>
              <a:buFont typeface="Arial"/>
              <a:buNone/>
            </a:pPr>
            <a:r>
              <a:rPr b="0" i="0" lang="en-US" sz="3100" u="none" cap="none" strike="noStrike">
                <a:solidFill>
                  <a:schemeClr val="accent1"/>
                </a:solidFill>
                <a:latin typeface="Arial"/>
                <a:ea typeface="Arial"/>
                <a:cs typeface="Arial"/>
                <a:sym typeface="Arial"/>
              </a:rPr>
              <a:t>lia@calethstudies.org</a:t>
            </a:r>
            <a:endParaRPr b="0" i="0" sz="3100" u="none" cap="none" strike="noStrike">
              <a:solidFill>
                <a:schemeClr val="accent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000"/>
              <a:buFont typeface="Arial"/>
              <a:buNone/>
            </a:pPr>
            <a:r>
              <a:t/>
            </a:r>
            <a:endParaRPr b="0" i="0" sz="31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600"/>
              <a:buFont typeface="Arial"/>
              <a:buNone/>
            </a:pPr>
            <a:r>
              <a:rPr b="0" i="0" lang="en-US" sz="3100" u="none" cap="none" strike="noStrike">
                <a:solidFill>
                  <a:srgbClr val="000000"/>
                </a:solidFill>
                <a:latin typeface="Arial"/>
                <a:ea typeface="Arial"/>
                <a:cs typeface="Arial"/>
                <a:sym typeface="Arial"/>
              </a:rPr>
              <a:t>More info on Ethnic Studies:</a:t>
            </a:r>
            <a:endParaRPr b="0" i="0" sz="31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4000"/>
              <a:buFont typeface="Arial"/>
              <a:buNone/>
            </a:pPr>
            <a:r>
              <a:rPr b="0" i="0" lang="en-US" sz="3100" u="none" cap="none" strike="noStrike">
                <a:solidFill>
                  <a:srgbClr val="472EA7"/>
                </a:solidFill>
                <a:latin typeface="Arial"/>
                <a:ea typeface="Arial"/>
                <a:cs typeface="Arial"/>
                <a:sym typeface="Arial"/>
              </a:rPr>
              <a:t>www.calethstudies.org</a:t>
            </a:r>
            <a:endParaRPr b="0" i="0" sz="3100" u="none" cap="none" strike="noStrike">
              <a:solidFill>
                <a:srgbClr val="472EA7"/>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4000"/>
              <a:buFont typeface="Arial"/>
              <a:buNone/>
            </a:pPr>
            <a:r>
              <a:t/>
            </a:r>
            <a:endParaRPr b="0" i="0" sz="4300" u="none" cap="none" strike="noStrike">
              <a:solidFill>
                <a:schemeClr val="dk1"/>
              </a:solidFill>
              <a:latin typeface="Poppins"/>
              <a:ea typeface="Poppins"/>
              <a:cs typeface="Poppins"/>
              <a:sym typeface="Poppins"/>
            </a:endParaRPr>
          </a:p>
          <a:p>
            <a:pPr indent="-209550" lvl="0" marL="285750" marR="0" rtl="0" algn="l">
              <a:lnSpc>
                <a:spcPct val="100000"/>
              </a:lnSpc>
              <a:spcBef>
                <a:spcPts val="0"/>
              </a:spcBef>
              <a:spcAft>
                <a:spcPts val="0"/>
              </a:spcAft>
              <a:buClr>
                <a:srgbClr val="7066CF"/>
              </a:buClr>
              <a:buSzPts val="1200"/>
              <a:buFont typeface="Arial"/>
              <a:buNone/>
            </a:pPr>
            <a:r>
              <a:t/>
            </a:r>
            <a:endParaRPr b="0" i="0" sz="2700" u="none" cap="none" strike="noStrike">
              <a:solidFill>
                <a:schemeClr val="dk1"/>
              </a:solidFill>
              <a:latin typeface="Poppins"/>
              <a:ea typeface="Poppins"/>
              <a:cs typeface="Poppins"/>
              <a:sym typeface="Poppins"/>
            </a:endParaRPr>
          </a:p>
        </p:txBody>
      </p:sp>
      <p:sp>
        <p:nvSpPr>
          <p:cNvPr id="336" name="Google Shape;336;p27"/>
          <p:cNvSpPr/>
          <p:nvPr/>
        </p:nvSpPr>
        <p:spPr>
          <a:xfrm>
            <a:off x="0" y="5910606"/>
            <a:ext cx="9144000" cy="947394"/>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g29b68857087_0_93"/>
          <p:cNvSpPr/>
          <p:nvPr/>
        </p:nvSpPr>
        <p:spPr>
          <a:xfrm rot="5400000">
            <a:off x="4072302" y="-4105037"/>
            <a:ext cx="993300" cy="9144000"/>
          </a:xfrm>
          <a:prstGeom prst="rect">
            <a:avLst/>
          </a:prstGeom>
          <a:solidFill>
            <a:schemeClr val="accent1"/>
          </a:solidFill>
          <a:ln cap="flat" cmpd="sng" w="127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151" name="Google Shape;151;g29b68857087_0_93"/>
          <p:cNvSpPr txBox="1"/>
          <p:nvPr>
            <p:ph type="title"/>
          </p:nvPr>
        </p:nvSpPr>
        <p:spPr>
          <a:xfrm>
            <a:off x="471949" y="383458"/>
            <a:ext cx="8249400" cy="776700"/>
          </a:xfrm>
          <a:prstGeom prst="rect">
            <a:avLst/>
          </a:prstGeom>
          <a:solidFill>
            <a:srgbClr val="FFFFFF"/>
          </a:solidFill>
          <a:ln cap="flat" cmpd="sng" w="9525">
            <a:solidFill>
              <a:schemeClr val="dk1"/>
            </a:solidFill>
            <a:prstDash val="solid"/>
            <a:round/>
            <a:headEnd len="sm" w="sm" type="none"/>
            <a:tailEnd len="sm" w="sm" type="none"/>
          </a:ln>
        </p:spPr>
        <p:txBody>
          <a:bodyPr anchorCtr="0" anchor="ctr" bIns="182875" lIns="182875" spcFirstLastPara="1" rIns="182875" wrap="square" tIns="274300">
            <a:normAutofit fontScale="90000"/>
          </a:bodyPr>
          <a:lstStyle/>
          <a:p>
            <a:pPr indent="0" lvl="0" marL="0" rtl="0" algn="ctr">
              <a:lnSpc>
                <a:spcPct val="90000"/>
              </a:lnSpc>
              <a:spcBef>
                <a:spcPts val="0"/>
              </a:spcBef>
              <a:spcAft>
                <a:spcPts val="0"/>
              </a:spcAft>
              <a:buClr>
                <a:schemeClr val="accent1"/>
              </a:buClr>
              <a:buSzPct val="111111"/>
              <a:buFont typeface="Arial"/>
              <a:buNone/>
            </a:pPr>
            <a:br>
              <a:rPr b="1" lang="en-US" sz="2800">
                <a:solidFill>
                  <a:schemeClr val="accent1"/>
                </a:solidFill>
                <a:latin typeface="Arial"/>
                <a:ea typeface="Arial"/>
                <a:cs typeface="Arial"/>
                <a:sym typeface="Arial"/>
              </a:rPr>
            </a:br>
            <a:r>
              <a:rPr b="1" lang="en-US" sz="2800">
                <a:solidFill>
                  <a:schemeClr val="accent1"/>
                </a:solidFill>
                <a:latin typeface="Arial"/>
                <a:ea typeface="Arial"/>
                <a:cs typeface="Arial"/>
                <a:sym typeface="Arial"/>
              </a:rPr>
              <a:t>WHAT IS A MODEL CURRICULUM?</a:t>
            </a:r>
            <a:br>
              <a:rPr b="1" lang="en-US" sz="2800">
                <a:solidFill>
                  <a:schemeClr val="accent1"/>
                </a:solidFill>
                <a:latin typeface="Arial"/>
                <a:ea typeface="Arial"/>
                <a:cs typeface="Arial"/>
                <a:sym typeface="Arial"/>
              </a:rPr>
            </a:br>
            <a:endParaRPr i="1" sz="2800">
              <a:solidFill>
                <a:schemeClr val="accent1"/>
              </a:solidFill>
            </a:endParaRPr>
          </a:p>
        </p:txBody>
      </p:sp>
      <p:sp>
        <p:nvSpPr>
          <p:cNvPr id="152" name="Google Shape;152;g29b68857087_0_93"/>
          <p:cNvSpPr txBox="1"/>
          <p:nvPr>
            <p:ph idx="1" type="body"/>
          </p:nvPr>
        </p:nvSpPr>
        <p:spPr>
          <a:xfrm>
            <a:off x="444250" y="1383100"/>
            <a:ext cx="8391900" cy="3897900"/>
          </a:xfrm>
          <a:prstGeom prst="rect">
            <a:avLst/>
          </a:prstGeom>
          <a:noFill/>
          <a:ln>
            <a:noFill/>
          </a:ln>
        </p:spPr>
        <p:txBody>
          <a:bodyPr anchorCtr="0" anchor="ctr" bIns="45700" lIns="91425" spcFirstLastPara="1" rIns="91425" wrap="square" tIns="45700">
            <a:normAutofit lnSpcReduction="10000"/>
          </a:bodyPr>
          <a:lstStyle/>
          <a:p>
            <a:pPr indent="0" lvl="0" marL="0" rtl="0" algn="l">
              <a:spcBef>
                <a:spcPts val="0"/>
              </a:spcBef>
              <a:spcAft>
                <a:spcPts val="0"/>
              </a:spcAft>
              <a:buClr>
                <a:schemeClr val="dk1"/>
              </a:buClr>
              <a:buFont typeface="Arial"/>
              <a:buNone/>
            </a:pPr>
            <a:r>
              <a:rPr b="1" i="1" lang="en-US" sz="2400">
                <a:solidFill>
                  <a:schemeClr val="dk1"/>
                </a:solidFill>
                <a:latin typeface="Calibri"/>
                <a:ea typeface="Calibri"/>
                <a:cs typeface="Calibri"/>
                <a:sym typeface="Calibri"/>
              </a:rPr>
              <a:t>According to the California Department of Education FAQ…</a:t>
            </a:r>
            <a:endParaRPr sz="1400">
              <a:solidFill>
                <a:schemeClr val="dk1"/>
              </a:solidFill>
              <a:latin typeface="Arial"/>
              <a:ea typeface="Arial"/>
              <a:cs typeface="Arial"/>
              <a:sym typeface="Arial"/>
            </a:endParaRPr>
          </a:p>
          <a:p>
            <a:pPr indent="0" lvl="0" marL="0" rtl="0" algn="l">
              <a:spcBef>
                <a:spcPts val="0"/>
              </a:spcBef>
              <a:spcAft>
                <a:spcPts val="0"/>
              </a:spcAft>
              <a:buNone/>
            </a:pPr>
            <a:r>
              <a:rPr lang="en-US" sz="2000" u="sng">
                <a:solidFill>
                  <a:schemeClr val="dk1"/>
                </a:solidFill>
                <a:latin typeface="Calibri"/>
                <a:ea typeface="Calibri"/>
                <a:cs typeface="Calibri"/>
                <a:sym typeface="Calibri"/>
                <a:hlinkClick r:id="rId3">
                  <a:extLst>
                    <a:ext uri="{A12FA001-AC4F-418D-AE19-62706E023703}">
                      <ahyp:hlinkClr val="tx"/>
                    </a:ext>
                  </a:extLst>
                </a:hlinkClick>
              </a:rPr>
              <a:t>https://www.cde.ca.gov/ci/cr/cf/esmcfaqs.asp</a:t>
            </a:r>
            <a:endParaRPr sz="2000">
              <a:solidFill>
                <a:schemeClr val="dk1"/>
              </a:solidFill>
              <a:latin typeface="Calibri"/>
              <a:ea typeface="Calibri"/>
              <a:cs typeface="Calibri"/>
              <a:sym typeface="Calibri"/>
            </a:endParaRPr>
          </a:p>
          <a:p>
            <a:pPr indent="0" lvl="0" marL="0" rtl="0" algn="l">
              <a:spcBef>
                <a:spcPts val="0"/>
              </a:spcBef>
              <a:spcAft>
                <a:spcPts val="0"/>
              </a:spcAft>
              <a:buClr>
                <a:schemeClr val="dk1"/>
              </a:buClr>
              <a:buFont typeface="Arial"/>
              <a:buNone/>
            </a:pPr>
            <a:r>
              <a:t/>
            </a:r>
            <a:endParaRPr sz="400">
              <a:solidFill>
                <a:schemeClr val="dk1"/>
              </a:solidFill>
              <a:latin typeface="Calibri"/>
              <a:ea typeface="Calibri"/>
              <a:cs typeface="Calibri"/>
              <a:sym typeface="Calibri"/>
            </a:endParaRPr>
          </a:p>
          <a:p>
            <a:pPr indent="0" lvl="0" marL="0" rtl="0" algn="l">
              <a:spcBef>
                <a:spcPts val="0"/>
              </a:spcBef>
              <a:spcAft>
                <a:spcPts val="0"/>
              </a:spcAft>
              <a:buClr>
                <a:schemeClr val="dk1"/>
              </a:buClr>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Font typeface="Arial"/>
              <a:buNone/>
            </a:pPr>
            <a:r>
              <a:rPr lang="en-US" sz="2700">
                <a:solidFill>
                  <a:schemeClr val="dk1"/>
                </a:solidFill>
                <a:latin typeface="Calibri"/>
                <a:ea typeface="Calibri"/>
                <a:cs typeface="Calibri"/>
                <a:sym typeface="Calibri"/>
              </a:rPr>
              <a:t>A model curriculum is a </a:t>
            </a:r>
            <a:r>
              <a:rPr b="1" lang="en-US" sz="2700">
                <a:solidFill>
                  <a:schemeClr val="dk1"/>
                </a:solidFill>
                <a:latin typeface="Calibri"/>
                <a:ea typeface="Calibri"/>
                <a:cs typeface="Calibri"/>
                <a:sym typeface="Calibri"/>
              </a:rPr>
              <a:t>guidance document</a:t>
            </a:r>
            <a:r>
              <a:rPr lang="en-US" sz="2700">
                <a:solidFill>
                  <a:schemeClr val="dk1"/>
                </a:solidFill>
                <a:latin typeface="Calibri"/>
                <a:ea typeface="Calibri"/>
                <a:cs typeface="Calibri"/>
                <a:sym typeface="Calibri"/>
              </a:rPr>
              <a:t> that provides support to teachers and administrators in developing courses and/or instructional content in a specific topic area. </a:t>
            </a:r>
            <a:endParaRPr sz="1700">
              <a:solidFill>
                <a:schemeClr val="dk1"/>
              </a:solidFill>
              <a:latin typeface="Arial"/>
              <a:ea typeface="Arial"/>
              <a:cs typeface="Arial"/>
              <a:sym typeface="Arial"/>
            </a:endParaRPr>
          </a:p>
          <a:p>
            <a:pPr indent="0" lvl="0" marL="0" rtl="0" algn="l">
              <a:spcBef>
                <a:spcPts val="0"/>
              </a:spcBef>
              <a:spcAft>
                <a:spcPts val="0"/>
              </a:spcAft>
              <a:buClr>
                <a:schemeClr val="dk1"/>
              </a:buClr>
              <a:buFont typeface="Arial"/>
              <a:buNone/>
            </a:pPr>
            <a:r>
              <a:t/>
            </a:r>
            <a:endParaRPr sz="1500">
              <a:solidFill>
                <a:schemeClr val="dk1"/>
              </a:solidFill>
              <a:latin typeface="Calibri"/>
              <a:ea typeface="Calibri"/>
              <a:cs typeface="Calibri"/>
              <a:sym typeface="Calibri"/>
            </a:endParaRPr>
          </a:p>
          <a:p>
            <a:pPr indent="0" lvl="0" marL="0" rtl="0" algn="l">
              <a:spcBef>
                <a:spcPts val="0"/>
              </a:spcBef>
              <a:spcAft>
                <a:spcPts val="0"/>
              </a:spcAft>
              <a:buNone/>
            </a:pPr>
            <a:r>
              <a:rPr lang="en-US" sz="2700">
                <a:solidFill>
                  <a:schemeClr val="dk1"/>
                </a:solidFill>
                <a:latin typeface="Calibri"/>
                <a:ea typeface="Calibri"/>
                <a:cs typeface="Calibri"/>
                <a:sym typeface="Calibri"/>
              </a:rPr>
              <a:t>It is not a complete classroom curriculum or instructional materials; it is intended as a resource. </a:t>
            </a:r>
            <a:endParaRPr sz="2700">
              <a:solidFill>
                <a:schemeClr val="dk1"/>
              </a:solidFill>
              <a:latin typeface="Calibri"/>
              <a:ea typeface="Calibri"/>
              <a:cs typeface="Calibri"/>
              <a:sym typeface="Calibri"/>
            </a:endParaRPr>
          </a:p>
          <a:p>
            <a:pPr indent="0" lvl="0" marL="0" rtl="0" algn="l">
              <a:spcBef>
                <a:spcPts val="0"/>
              </a:spcBef>
              <a:spcAft>
                <a:spcPts val="0"/>
              </a:spcAft>
              <a:buNone/>
            </a:pPr>
            <a:r>
              <a:t/>
            </a:r>
            <a:endParaRPr sz="2600">
              <a:latin typeface="Poppins"/>
              <a:ea typeface="Poppins"/>
              <a:cs typeface="Poppins"/>
              <a:sym typeface="Poppins"/>
            </a:endParaRPr>
          </a:p>
        </p:txBody>
      </p:sp>
      <p:sp>
        <p:nvSpPr>
          <p:cNvPr id="153" name="Google Shape;153;g29b68857087_0_93"/>
          <p:cNvSpPr/>
          <p:nvPr/>
        </p:nvSpPr>
        <p:spPr>
          <a:xfrm>
            <a:off x="373000" y="5102050"/>
            <a:ext cx="8391900" cy="1377600"/>
          </a:xfrm>
          <a:prstGeom prst="roundRect">
            <a:avLst>
              <a:gd fmla="val 16667" name="adj"/>
            </a:avLst>
          </a:prstGeom>
          <a:solidFill>
            <a:schemeClr val="accen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ill Sans"/>
              <a:ea typeface="Gill Sans"/>
              <a:cs typeface="Gill Sans"/>
              <a:sym typeface="Gill Sans"/>
            </a:endParaRPr>
          </a:p>
        </p:txBody>
      </p:sp>
      <p:sp>
        <p:nvSpPr>
          <p:cNvPr id="154" name="Google Shape;154;g29b68857087_0_93"/>
          <p:cNvSpPr txBox="1"/>
          <p:nvPr/>
        </p:nvSpPr>
        <p:spPr>
          <a:xfrm>
            <a:off x="612575" y="5275325"/>
            <a:ext cx="7965900" cy="993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Font typeface="Arial"/>
              <a:buNone/>
            </a:pPr>
            <a:r>
              <a:rPr lang="en-US" sz="2900">
                <a:solidFill>
                  <a:schemeClr val="lt1"/>
                </a:solidFill>
                <a:latin typeface="Calibri"/>
                <a:ea typeface="Calibri"/>
                <a:cs typeface="Calibri"/>
                <a:sym typeface="Calibri"/>
              </a:rPr>
              <a:t>A model curriculum is similar to a </a:t>
            </a:r>
            <a:r>
              <a:rPr lang="en-US" sz="2900" u="sng">
                <a:solidFill>
                  <a:schemeClr val="lt1"/>
                </a:solidFill>
                <a:latin typeface="Calibri"/>
                <a:ea typeface="Calibri"/>
                <a:cs typeface="Calibri"/>
                <a:sym typeface="Calibri"/>
                <a:hlinkClick r:id="rId4">
                  <a:extLst>
                    <a:ext uri="{A12FA001-AC4F-418D-AE19-62706E023703}">
                      <ahyp:hlinkClr val="tx"/>
                    </a:ext>
                  </a:extLst>
                </a:hlinkClick>
              </a:rPr>
              <a:t>curriculum framework</a:t>
            </a:r>
            <a:r>
              <a:rPr lang="en-US" sz="2900">
                <a:solidFill>
                  <a:schemeClr val="lt1"/>
                </a:solidFill>
                <a:latin typeface="Calibri"/>
                <a:ea typeface="Calibri"/>
                <a:cs typeface="Calibri"/>
                <a:sym typeface="Calibri"/>
              </a:rPr>
              <a:t>, but with a specific focus.</a:t>
            </a:r>
            <a:endParaRPr sz="1900">
              <a:solidFill>
                <a:schemeClr val="lt1"/>
              </a:solidFill>
              <a:latin typeface="Gill Sans"/>
              <a:ea typeface="Gill Sans"/>
              <a:cs typeface="Gill Sans"/>
              <a:sym typeface="Gill Sans"/>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
          <p:cNvSpPr/>
          <p:nvPr/>
        </p:nvSpPr>
        <p:spPr>
          <a:xfrm rot="5400000">
            <a:off x="4032450" y="-4032442"/>
            <a:ext cx="1079100" cy="9144000"/>
          </a:xfrm>
          <a:prstGeom prst="rect">
            <a:avLst/>
          </a:prstGeom>
          <a:solidFill>
            <a:schemeClr val="accent1"/>
          </a:solidFill>
          <a:ln cap="flat" cmpd="sng" w="127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160" name="Google Shape;160;p3"/>
          <p:cNvSpPr txBox="1"/>
          <p:nvPr>
            <p:ph type="title"/>
          </p:nvPr>
        </p:nvSpPr>
        <p:spPr>
          <a:xfrm>
            <a:off x="1269075" y="533400"/>
            <a:ext cx="6606000" cy="914400"/>
          </a:xfrm>
          <a:prstGeom prst="rect">
            <a:avLst/>
          </a:prstGeom>
          <a:solidFill>
            <a:srgbClr val="FFFFFF"/>
          </a:solidFill>
          <a:ln cap="flat" cmpd="sng" w="9525">
            <a:solidFill>
              <a:schemeClr val="dk1"/>
            </a:solidFill>
            <a:prstDash val="solid"/>
            <a:round/>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chemeClr val="accent1"/>
              </a:buClr>
              <a:buSzPts val="2400"/>
              <a:buFont typeface="Arial"/>
              <a:buNone/>
            </a:pPr>
            <a:r>
              <a:rPr b="1" lang="en-US" sz="2400">
                <a:solidFill>
                  <a:schemeClr val="accent1"/>
                </a:solidFill>
                <a:latin typeface="Arial"/>
                <a:ea typeface="Arial"/>
                <a:cs typeface="Arial"/>
                <a:sym typeface="Arial"/>
              </a:rPr>
              <a:t>ETHNIC STUDIES IN EDUCATION</a:t>
            </a:r>
            <a:endParaRPr sz="2400">
              <a:solidFill>
                <a:schemeClr val="accent1"/>
              </a:solidFill>
            </a:endParaRPr>
          </a:p>
        </p:txBody>
      </p:sp>
      <p:pic>
        <p:nvPicPr>
          <p:cNvPr descr="Image result for banks ethnic studies" id="161" name="Google Shape;161;p3"/>
          <p:cNvPicPr preferRelativeResize="0"/>
          <p:nvPr/>
        </p:nvPicPr>
        <p:blipFill rotWithShape="1">
          <a:blip r:embed="rId3">
            <a:alphaModFix/>
          </a:blip>
          <a:srcRect b="0" l="0" r="0" t="0"/>
          <a:stretch/>
        </p:blipFill>
        <p:spPr>
          <a:xfrm>
            <a:off x="5422175" y="2506600"/>
            <a:ext cx="2638724" cy="3429000"/>
          </a:xfrm>
          <a:prstGeom prst="rect">
            <a:avLst/>
          </a:prstGeom>
          <a:noFill/>
          <a:ln>
            <a:noFill/>
          </a:ln>
        </p:spPr>
      </p:pic>
      <p:cxnSp>
        <p:nvCxnSpPr>
          <p:cNvPr id="162" name="Google Shape;162;p3"/>
          <p:cNvCxnSpPr/>
          <p:nvPr/>
        </p:nvCxnSpPr>
        <p:spPr>
          <a:xfrm>
            <a:off x="4571999" y="2634393"/>
            <a:ext cx="0" cy="3607800"/>
          </a:xfrm>
          <a:prstGeom prst="straightConnector1">
            <a:avLst/>
          </a:prstGeom>
          <a:noFill/>
          <a:ln cap="flat" cmpd="sng" w="9525">
            <a:solidFill>
              <a:schemeClr val="accent1"/>
            </a:solidFill>
            <a:prstDash val="solid"/>
            <a:round/>
            <a:headEnd len="sm" w="sm" type="none"/>
            <a:tailEnd len="sm" w="sm" type="none"/>
          </a:ln>
        </p:spPr>
      </p:cxnSp>
      <p:pic>
        <p:nvPicPr>
          <p:cNvPr descr="Image result for banks ethnic studies" id="163" name="Google Shape;163;p3"/>
          <p:cNvPicPr preferRelativeResize="0"/>
          <p:nvPr/>
        </p:nvPicPr>
        <p:blipFill rotWithShape="1">
          <a:blip r:embed="rId4">
            <a:alphaModFix/>
          </a:blip>
          <a:srcRect b="0" l="0" r="0" t="0"/>
          <a:stretch/>
        </p:blipFill>
        <p:spPr>
          <a:xfrm>
            <a:off x="1447800" y="2514600"/>
            <a:ext cx="2209800" cy="3378856"/>
          </a:xfrm>
          <a:prstGeom prst="rect">
            <a:avLst/>
          </a:prstGeom>
          <a:noFill/>
          <a:ln>
            <a:noFill/>
          </a:ln>
        </p:spPr>
      </p:pic>
      <p:sp>
        <p:nvSpPr>
          <p:cNvPr id="164" name="Google Shape;164;p3"/>
          <p:cNvSpPr txBox="1"/>
          <p:nvPr/>
        </p:nvSpPr>
        <p:spPr>
          <a:xfrm>
            <a:off x="914400" y="1676400"/>
            <a:ext cx="3288000" cy="704100"/>
          </a:xfrm>
          <a:prstGeom prst="rect">
            <a:avLst/>
          </a:prstGeom>
          <a:noFill/>
          <a:ln>
            <a:noFill/>
          </a:ln>
        </p:spPr>
        <p:txBody>
          <a:bodyPr anchorCtr="1" anchor="b" bIns="45700" lIns="91425" spcFirstLastPara="1" rIns="91425" wrap="square" tIns="45700">
            <a:normAutofit/>
          </a:bodyPr>
          <a:lstStyle/>
          <a:p>
            <a:pPr indent="0" lvl="0" marL="0" rtl="0" algn="ctr">
              <a:spcBef>
                <a:spcPts val="0"/>
              </a:spcBef>
              <a:spcAft>
                <a:spcPts val="0"/>
              </a:spcAft>
              <a:buNone/>
            </a:pPr>
            <a:r>
              <a:rPr b="1" lang="en-US" sz="2000">
                <a:solidFill>
                  <a:srgbClr val="472EA7"/>
                </a:solidFill>
              </a:rPr>
              <a:t>CONSTRUCTIVE </a:t>
            </a:r>
            <a:endParaRPr b="1" sz="2000">
              <a:solidFill>
                <a:srgbClr val="472EA7"/>
              </a:solidFill>
            </a:endParaRPr>
          </a:p>
          <a:p>
            <a:pPr indent="0" lvl="0" marL="0" rtl="0" algn="ctr">
              <a:spcBef>
                <a:spcPts val="0"/>
              </a:spcBef>
              <a:spcAft>
                <a:spcPts val="0"/>
              </a:spcAft>
              <a:buNone/>
            </a:pPr>
            <a:r>
              <a:rPr b="1" lang="en-US" sz="2000">
                <a:solidFill>
                  <a:srgbClr val="472EA7"/>
                </a:solidFill>
              </a:rPr>
              <a:t>ETHNIC STUDIES</a:t>
            </a:r>
            <a:endParaRPr sz="1900">
              <a:solidFill>
                <a:srgbClr val="4237B0"/>
              </a:solidFill>
              <a:latin typeface="Gill Sans"/>
              <a:ea typeface="Gill Sans"/>
              <a:cs typeface="Gill Sans"/>
              <a:sym typeface="Gill Sans"/>
            </a:endParaRPr>
          </a:p>
        </p:txBody>
      </p:sp>
      <p:sp>
        <p:nvSpPr>
          <p:cNvPr id="165" name="Google Shape;165;p3"/>
          <p:cNvSpPr txBox="1"/>
          <p:nvPr/>
        </p:nvSpPr>
        <p:spPr>
          <a:xfrm>
            <a:off x="5181600" y="1752600"/>
            <a:ext cx="3048000" cy="609600"/>
          </a:xfrm>
          <a:prstGeom prst="rect">
            <a:avLst/>
          </a:prstGeom>
          <a:noFill/>
          <a:ln>
            <a:noFill/>
          </a:ln>
        </p:spPr>
        <p:txBody>
          <a:bodyPr anchorCtr="1" anchor="b" bIns="45700" lIns="91425" spcFirstLastPara="1" rIns="91425" wrap="square" tIns="45700">
            <a:noAutofit/>
          </a:bodyPr>
          <a:lstStyle/>
          <a:p>
            <a:pPr indent="0" lvl="0" marL="0" rtl="0" algn="ctr">
              <a:spcBef>
                <a:spcPts val="0"/>
              </a:spcBef>
              <a:spcAft>
                <a:spcPts val="0"/>
              </a:spcAft>
              <a:buNone/>
            </a:pPr>
            <a:r>
              <a:rPr b="1" lang="en-US" sz="2000">
                <a:solidFill>
                  <a:srgbClr val="472EA7"/>
                </a:solidFill>
              </a:rPr>
              <a:t>LIBERATED</a:t>
            </a:r>
            <a:r>
              <a:rPr b="1" lang="en-US" sz="2000">
                <a:solidFill>
                  <a:srgbClr val="472EA7"/>
                </a:solidFill>
              </a:rPr>
              <a:t> </a:t>
            </a:r>
            <a:endParaRPr b="1" sz="2000">
              <a:solidFill>
                <a:srgbClr val="472EA7"/>
              </a:solidFill>
            </a:endParaRPr>
          </a:p>
          <a:p>
            <a:pPr indent="0" lvl="0" marL="0" rtl="0" algn="ctr">
              <a:spcBef>
                <a:spcPts val="0"/>
              </a:spcBef>
              <a:spcAft>
                <a:spcPts val="0"/>
              </a:spcAft>
              <a:buNone/>
            </a:pPr>
            <a:r>
              <a:rPr b="1" lang="en-US" sz="2000">
                <a:solidFill>
                  <a:srgbClr val="472EA7"/>
                </a:solidFill>
              </a:rPr>
              <a:t>ETHNIC STUDIES</a:t>
            </a:r>
            <a:endParaRPr sz="1900">
              <a:solidFill>
                <a:srgbClr val="4237B0"/>
              </a:solidFill>
              <a:latin typeface="Gill Sans"/>
              <a:ea typeface="Gill Sans"/>
              <a:cs typeface="Gill Sans"/>
              <a:sym typeface="Gill Sans"/>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0"/>
          <p:cNvSpPr/>
          <p:nvPr/>
        </p:nvSpPr>
        <p:spPr>
          <a:xfrm rot="5400000">
            <a:off x="3688500" y="1282800"/>
            <a:ext cx="1767000" cy="9144000"/>
          </a:xfrm>
          <a:prstGeom prst="rect">
            <a:avLst/>
          </a:prstGeom>
          <a:solidFill>
            <a:schemeClr val="accent1"/>
          </a:solidFill>
          <a:ln cap="flat" cmpd="sng" w="127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172" name="Google Shape;172;p20"/>
          <p:cNvSpPr txBox="1"/>
          <p:nvPr>
            <p:ph idx="1" type="body"/>
          </p:nvPr>
        </p:nvSpPr>
        <p:spPr>
          <a:xfrm>
            <a:off x="241550" y="5139150"/>
            <a:ext cx="8773200" cy="1419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1000"/>
              </a:spcBef>
              <a:spcAft>
                <a:spcPts val="0"/>
              </a:spcAft>
              <a:buClr>
                <a:schemeClr val="dk1"/>
              </a:buClr>
              <a:buSzPts val="1100"/>
              <a:buFont typeface="Arial"/>
              <a:buNone/>
            </a:pPr>
            <a:r>
              <a:rPr lang="en-US" sz="2400">
                <a:solidFill>
                  <a:schemeClr val="lt1"/>
                </a:solidFill>
                <a:latin typeface="Calibri"/>
                <a:ea typeface="Calibri"/>
                <a:cs typeface="Calibri"/>
                <a:sym typeface="Calibri"/>
              </a:rPr>
              <a:t>Ethnic Studies curricula should aim to foster among students “an appreciation for the contributions of multiple cultures.”</a:t>
            </a:r>
            <a:endParaRPr sz="3000">
              <a:solidFill>
                <a:schemeClr val="lt1"/>
              </a:solidFill>
              <a:latin typeface="Arial"/>
              <a:ea typeface="Arial"/>
              <a:cs typeface="Arial"/>
              <a:sym typeface="Arial"/>
            </a:endParaRPr>
          </a:p>
          <a:p>
            <a:pPr indent="0" lvl="0" marL="0" rtl="0" algn="l">
              <a:lnSpc>
                <a:spcPct val="100000"/>
              </a:lnSpc>
              <a:spcBef>
                <a:spcPts val="1000"/>
              </a:spcBef>
              <a:spcAft>
                <a:spcPts val="0"/>
              </a:spcAft>
              <a:buSzPts val="1800"/>
              <a:buNone/>
            </a:pPr>
            <a:r>
              <a:rPr i="1" lang="en-US" sz="2100">
                <a:solidFill>
                  <a:schemeClr val="lt1"/>
                </a:solidFill>
                <a:latin typeface="Arial"/>
                <a:ea typeface="Arial"/>
                <a:cs typeface="Arial"/>
                <a:sym typeface="Arial"/>
              </a:rPr>
              <a:t>Luis Alejo, AB2016 legislation</a:t>
            </a:r>
            <a:endParaRPr sz="2100">
              <a:solidFill>
                <a:schemeClr val="lt1"/>
              </a:solidFill>
              <a:latin typeface="Arial"/>
              <a:ea typeface="Arial"/>
              <a:cs typeface="Arial"/>
              <a:sym typeface="Arial"/>
            </a:endParaRPr>
          </a:p>
        </p:txBody>
      </p:sp>
      <p:sp>
        <p:nvSpPr>
          <p:cNvPr id="173" name="Google Shape;173;p20"/>
          <p:cNvSpPr txBox="1"/>
          <p:nvPr>
            <p:ph type="title"/>
          </p:nvPr>
        </p:nvSpPr>
        <p:spPr>
          <a:xfrm>
            <a:off x="534850" y="179675"/>
            <a:ext cx="8186400" cy="1003200"/>
          </a:xfrm>
          <a:prstGeom prst="rect">
            <a:avLst/>
          </a:prstGeom>
          <a:solidFill>
            <a:srgbClr val="FFFFFF"/>
          </a:solidFill>
          <a:ln cap="flat" cmpd="sng" w="9525">
            <a:solidFill>
              <a:schemeClr val="dk1"/>
            </a:solidFill>
            <a:prstDash val="solid"/>
            <a:round/>
            <a:headEnd len="sm" w="sm" type="none"/>
            <a:tailEnd len="sm" w="sm" type="none"/>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chemeClr val="accent1"/>
              </a:buClr>
              <a:buSzPts val="2400"/>
              <a:buFont typeface="Arial"/>
              <a:buNone/>
            </a:pPr>
            <a:r>
              <a:rPr b="1" lang="en-US">
                <a:solidFill>
                  <a:schemeClr val="accent1"/>
                </a:solidFill>
                <a:latin typeface="Arial"/>
                <a:ea typeface="Arial"/>
                <a:cs typeface="Arial"/>
                <a:sym typeface="Arial"/>
              </a:rPr>
              <a:t>FOUNDATION OF </a:t>
            </a:r>
            <a:endParaRPr b="1">
              <a:solidFill>
                <a:schemeClr val="accent1"/>
              </a:solidFill>
              <a:latin typeface="Arial"/>
              <a:ea typeface="Arial"/>
              <a:cs typeface="Arial"/>
              <a:sym typeface="Arial"/>
            </a:endParaRPr>
          </a:p>
          <a:p>
            <a:pPr indent="0" lvl="0" marL="0" rtl="0" algn="ctr">
              <a:lnSpc>
                <a:spcPct val="90000"/>
              </a:lnSpc>
              <a:spcBef>
                <a:spcPts val="0"/>
              </a:spcBef>
              <a:spcAft>
                <a:spcPts val="0"/>
              </a:spcAft>
              <a:buClr>
                <a:schemeClr val="accent1"/>
              </a:buClr>
              <a:buSzPts val="2400"/>
              <a:buFont typeface="Arial"/>
              <a:buNone/>
            </a:pPr>
            <a:r>
              <a:rPr b="1" lang="en-US">
                <a:solidFill>
                  <a:schemeClr val="accent1"/>
                </a:solidFill>
                <a:latin typeface="Arial"/>
                <a:ea typeface="Arial"/>
                <a:cs typeface="Arial"/>
                <a:sym typeface="Arial"/>
              </a:rPr>
              <a:t>CONSTRUCTIVE ETHNIC STUDIES</a:t>
            </a:r>
            <a:endParaRPr>
              <a:solidFill>
                <a:schemeClr val="accent1"/>
              </a:solidFill>
            </a:endParaRPr>
          </a:p>
        </p:txBody>
      </p:sp>
      <p:sp>
        <p:nvSpPr>
          <p:cNvPr id="174" name="Google Shape;174;p20"/>
          <p:cNvSpPr txBox="1"/>
          <p:nvPr/>
        </p:nvSpPr>
        <p:spPr>
          <a:xfrm>
            <a:off x="534850" y="1378925"/>
            <a:ext cx="8186400" cy="33240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100"/>
              <a:buFont typeface="Arial"/>
              <a:buNone/>
            </a:pPr>
            <a:r>
              <a:rPr b="0" i="0" lang="en-US" sz="3300" u="none" cap="none" strike="noStrike">
                <a:solidFill>
                  <a:schemeClr val="dk1"/>
                </a:solidFill>
                <a:latin typeface="Calibri"/>
                <a:ea typeface="Calibri"/>
                <a:cs typeface="Calibri"/>
                <a:sym typeface="Calibri"/>
              </a:rPr>
              <a:t>A well done ES curriculum should</a:t>
            </a:r>
            <a:endParaRPr b="0" i="0" sz="33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3100"/>
              <a:buFont typeface="Arial"/>
              <a:buNone/>
            </a:pPr>
            <a:r>
              <a:rPr b="0" i="0" lang="en-US" sz="3300" u="none" cap="none" strike="noStrike">
                <a:solidFill>
                  <a:schemeClr val="dk1"/>
                </a:solidFill>
                <a:latin typeface="Calibri"/>
                <a:ea typeface="Calibri"/>
                <a:cs typeface="Calibri"/>
                <a:sym typeface="Calibri"/>
              </a:rPr>
              <a:t>empower students to confront racism and other discrimination by coming together in productive ways, allowing them to share common ground and going beyond past and current stereotypes</a:t>
            </a:r>
            <a:r>
              <a:rPr b="0" i="0" lang="en-US" sz="3200" u="none" cap="none" strike="noStrike">
                <a:solidFill>
                  <a:schemeClr val="dk1"/>
                </a:solidFill>
                <a:latin typeface="Calibri"/>
                <a:ea typeface="Calibri"/>
                <a:cs typeface="Calibri"/>
                <a:sym typeface="Calibri"/>
              </a:rPr>
              <a:t>.</a:t>
            </a:r>
            <a:endParaRPr b="0" i="0" sz="3900" u="none" cap="none" strike="noStrike">
              <a:solidFill>
                <a:srgbClr val="262626"/>
              </a:solidFill>
              <a:latin typeface="Gill Sans"/>
              <a:ea typeface="Gill Sans"/>
              <a:cs typeface="Gill Sans"/>
              <a:sym typeface="Gill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
          <p:cNvSpPr/>
          <p:nvPr/>
        </p:nvSpPr>
        <p:spPr>
          <a:xfrm>
            <a:off x="-9572" y="0"/>
            <a:ext cx="9144000" cy="1066799"/>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181" name="Google Shape;181;p2"/>
          <p:cNvSpPr txBox="1"/>
          <p:nvPr/>
        </p:nvSpPr>
        <p:spPr>
          <a:xfrm>
            <a:off x="733472" y="457198"/>
            <a:ext cx="7753256" cy="920498"/>
          </a:xfrm>
          <a:prstGeom prst="rect">
            <a:avLst/>
          </a:prstGeom>
          <a:solidFill>
            <a:srgbClr val="FFFFFF"/>
          </a:solidFill>
          <a:ln cap="sq" cmpd="sng" w="15875">
            <a:solidFill>
              <a:schemeClr val="dk1"/>
            </a:solidFill>
            <a:prstDash val="solid"/>
            <a:miter lim="800000"/>
            <a:headEnd len="sm" w="sm" type="none"/>
            <a:tailEnd len="sm" w="sm" type="none"/>
          </a:ln>
        </p:spPr>
        <p:txBody>
          <a:bodyPr anchorCtr="0" anchor="ctr" bIns="182875" lIns="274300" spcFirstLastPara="1" rIns="274300" wrap="square" tIns="274300">
            <a:noAutofit/>
          </a:bodyPr>
          <a:lstStyle/>
          <a:p>
            <a:pPr indent="0" lvl="0" marL="0" marR="0" rtl="0" algn="ctr">
              <a:lnSpc>
                <a:spcPct val="90000"/>
              </a:lnSpc>
              <a:spcBef>
                <a:spcPts val="0"/>
              </a:spcBef>
              <a:spcAft>
                <a:spcPts val="0"/>
              </a:spcAft>
              <a:buClr>
                <a:schemeClr val="accent1"/>
              </a:buClr>
              <a:buSzPts val="2400"/>
              <a:buFont typeface="Arial"/>
              <a:buNone/>
            </a:pPr>
            <a:r>
              <a:rPr b="1" i="0" lang="en-US" sz="2400" u="none" cap="none" strike="noStrike">
                <a:solidFill>
                  <a:schemeClr val="accent1"/>
                </a:solidFill>
                <a:latin typeface="Arial"/>
                <a:ea typeface="Arial"/>
                <a:cs typeface="Arial"/>
                <a:sym typeface="Arial"/>
              </a:rPr>
              <a:t>WHAT IS LIBERATED ETHNIC STUDIES?</a:t>
            </a:r>
            <a:endParaRPr b="0" i="0" sz="2400" u="none" cap="none" strike="noStrike">
              <a:solidFill>
                <a:schemeClr val="accent1"/>
              </a:solidFill>
              <a:latin typeface="Gill Sans"/>
              <a:ea typeface="Gill Sans"/>
              <a:cs typeface="Gill Sans"/>
              <a:sym typeface="Gill Sans"/>
            </a:endParaRPr>
          </a:p>
        </p:txBody>
      </p:sp>
      <p:sp>
        <p:nvSpPr>
          <p:cNvPr id="182" name="Google Shape;182;p2"/>
          <p:cNvSpPr txBox="1"/>
          <p:nvPr>
            <p:ph idx="1" type="body"/>
          </p:nvPr>
        </p:nvSpPr>
        <p:spPr>
          <a:xfrm>
            <a:off x="790625" y="3059971"/>
            <a:ext cx="7391400" cy="763200"/>
          </a:xfrm>
          <a:prstGeom prst="rect">
            <a:avLst/>
          </a:prstGeom>
          <a:noFill/>
          <a:ln>
            <a:noFill/>
          </a:ln>
        </p:spPr>
        <p:txBody>
          <a:bodyPr anchorCtr="0" anchor="ctr" bIns="91425" lIns="274300" spcFirstLastPara="1" rIns="274300" wrap="square" tIns="274300">
            <a:noAutofit/>
          </a:bodyPr>
          <a:lstStyle/>
          <a:p>
            <a:pPr indent="0" lvl="0" marL="0" rtl="0" algn="ctr">
              <a:lnSpc>
                <a:spcPct val="100000"/>
              </a:lnSpc>
              <a:spcBef>
                <a:spcPts val="1200"/>
              </a:spcBef>
              <a:spcAft>
                <a:spcPts val="0"/>
              </a:spcAft>
              <a:buClr>
                <a:schemeClr val="dk1"/>
              </a:buClr>
              <a:buSzPts val="2000"/>
              <a:buNone/>
            </a:pPr>
            <a:r>
              <a:rPr b="1" lang="en-US" sz="2900">
                <a:solidFill>
                  <a:schemeClr val="dk1"/>
                </a:solidFill>
                <a:latin typeface="Gill Sans"/>
                <a:ea typeface="Gill Sans"/>
                <a:cs typeface="Gill Sans"/>
                <a:sym typeface="Gill Sans"/>
              </a:rPr>
              <a:t>Liberated Ethnic Studies</a:t>
            </a:r>
            <a:r>
              <a:rPr b="1" lang="en-US" sz="2900">
                <a:solidFill>
                  <a:schemeClr val="dk1"/>
                </a:solidFill>
              </a:rPr>
              <a:t> TO DO list:</a:t>
            </a:r>
            <a:endParaRPr sz="2300"/>
          </a:p>
        </p:txBody>
      </p:sp>
      <p:sp>
        <p:nvSpPr>
          <p:cNvPr id="183" name="Google Shape;183;p2"/>
          <p:cNvSpPr/>
          <p:nvPr/>
        </p:nvSpPr>
        <p:spPr>
          <a:xfrm>
            <a:off x="0" y="5894701"/>
            <a:ext cx="9144000" cy="963300"/>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184" name="Google Shape;184;p2"/>
          <p:cNvSpPr txBox="1"/>
          <p:nvPr/>
        </p:nvSpPr>
        <p:spPr>
          <a:xfrm>
            <a:off x="1422500" y="3860575"/>
            <a:ext cx="6753300" cy="509100"/>
          </a:xfrm>
          <a:prstGeom prst="rect">
            <a:avLst/>
          </a:prstGeom>
          <a:noFill/>
          <a:ln>
            <a:noFill/>
          </a:ln>
        </p:spPr>
        <p:txBody>
          <a:bodyPr anchorCtr="0" anchor="ctr" bIns="91425" lIns="91425" spcFirstLastPara="1" rIns="91425" wrap="square" tIns="91425">
            <a:noAutofit/>
          </a:bodyPr>
          <a:lstStyle/>
          <a:p>
            <a:pPr indent="-254000" lvl="2" marL="685800" marR="0" rtl="0" algn="l">
              <a:lnSpc>
                <a:spcPct val="100000"/>
              </a:lnSpc>
              <a:spcBef>
                <a:spcPts val="1200"/>
              </a:spcBef>
              <a:spcAft>
                <a:spcPts val="0"/>
              </a:spcAft>
              <a:buClr>
                <a:schemeClr val="dk1"/>
              </a:buClr>
              <a:buSzPts val="2400"/>
              <a:buFont typeface="Arial"/>
              <a:buChar char="•"/>
            </a:pPr>
            <a:r>
              <a:rPr b="0" i="0" lang="en-US" sz="2600" u="none" cap="none" strike="noStrike">
                <a:solidFill>
                  <a:schemeClr val="dk1"/>
                </a:solidFill>
                <a:latin typeface="Gill Sans"/>
                <a:ea typeface="Gill Sans"/>
                <a:cs typeface="Gill Sans"/>
                <a:sym typeface="Gill Sans"/>
              </a:rPr>
              <a:t>create victims</a:t>
            </a:r>
            <a:endParaRPr b="0" i="0" sz="1800" u="none" cap="none" strike="noStrike">
              <a:solidFill>
                <a:srgbClr val="262626"/>
              </a:solidFill>
              <a:latin typeface="Gill Sans"/>
              <a:ea typeface="Gill Sans"/>
              <a:cs typeface="Gill Sans"/>
              <a:sym typeface="Gill Sans"/>
            </a:endParaRPr>
          </a:p>
        </p:txBody>
      </p:sp>
      <p:sp>
        <p:nvSpPr>
          <p:cNvPr id="185" name="Google Shape;185;p2"/>
          <p:cNvSpPr txBox="1"/>
          <p:nvPr/>
        </p:nvSpPr>
        <p:spPr>
          <a:xfrm>
            <a:off x="1422500" y="4293475"/>
            <a:ext cx="6004500" cy="509100"/>
          </a:xfrm>
          <a:prstGeom prst="rect">
            <a:avLst/>
          </a:prstGeom>
          <a:noFill/>
          <a:ln>
            <a:noFill/>
          </a:ln>
        </p:spPr>
        <p:txBody>
          <a:bodyPr anchorCtr="0" anchor="t" bIns="91425" lIns="91425" spcFirstLastPara="1" rIns="91425" wrap="square" tIns="91425">
            <a:noAutofit/>
          </a:bodyPr>
          <a:lstStyle/>
          <a:p>
            <a:pPr indent="-254000" lvl="2" marL="685800" marR="0" rtl="0" algn="l">
              <a:lnSpc>
                <a:spcPct val="100000"/>
              </a:lnSpc>
              <a:spcBef>
                <a:spcPts val="1200"/>
              </a:spcBef>
              <a:spcAft>
                <a:spcPts val="0"/>
              </a:spcAft>
              <a:buClr>
                <a:schemeClr val="dk1"/>
              </a:buClr>
              <a:buSzPts val="2400"/>
              <a:buFont typeface="Arial"/>
              <a:buChar char="•"/>
            </a:pPr>
            <a:r>
              <a:rPr b="0" i="0" lang="en-US" sz="2600" u="none" cap="none" strike="noStrike">
                <a:solidFill>
                  <a:schemeClr val="dk1"/>
                </a:solidFill>
                <a:latin typeface="Gill Sans"/>
                <a:ea typeface="Gill Sans"/>
                <a:cs typeface="Gill Sans"/>
                <a:sym typeface="Gill Sans"/>
              </a:rPr>
              <a:t>connect victims to each other</a:t>
            </a:r>
            <a:endParaRPr b="0" i="0" sz="1800" u="none" cap="none" strike="noStrike">
              <a:solidFill>
                <a:srgbClr val="262626"/>
              </a:solidFill>
              <a:latin typeface="Gill Sans"/>
              <a:ea typeface="Gill Sans"/>
              <a:cs typeface="Gill Sans"/>
              <a:sym typeface="Gill Sans"/>
            </a:endParaRPr>
          </a:p>
        </p:txBody>
      </p:sp>
      <p:sp>
        <p:nvSpPr>
          <p:cNvPr id="186" name="Google Shape;186;p2"/>
          <p:cNvSpPr txBox="1"/>
          <p:nvPr/>
        </p:nvSpPr>
        <p:spPr>
          <a:xfrm>
            <a:off x="1419850" y="4730050"/>
            <a:ext cx="6109200" cy="963300"/>
          </a:xfrm>
          <a:prstGeom prst="rect">
            <a:avLst/>
          </a:prstGeom>
          <a:noFill/>
          <a:ln>
            <a:noFill/>
          </a:ln>
        </p:spPr>
        <p:txBody>
          <a:bodyPr anchorCtr="0" anchor="t" bIns="91425" lIns="91425" spcFirstLastPara="1" rIns="91425" wrap="square" tIns="91425">
            <a:noAutofit/>
          </a:bodyPr>
          <a:lstStyle/>
          <a:p>
            <a:pPr indent="-254000" lvl="2" marL="685800" marR="0" rtl="0" algn="l">
              <a:lnSpc>
                <a:spcPct val="100000"/>
              </a:lnSpc>
              <a:spcBef>
                <a:spcPts val="1200"/>
              </a:spcBef>
              <a:spcAft>
                <a:spcPts val="0"/>
              </a:spcAft>
              <a:buClr>
                <a:schemeClr val="dk1"/>
              </a:buClr>
              <a:buSzPts val="2400"/>
              <a:buFont typeface="Arial"/>
              <a:buChar char="•"/>
            </a:pPr>
            <a:r>
              <a:rPr b="0" i="0" lang="en-US" sz="2600" u="none" cap="none" strike="noStrike">
                <a:solidFill>
                  <a:schemeClr val="dk1"/>
                </a:solidFill>
                <a:latin typeface="Gill Sans"/>
                <a:ea typeface="Gill Sans"/>
                <a:cs typeface="Gill Sans"/>
                <a:sym typeface="Gill Sans"/>
              </a:rPr>
              <a:t>use militant resistance as means to social change</a:t>
            </a:r>
            <a:endParaRPr b="0" i="0" sz="1800" u="none" cap="none" strike="noStrike">
              <a:solidFill>
                <a:srgbClr val="262626"/>
              </a:solidFill>
              <a:latin typeface="Gill Sans"/>
              <a:ea typeface="Gill Sans"/>
              <a:cs typeface="Gill Sans"/>
              <a:sym typeface="Gill Sans"/>
            </a:endParaRPr>
          </a:p>
        </p:txBody>
      </p:sp>
      <p:sp>
        <p:nvSpPr>
          <p:cNvPr id="187" name="Google Shape;187;p2"/>
          <p:cNvSpPr txBox="1"/>
          <p:nvPr/>
        </p:nvSpPr>
        <p:spPr>
          <a:xfrm>
            <a:off x="206975" y="1533300"/>
            <a:ext cx="8565000" cy="1273800"/>
          </a:xfrm>
          <a:prstGeom prst="rect">
            <a:avLst/>
          </a:prstGeom>
          <a:noFill/>
          <a:ln>
            <a:noFill/>
          </a:ln>
        </p:spPr>
        <p:txBody>
          <a:bodyPr anchorCtr="0" anchor="t" bIns="91425" lIns="91425" spcFirstLastPara="1" rIns="91425" wrap="square" tIns="91425">
            <a:noAutofit/>
          </a:bodyPr>
          <a:lstStyle/>
          <a:p>
            <a:pPr indent="0" lvl="0" marL="457200" rtl="0" algn="l">
              <a:spcBef>
                <a:spcPts val="1200"/>
              </a:spcBef>
              <a:spcAft>
                <a:spcPts val="0"/>
              </a:spcAft>
              <a:buNone/>
            </a:pPr>
            <a:r>
              <a:rPr lang="en-US" sz="2700">
                <a:solidFill>
                  <a:schemeClr val="dk1"/>
                </a:solidFill>
                <a:latin typeface="Gill Sans"/>
                <a:ea typeface="Gill Sans"/>
                <a:cs typeface="Gill Sans"/>
                <a:sym typeface="Gill Sans"/>
              </a:rPr>
              <a:t>“critique empire in history and its relationship to white supremacy, racism, patriarchy, cisheteropatriarchy, capitalism, …and other forms of power and oppression</a:t>
            </a:r>
            <a:r>
              <a:rPr lang="en-US" sz="2500">
                <a:solidFill>
                  <a:schemeClr val="dk1"/>
                </a:solidFill>
                <a:latin typeface="Gill Sans"/>
                <a:ea typeface="Gill Sans"/>
                <a:cs typeface="Gill Sans"/>
                <a:sym typeface="Gill Sans"/>
              </a:rPr>
              <a:t>”</a:t>
            </a:r>
            <a:endParaRPr>
              <a:solidFill>
                <a:schemeClr val="dk1"/>
              </a:solidFill>
            </a:endParaRP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22"/>
          <p:cNvSpPr/>
          <p:nvPr/>
        </p:nvSpPr>
        <p:spPr>
          <a:xfrm rot="5400000">
            <a:off x="4142350" y="-4175099"/>
            <a:ext cx="853200" cy="9144000"/>
          </a:xfrm>
          <a:prstGeom prst="rect">
            <a:avLst/>
          </a:prstGeom>
          <a:solidFill>
            <a:schemeClr val="accent1"/>
          </a:solidFill>
          <a:ln cap="flat" cmpd="sng" w="127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194" name="Google Shape;194;p22"/>
          <p:cNvSpPr txBox="1"/>
          <p:nvPr/>
        </p:nvSpPr>
        <p:spPr>
          <a:xfrm>
            <a:off x="7391400" y="838200"/>
            <a:ext cx="184731"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Gill Sans"/>
              <a:ea typeface="Gill Sans"/>
              <a:cs typeface="Gill Sans"/>
              <a:sym typeface="Gill Sans"/>
            </a:endParaRPr>
          </a:p>
        </p:txBody>
      </p:sp>
      <p:sp>
        <p:nvSpPr>
          <p:cNvPr id="195" name="Google Shape;195;p22"/>
          <p:cNvSpPr txBox="1"/>
          <p:nvPr>
            <p:ph type="title"/>
          </p:nvPr>
        </p:nvSpPr>
        <p:spPr>
          <a:xfrm>
            <a:off x="721202" y="344450"/>
            <a:ext cx="7701600" cy="774900"/>
          </a:xfrm>
          <a:prstGeom prst="rect">
            <a:avLst/>
          </a:prstGeom>
          <a:solidFill>
            <a:srgbClr val="FFFFFF"/>
          </a:solidFill>
          <a:ln cap="flat" cmpd="sng" w="9525">
            <a:solidFill>
              <a:schemeClr val="dk1"/>
            </a:solidFill>
            <a:prstDash val="solid"/>
            <a:round/>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chemeClr val="dk1"/>
              </a:buClr>
              <a:buSzPts val="3111"/>
              <a:buFont typeface="Arial"/>
              <a:buNone/>
            </a:pPr>
            <a:r>
              <a:rPr b="1" lang="en-US" sz="2800">
                <a:solidFill>
                  <a:schemeClr val="accent1"/>
                </a:solidFill>
                <a:latin typeface="Arial"/>
                <a:ea typeface="Arial"/>
                <a:cs typeface="Arial"/>
                <a:sym typeface="Arial"/>
              </a:rPr>
              <a:t>VICTIMS</a:t>
            </a:r>
            <a:endParaRPr b="1" sz="2800">
              <a:solidFill>
                <a:schemeClr val="accent1"/>
              </a:solidFill>
              <a:latin typeface="Arial"/>
              <a:ea typeface="Arial"/>
              <a:cs typeface="Arial"/>
              <a:sym typeface="Arial"/>
            </a:endParaRPr>
          </a:p>
        </p:txBody>
      </p:sp>
      <p:pic>
        <p:nvPicPr>
          <p:cNvPr id="196" name="Google Shape;196;p22"/>
          <p:cNvPicPr preferRelativeResize="0"/>
          <p:nvPr/>
        </p:nvPicPr>
        <p:blipFill rotWithShape="1">
          <a:blip r:embed="rId3">
            <a:alphaModFix/>
          </a:blip>
          <a:srcRect b="0" l="0" r="0" t="0"/>
          <a:stretch/>
        </p:blipFill>
        <p:spPr>
          <a:xfrm>
            <a:off x="1479725" y="1048825"/>
            <a:ext cx="6298325" cy="5574025"/>
          </a:xfrm>
          <a:prstGeom prst="rect">
            <a:avLst/>
          </a:prstGeom>
          <a:noFill/>
          <a:ln>
            <a:noFill/>
          </a:ln>
          <a:effectLst>
            <a:outerShdw blurRad="57150" rotWithShape="0" algn="bl" dir="5400000" dist="19050">
              <a:srgbClr val="000000">
                <a:alpha val="49803"/>
              </a:srgbClr>
            </a:outerShdw>
          </a:effectLst>
        </p:spPr>
      </p:pic>
    </p:spTree>
  </p:cSld>
  <p:clrMapOvr>
    <a:masterClrMapping/>
  </p:clrMapOvr>
  <p:transition>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g29b68857087_0_45"/>
          <p:cNvSpPr/>
          <p:nvPr/>
        </p:nvSpPr>
        <p:spPr>
          <a:xfrm>
            <a:off x="1257800" y="1647125"/>
            <a:ext cx="6513600" cy="3908100"/>
          </a:xfrm>
          <a:prstGeom prst="rect">
            <a:avLst/>
          </a:prstGeom>
          <a:solidFill>
            <a:schemeClr val="accen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Gill Sans"/>
              <a:ea typeface="Gill Sans"/>
              <a:cs typeface="Gill Sans"/>
              <a:sym typeface="Gill Sans"/>
            </a:endParaRPr>
          </a:p>
        </p:txBody>
      </p:sp>
      <p:sp>
        <p:nvSpPr>
          <p:cNvPr id="203" name="Google Shape;203;g29b68857087_0_45"/>
          <p:cNvSpPr/>
          <p:nvPr/>
        </p:nvSpPr>
        <p:spPr>
          <a:xfrm rot="5400000">
            <a:off x="4142350" y="-4175099"/>
            <a:ext cx="853200" cy="9144000"/>
          </a:xfrm>
          <a:prstGeom prst="rect">
            <a:avLst/>
          </a:prstGeom>
          <a:solidFill>
            <a:schemeClr val="accent1"/>
          </a:solidFill>
          <a:ln cap="flat" cmpd="sng" w="127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204" name="Google Shape;204;g29b68857087_0_45"/>
          <p:cNvSpPr txBox="1"/>
          <p:nvPr/>
        </p:nvSpPr>
        <p:spPr>
          <a:xfrm>
            <a:off x="7391400" y="838200"/>
            <a:ext cx="1848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Gill Sans"/>
              <a:ea typeface="Gill Sans"/>
              <a:cs typeface="Gill Sans"/>
              <a:sym typeface="Gill Sans"/>
            </a:endParaRPr>
          </a:p>
        </p:txBody>
      </p:sp>
      <p:sp>
        <p:nvSpPr>
          <p:cNvPr id="205" name="Google Shape;205;g29b68857087_0_45"/>
          <p:cNvSpPr txBox="1"/>
          <p:nvPr>
            <p:ph type="title"/>
          </p:nvPr>
        </p:nvSpPr>
        <p:spPr>
          <a:xfrm>
            <a:off x="721202" y="344450"/>
            <a:ext cx="7701600" cy="774900"/>
          </a:xfrm>
          <a:prstGeom prst="rect">
            <a:avLst/>
          </a:prstGeom>
          <a:solidFill>
            <a:srgbClr val="FFFFFF"/>
          </a:solidFill>
          <a:ln cap="flat" cmpd="sng" w="9525">
            <a:solidFill>
              <a:schemeClr val="dk1"/>
            </a:solidFill>
            <a:prstDash val="solid"/>
            <a:round/>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chemeClr val="dk1"/>
              </a:buClr>
              <a:buSzPts val="3111"/>
              <a:buFont typeface="Arial"/>
              <a:buNone/>
            </a:pPr>
            <a:r>
              <a:rPr b="1" lang="en-US" sz="2800">
                <a:solidFill>
                  <a:schemeClr val="accent1"/>
                </a:solidFill>
                <a:latin typeface="Arial"/>
                <a:ea typeface="Arial"/>
                <a:cs typeface="Arial"/>
                <a:sym typeface="Arial"/>
              </a:rPr>
              <a:t>INTERSECTIONALITY</a:t>
            </a:r>
            <a:endParaRPr b="1" sz="2800">
              <a:solidFill>
                <a:schemeClr val="accent1"/>
              </a:solidFill>
              <a:latin typeface="Arial"/>
              <a:ea typeface="Arial"/>
              <a:cs typeface="Arial"/>
              <a:sym typeface="Arial"/>
            </a:endParaRPr>
          </a:p>
        </p:txBody>
      </p:sp>
      <p:sp>
        <p:nvSpPr>
          <p:cNvPr id="206" name="Google Shape;206;g29b68857087_0_45"/>
          <p:cNvSpPr/>
          <p:nvPr/>
        </p:nvSpPr>
        <p:spPr>
          <a:xfrm>
            <a:off x="1396550" y="1740950"/>
            <a:ext cx="2081400" cy="1227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300"/>
              <a:buFont typeface="Arial"/>
              <a:buNone/>
            </a:pPr>
            <a:r>
              <a:rPr b="0" i="0" lang="en-US" sz="2300" u="none" cap="none" strike="noStrike">
                <a:solidFill>
                  <a:srgbClr val="000000"/>
                </a:solidFill>
                <a:latin typeface="Gill Sans"/>
                <a:ea typeface="Gill Sans"/>
                <a:cs typeface="Gill Sans"/>
                <a:sym typeface="Gill Sans"/>
              </a:rPr>
              <a:t>student</a:t>
            </a:r>
            <a:endParaRPr b="0" i="0" sz="2300" u="none" cap="none" strike="noStrike">
              <a:solidFill>
                <a:srgbClr val="000000"/>
              </a:solidFill>
              <a:latin typeface="Gill Sans"/>
              <a:ea typeface="Gill Sans"/>
              <a:cs typeface="Gill Sans"/>
              <a:sym typeface="Gill Sans"/>
            </a:endParaRPr>
          </a:p>
        </p:txBody>
      </p:sp>
      <p:sp>
        <p:nvSpPr>
          <p:cNvPr id="207" name="Google Shape;207;g29b68857087_0_45"/>
          <p:cNvSpPr/>
          <p:nvPr/>
        </p:nvSpPr>
        <p:spPr>
          <a:xfrm>
            <a:off x="3477950" y="1740950"/>
            <a:ext cx="2081400" cy="1227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300"/>
              <a:buFont typeface="Arial"/>
              <a:buNone/>
            </a:pPr>
            <a:r>
              <a:rPr b="0" i="0" lang="en-US" sz="2300" u="none" cap="none" strike="noStrike">
                <a:solidFill>
                  <a:srgbClr val="000000"/>
                </a:solidFill>
                <a:latin typeface="Gill Sans"/>
                <a:ea typeface="Gill Sans"/>
                <a:cs typeface="Gill Sans"/>
                <a:sym typeface="Gill Sans"/>
              </a:rPr>
              <a:t>non-binary</a:t>
            </a:r>
            <a:endParaRPr b="0" i="0" sz="2300" u="none" cap="none" strike="noStrike">
              <a:solidFill>
                <a:srgbClr val="000000"/>
              </a:solidFill>
              <a:latin typeface="Gill Sans"/>
              <a:ea typeface="Gill Sans"/>
              <a:cs typeface="Gill Sans"/>
              <a:sym typeface="Gill Sans"/>
            </a:endParaRPr>
          </a:p>
        </p:txBody>
      </p:sp>
      <p:sp>
        <p:nvSpPr>
          <p:cNvPr id="208" name="Google Shape;208;g29b68857087_0_45"/>
          <p:cNvSpPr/>
          <p:nvPr/>
        </p:nvSpPr>
        <p:spPr>
          <a:xfrm>
            <a:off x="5559350" y="1740950"/>
            <a:ext cx="2081400" cy="1227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300"/>
              <a:buFont typeface="Arial"/>
              <a:buNone/>
            </a:pPr>
            <a:r>
              <a:rPr b="0" i="0" lang="en-US" sz="2300" u="none" cap="none" strike="noStrike">
                <a:solidFill>
                  <a:srgbClr val="000000"/>
                </a:solidFill>
                <a:latin typeface="Gill Sans"/>
                <a:ea typeface="Gill Sans"/>
                <a:cs typeface="Gill Sans"/>
                <a:sym typeface="Gill Sans"/>
              </a:rPr>
              <a:t>Black American</a:t>
            </a:r>
            <a:endParaRPr b="0" i="0" sz="2900" u="none" cap="none" strike="noStrike">
              <a:solidFill>
                <a:srgbClr val="000000"/>
              </a:solidFill>
              <a:latin typeface="Gill Sans"/>
              <a:ea typeface="Gill Sans"/>
              <a:cs typeface="Gill Sans"/>
              <a:sym typeface="Gill Sans"/>
            </a:endParaRPr>
          </a:p>
        </p:txBody>
      </p:sp>
      <p:sp>
        <p:nvSpPr>
          <p:cNvPr id="209" name="Google Shape;209;g29b68857087_0_45"/>
          <p:cNvSpPr/>
          <p:nvPr/>
        </p:nvSpPr>
        <p:spPr>
          <a:xfrm>
            <a:off x="5559350" y="4196750"/>
            <a:ext cx="2081400" cy="1227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200"/>
              <a:buFont typeface="Arial"/>
              <a:buNone/>
            </a:pPr>
            <a:r>
              <a:rPr b="0" i="0" lang="en-US" sz="2200" u="none" cap="none" strike="noStrike">
                <a:solidFill>
                  <a:srgbClr val="000000"/>
                </a:solidFill>
                <a:latin typeface="Gill Sans"/>
                <a:ea typeface="Gill Sans"/>
                <a:cs typeface="Gill Sans"/>
                <a:sym typeface="Gill Sans"/>
              </a:rPr>
              <a:t>first generation</a:t>
            </a:r>
            <a:endParaRPr b="0" i="0" sz="2200" u="none" cap="none" strike="noStrike">
              <a:solidFill>
                <a:srgbClr val="000000"/>
              </a:solidFill>
              <a:latin typeface="Gill Sans"/>
              <a:ea typeface="Gill Sans"/>
              <a:cs typeface="Gill Sans"/>
              <a:sym typeface="Gill Sans"/>
            </a:endParaRPr>
          </a:p>
        </p:txBody>
      </p:sp>
      <p:sp>
        <p:nvSpPr>
          <p:cNvPr id="210" name="Google Shape;210;g29b68857087_0_45"/>
          <p:cNvSpPr/>
          <p:nvPr/>
        </p:nvSpPr>
        <p:spPr>
          <a:xfrm>
            <a:off x="3477950" y="2968850"/>
            <a:ext cx="2081400" cy="1227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300"/>
              <a:buFont typeface="Arial"/>
              <a:buNone/>
            </a:pPr>
            <a:r>
              <a:rPr b="0" i="0" lang="en-US" sz="2300" u="none" cap="none" strike="noStrike">
                <a:solidFill>
                  <a:srgbClr val="000000"/>
                </a:solidFill>
                <a:latin typeface="Gill Sans"/>
                <a:ea typeface="Gill Sans"/>
                <a:cs typeface="Gill Sans"/>
                <a:sym typeface="Gill Sans"/>
              </a:rPr>
              <a:t>Asian American</a:t>
            </a:r>
            <a:endParaRPr b="0" i="0" sz="2300" u="none" cap="none" strike="noStrike">
              <a:solidFill>
                <a:srgbClr val="000000"/>
              </a:solidFill>
              <a:latin typeface="Gill Sans"/>
              <a:ea typeface="Gill Sans"/>
              <a:cs typeface="Gill Sans"/>
              <a:sym typeface="Gill Sans"/>
            </a:endParaRPr>
          </a:p>
        </p:txBody>
      </p:sp>
      <p:sp>
        <p:nvSpPr>
          <p:cNvPr id="211" name="Google Shape;211;g29b68857087_0_45"/>
          <p:cNvSpPr/>
          <p:nvPr/>
        </p:nvSpPr>
        <p:spPr>
          <a:xfrm>
            <a:off x="5559350" y="2968850"/>
            <a:ext cx="2081400" cy="1227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300"/>
              <a:buFont typeface="Arial"/>
              <a:buNone/>
            </a:pPr>
            <a:r>
              <a:rPr b="0" i="0" lang="en-US" sz="2300" u="none" cap="none" strike="noStrike">
                <a:solidFill>
                  <a:srgbClr val="000000"/>
                </a:solidFill>
                <a:latin typeface="Gill Sans"/>
                <a:ea typeface="Gill Sans"/>
                <a:cs typeface="Gill Sans"/>
                <a:sym typeface="Gill Sans"/>
              </a:rPr>
              <a:t>disability</a:t>
            </a:r>
            <a:endParaRPr b="0" i="0" sz="2300" u="none" cap="none" strike="noStrike">
              <a:solidFill>
                <a:srgbClr val="000000"/>
              </a:solidFill>
              <a:latin typeface="Gill Sans"/>
              <a:ea typeface="Gill Sans"/>
              <a:cs typeface="Gill Sans"/>
              <a:sym typeface="Gill Sans"/>
            </a:endParaRPr>
          </a:p>
        </p:txBody>
      </p:sp>
      <p:sp>
        <p:nvSpPr>
          <p:cNvPr id="212" name="Google Shape;212;g29b68857087_0_45"/>
          <p:cNvSpPr/>
          <p:nvPr/>
        </p:nvSpPr>
        <p:spPr>
          <a:xfrm>
            <a:off x="1396550" y="4196750"/>
            <a:ext cx="2081400" cy="1227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300"/>
              <a:buFont typeface="Arial"/>
              <a:buNone/>
            </a:pPr>
            <a:r>
              <a:rPr b="0" i="0" lang="en-US" sz="2300" u="none" cap="none" strike="noStrike">
                <a:solidFill>
                  <a:srgbClr val="000000"/>
                </a:solidFill>
                <a:latin typeface="Gill Sans"/>
                <a:ea typeface="Gill Sans"/>
                <a:cs typeface="Gill Sans"/>
                <a:sym typeface="Gill Sans"/>
              </a:rPr>
              <a:t>female</a:t>
            </a:r>
            <a:endParaRPr b="0" i="0" sz="2300" u="none" cap="none" strike="noStrike">
              <a:solidFill>
                <a:srgbClr val="000000"/>
              </a:solidFill>
              <a:latin typeface="Gill Sans"/>
              <a:ea typeface="Gill Sans"/>
              <a:cs typeface="Gill Sans"/>
              <a:sym typeface="Gill Sans"/>
            </a:endParaRPr>
          </a:p>
        </p:txBody>
      </p:sp>
      <p:sp>
        <p:nvSpPr>
          <p:cNvPr id="213" name="Google Shape;213;g29b68857087_0_45"/>
          <p:cNvSpPr/>
          <p:nvPr/>
        </p:nvSpPr>
        <p:spPr>
          <a:xfrm>
            <a:off x="3477950" y="4196750"/>
            <a:ext cx="2081400" cy="1227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100"/>
              <a:buFont typeface="Arial"/>
              <a:buNone/>
            </a:pPr>
            <a:r>
              <a:rPr b="0" i="0" lang="en-US" sz="2100" u="none" cap="none" strike="noStrike">
                <a:solidFill>
                  <a:schemeClr val="dk1"/>
                </a:solidFill>
                <a:latin typeface="Gill Sans"/>
                <a:ea typeface="Gill Sans"/>
                <a:cs typeface="Gill Sans"/>
                <a:sym typeface="Gill Sans"/>
              </a:rPr>
              <a:t>Native American</a:t>
            </a:r>
            <a:endParaRPr b="0" i="0" sz="2300" u="none" cap="none" strike="noStrike">
              <a:solidFill>
                <a:srgbClr val="000000"/>
              </a:solidFill>
              <a:latin typeface="Gill Sans"/>
              <a:ea typeface="Gill Sans"/>
              <a:cs typeface="Gill Sans"/>
              <a:sym typeface="Gill Sans"/>
            </a:endParaRPr>
          </a:p>
        </p:txBody>
      </p:sp>
      <p:sp>
        <p:nvSpPr>
          <p:cNvPr id="214" name="Google Shape;214;g29b68857087_0_45"/>
          <p:cNvSpPr/>
          <p:nvPr/>
        </p:nvSpPr>
        <p:spPr>
          <a:xfrm>
            <a:off x="1396550" y="2968850"/>
            <a:ext cx="2081400" cy="12279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chemeClr val="dk1"/>
              </a:buClr>
              <a:buSzPts val="1100"/>
              <a:buFont typeface="Arial"/>
              <a:buNone/>
            </a:pPr>
            <a:r>
              <a:rPr b="0" i="0" lang="en-US" sz="2300" u="none" cap="none" strike="noStrike">
                <a:solidFill>
                  <a:schemeClr val="dk1"/>
                </a:solidFill>
                <a:latin typeface="Gill Sans"/>
                <a:ea typeface="Gill Sans"/>
                <a:cs typeface="Gill Sans"/>
                <a:sym typeface="Gill Sans"/>
              </a:rPr>
              <a:t>non-Christian</a:t>
            </a:r>
            <a:endParaRPr b="0" i="0" sz="2100" u="none" cap="none" strike="noStrike">
              <a:solidFill>
                <a:srgbClr val="000000"/>
              </a:solidFill>
              <a:latin typeface="Gill Sans"/>
              <a:ea typeface="Gill Sans"/>
              <a:cs typeface="Gill Sans"/>
              <a:sym typeface="Gill Sans"/>
            </a:endParaRPr>
          </a:p>
        </p:txBody>
      </p:sp>
      <p:sp>
        <p:nvSpPr>
          <p:cNvPr id="215" name="Google Shape;215;g29b68857087_0_45"/>
          <p:cNvSpPr/>
          <p:nvPr/>
        </p:nvSpPr>
        <p:spPr>
          <a:xfrm>
            <a:off x="5959425" y="1903675"/>
            <a:ext cx="1257900" cy="943500"/>
          </a:xfrm>
          <a:prstGeom prst="flowChartSummingJunction">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Gill Sans"/>
              <a:ea typeface="Gill Sans"/>
              <a:cs typeface="Gill Sans"/>
              <a:sym typeface="Gill Sans"/>
            </a:endParaRPr>
          </a:p>
        </p:txBody>
      </p:sp>
      <p:sp>
        <p:nvSpPr>
          <p:cNvPr id="216" name="Google Shape;216;g29b68857087_0_45"/>
          <p:cNvSpPr/>
          <p:nvPr/>
        </p:nvSpPr>
        <p:spPr>
          <a:xfrm>
            <a:off x="5959425" y="3111050"/>
            <a:ext cx="1257900" cy="943500"/>
          </a:xfrm>
          <a:prstGeom prst="flowChartSummingJunction">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Gill Sans"/>
              <a:ea typeface="Gill Sans"/>
              <a:cs typeface="Gill Sans"/>
              <a:sym typeface="Gill Sans"/>
            </a:endParaRPr>
          </a:p>
        </p:txBody>
      </p:sp>
      <p:sp>
        <p:nvSpPr>
          <p:cNvPr id="217" name="Google Shape;217;g29b68857087_0_45"/>
          <p:cNvSpPr/>
          <p:nvPr/>
        </p:nvSpPr>
        <p:spPr>
          <a:xfrm>
            <a:off x="5971100" y="4338950"/>
            <a:ext cx="1257900" cy="943500"/>
          </a:xfrm>
          <a:prstGeom prst="flowChartSummingJunction">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Gill Sans"/>
              <a:ea typeface="Gill Sans"/>
              <a:cs typeface="Gill Sans"/>
              <a:sym typeface="Gill Sans"/>
            </a:endParaRPr>
          </a:p>
        </p:txBody>
      </p:sp>
      <p:sp>
        <p:nvSpPr>
          <p:cNvPr id="218" name="Google Shape;218;g29b68857087_0_45"/>
          <p:cNvSpPr txBox="1"/>
          <p:nvPr/>
        </p:nvSpPr>
        <p:spPr>
          <a:xfrm rot="-1453772">
            <a:off x="642612" y="3099618"/>
            <a:ext cx="7921187" cy="1317517"/>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0"/>
              <a:buFont typeface="Arial"/>
              <a:buNone/>
            </a:pPr>
            <a:r>
              <a:rPr b="1" i="0" lang="en-US" sz="11000" u="none" cap="none" strike="noStrike">
                <a:solidFill>
                  <a:srgbClr val="262626"/>
                </a:solidFill>
                <a:latin typeface="Gill Sans"/>
                <a:ea typeface="Gill Sans"/>
                <a:cs typeface="Gill Sans"/>
                <a:sym typeface="Gill Sans"/>
              </a:rPr>
              <a:t>BINGO!!</a:t>
            </a:r>
            <a:endParaRPr b="1" i="0" sz="11000" u="none" cap="none" strike="noStrike">
              <a:solidFill>
                <a:srgbClr val="262626"/>
              </a:solidFill>
              <a:latin typeface="Gill Sans"/>
              <a:ea typeface="Gill Sans"/>
              <a:cs typeface="Gill Sans"/>
              <a:sym typeface="Gill Sans"/>
            </a:endParaRP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10"/>
          <p:cNvSpPr/>
          <p:nvPr/>
        </p:nvSpPr>
        <p:spPr>
          <a:xfrm>
            <a:off x="0" y="0"/>
            <a:ext cx="9144000" cy="900000"/>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225" name="Google Shape;225;p10"/>
          <p:cNvSpPr txBox="1"/>
          <p:nvPr>
            <p:ph type="title"/>
          </p:nvPr>
        </p:nvSpPr>
        <p:spPr>
          <a:xfrm>
            <a:off x="606550" y="267951"/>
            <a:ext cx="7930800" cy="900000"/>
          </a:xfrm>
          <a:prstGeom prst="rect">
            <a:avLst/>
          </a:prstGeom>
          <a:solidFill>
            <a:srgbClr val="FFFFFF"/>
          </a:solidFill>
          <a:ln cap="flat" cmpd="sng" w="9525">
            <a:solidFill>
              <a:schemeClr val="dk1"/>
            </a:solidFill>
            <a:prstDash val="solid"/>
            <a:round/>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chemeClr val="accent1"/>
              </a:buClr>
              <a:buSzPts val="2400"/>
              <a:buFont typeface="Arial"/>
              <a:buNone/>
            </a:pPr>
            <a:r>
              <a:rPr b="1" lang="en-US" sz="2400">
                <a:solidFill>
                  <a:schemeClr val="accent1"/>
                </a:solidFill>
                <a:latin typeface="Arial"/>
                <a:ea typeface="Arial"/>
                <a:cs typeface="Arial"/>
                <a:sym typeface="Arial"/>
              </a:rPr>
              <a:t>REVOLUTION</a:t>
            </a:r>
            <a:r>
              <a:rPr b="1" lang="en-US" sz="2400">
                <a:solidFill>
                  <a:schemeClr val="accent1"/>
                </a:solidFill>
                <a:latin typeface="Arial"/>
                <a:ea typeface="Arial"/>
                <a:cs typeface="Arial"/>
                <a:sym typeface="Arial"/>
              </a:rPr>
              <a:t> AS MEANS OF CHANGE</a:t>
            </a:r>
            <a:endParaRPr sz="2400">
              <a:solidFill>
                <a:schemeClr val="accent1"/>
              </a:solidFill>
            </a:endParaRPr>
          </a:p>
        </p:txBody>
      </p:sp>
      <p:sp>
        <p:nvSpPr>
          <p:cNvPr id="226" name="Google Shape;226;p10"/>
          <p:cNvSpPr txBox="1"/>
          <p:nvPr>
            <p:ph idx="1" type="body"/>
          </p:nvPr>
        </p:nvSpPr>
        <p:spPr>
          <a:xfrm>
            <a:off x="221500" y="1126225"/>
            <a:ext cx="8700900" cy="3455100"/>
          </a:xfrm>
          <a:prstGeom prst="rect">
            <a:avLst/>
          </a:prstGeom>
          <a:noFill/>
          <a:ln>
            <a:noFill/>
          </a:ln>
        </p:spPr>
        <p:txBody>
          <a:bodyPr anchorCtr="0" anchor="t" bIns="182875" lIns="182875" spcFirstLastPara="1" rIns="182875" wrap="square" tIns="182875">
            <a:noAutofit/>
          </a:bodyPr>
          <a:lstStyle/>
          <a:p>
            <a:pPr indent="-228600" lvl="0" marL="228600" rtl="0" algn="ctr">
              <a:spcBef>
                <a:spcPts val="0"/>
              </a:spcBef>
              <a:spcAft>
                <a:spcPts val="0"/>
              </a:spcAft>
              <a:buSzPts val="2800"/>
              <a:buNone/>
            </a:pPr>
            <a:r>
              <a:rPr b="1" lang="en-US" sz="2800" u="sng">
                <a:solidFill>
                  <a:schemeClr val="dk1"/>
                </a:solidFill>
              </a:rPr>
              <a:t>154</a:t>
            </a:r>
            <a:r>
              <a:rPr lang="en-US" sz="2400" u="sng">
                <a:solidFill>
                  <a:schemeClr val="dk1"/>
                </a:solidFill>
              </a:rPr>
              <a:t> “IMPORTANT HISTORICAL FIGURES </a:t>
            </a:r>
            <a:endParaRPr sz="2400" u="sng">
              <a:solidFill>
                <a:schemeClr val="dk1"/>
              </a:solidFill>
            </a:endParaRPr>
          </a:p>
          <a:p>
            <a:pPr indent="-228600" lvl="0" marL="228600" rtl="0" algn="ctr">
              <a:spcBef>
                <a:spcPts val="0"/>
              </a:spcBef>
              <a:spcAft>
                <a:spcPts val="0"/>
              </a:spcAft>
              <a:buClr>
                <a:schemeClr val="dk1"/>
              </a:buClr>
              <a:buSzPts val="2800"/>
              <a:buFont typeface="Arial"/>
              <a:buNone/>
            </a:pPr>
            <a:r>
              <a:rPr lang="en-US" sz="2400" u="sng">
                <a:solidFill>
                  <a:schemeClr val="dk1"/>
                </a:solidFill>
              </a:rPr>
              <a:t>AMONG PEOPLE of COLOR” </a:t>
            </a:r>
            <a:endParaRPr/>
          </a:p>
          <a:p>
            <a:pPr indent="-228600" lvl="0" marL="228600" rtl="0" algn="ctr">
              <a:spcBef>
                <a:spcPts val="0"/>
              </a:spcBef>
              <a:spcAft>
                <a:spcPts val="0"/>
              </a:spcAft>
              <a:buSzPts val="2800"/>
              <a:buNone/>
            </a:pPr>
            <a:r>
              <a:rPr lang="en-US" sz="2400">
                <a:solidFill>
                  <a:schemeClr val="dk1"/>
                </a:solidFill>
              </a:rPr>
              <a:t>in the drafts of ESMC </a:t>
            </a:r>
            <a:endParaRPr sz="2400">
              <a:solidFill>
                <a:schemeClr val="dk1"/>
              </a:solidFill>
            </a:endParaRPr>
          </a:p>
          <a:p>
            <a:pPr indent="-228600" lvl="0" marL="228600" rtl="0" algn="ctr">
              <a:spcBef>
                <a:spcPts val="0"/>
              </a:spcBef>
              <a:spcAft>
                <a:spcPts val="0"/>
              </a:spcAft>
              <a:buClr>
                <a:schemeClr val="dk1"/>
              </a:buClr>
              <a:buSzPts val="2800"/>
              <a:buFont typeface="Arial"/>
              <a:buNone/>
            </a:pPr>
            <a:r>
              <a:t/>
            </a:r>
            <a:endParaRPr sz="2400">
              <a:solidFill>
                <a:schemeClr val="dk1"/>
              </a:solidFill>
            </a:endParaRPr>
          </a:p>
          <a:p>
            <a:pPr indent="-228600" lvl="0" marL="228600" rtl="0" algn="l">
              <a:spcBef>
                <a:spcPts val="1000"/>
              </a:spcBef>
              <a:spcAft>
                <a:spcPts val="0"/>
              </a:spcAft>
              <a:buClr>
                <a:schemeClr val="dk1"/>
              </a:buClr>
              <a:buSzPts val="2000"/>
              <a:buFont typeface="Arial"/>
              <a:buNone/>
            </a:pPr>
            <a:r>
              <a:rPr b="1" lang="en-US" sz="2400" u="sng">
                <a:solidFill>
                  <a:schemeClr val="dk1"/>
                </a:solidFill>
              </a:rPr>
              <a:t>OMITTED:</a:t>
            </a:r>
            <a:r>
              <a:rPr b="1" lang="en-US" sz="2400">
                <a:solidFill>
                  <a:schemeClr val="dk1"/>
                </a:solidFill>
              </a:rPr>
              <a:t> </a:t>
            </a:r>
            <a:r>
              <a:rPr lang="en-US" sz="2400">
                <a:solidFill>
                  <a:schemeClr val="dk1"/>
                </a:solidFill>
              </a:rPr>
              <a:t>Dr. Martin Luther King Jr., John Lewis, other peaceful leaders working as agents of change “within the system” (Civil Rights leaders described as “passive” and “docile”)</a:t>
            </a:r>
            <a:endParaRPr sz="2200"/>
          </a:p>
          <a:p>
            <a:pPr indent="0" lvl="0" marL="0" rtl="0" algn="l">
              <a:lnSpc>
                <a:spcPct val="100000"/>
              </a:lnSpc>
              <a:spcBef>
                <a:spcPts val="1000"/>
              </a:spcBef>
              <a:spcAft>
                <a:spcPts val="0"/>
              </a:spcAft>
              <a:buSzPts val="1800"/>
              <a:buNone/>
            </a:pPr>
            <a:r>
              <a:t/>
            </a:r>
            <a:endParaRPr sz="2300"/>
          </a:p>
        </p:txBody>
      </p:sp>
      <p:sp>
        <p:nvSpPr>
          <p:cNvPr id="227" name="Google Shape;227;p10"/>
          <p:cNvSpPr txBox="1"/>
          <p:nvPr/>
        </p:nvSpPr>
        <p:spPr>
          <a:xfrm>
            <a:off x="3955312" y="318977"/>
            <a:ext cx="184731"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Gill Sans"/>
              <a:ea typeface="Gill Sans"/>
              <a:cs typeface="Gill Sans"/>
              <a:sym typeface="Gill Sans"/>
            </a:endParaRPr>
          </a:p>
        </p:txBody>
      </p:sp>
      <p:sp>
        <p:nvSpPr>
          <p:cNvPr id="228" name="Google Shape;228;p10"/>
          <p:cNvSpPr/>
          <p:nvPr/>
        </p:nvSpPr>
        <p:spPr>
          <a:xfrm>
            <a:off x="0" y="4806600"/>
            <a:ext cx="9144000" cy="2051400"/>
          </a:xfrm>
          <a:prstGeom prst="rect">
            <a:avLst/>
          </a:prstGeom>
          <a:solidFill>
            <a:schemeClr val="accent1"/>
          </a:solidFill>
          <a:ln cap="flat" cmpd="sng" w="12700">
            <a:solidFill>
              <a:srgbClr val="3321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Gill Sans"/>
              <a:ea typeface="Gill Sans"/>
              <a:cs typeface="Gill Sans"/>
              <a:sym typeface="Gill Sans"/>
            </a:endParaRPr>
          </a:p>
        </p:txBody>
      </p:sp>
      <p:sp>
        <p:nvSpPr>
          <p:cNvPr id="229" name="Google Shape;229;p10"/>
          <p:cNvSpPr txBox="1"/>
          <p:nvPr/>
        </p:nvSpPr>
        <p:spPr>
          <a:xfrm>
            <a:off x="221400" y="5031200"/>
            <a:ext cx="8700900" cy="1587000"/>
          </a:xfrm>
          <a:prstGeom prst="rect">
            <a:avLst/>
          </a:prstGeom>
          <a:noFill/>
          <a:ln>
            <a:noFill/>
          </a:ln>
        </p:spPr>
        <p:txBody>
          <a:bodyPr anchorCtr="0" anchor="t" bIns="91425" lIns="91425" spcFirstLastPara="1" rIns="91425" wrap="square" tIns="91425">
            <a:noAutofit/>
          </a:bodyPr>
          <a:lstStyle/>
          <a:p>
            <a:pPr indent="-228600" lvl="0" marL="228600" rtl="0" algn="l">
              <a:spcBef>
                <a:spcPts val="1000"/>
              </a:spcBef>
              <a:spcAft>
                <a:spcPts val="0"/>
              </a:spcAft>
              <a:buClr>
                <a:schemeClr val="dk1"/>
              </a:buClr>
              <a:buSzPts val="2000"/>
              <a:buFont typeface="Arial"/>
              <a:buNone/>
            </a:pPr>
            <a:r>
              <a:rPr b="1" lang="en-US" sz="2000">
                <a:solidFill>
                  <a:schemeClr val="lt1"/>
                </a:solidFill>
                <a:latin typeface="Gill Sans"/>
                <a:ea typeface="Gill Sans"/>
                <a:cs typeface="Gill Sans"/>
                <a:sym typeface="Gill Sans"/>
              </a:rPr>
              <a:t>Dr. Clarence Jones, speech writer and advisor to MLK, regarding the ESMC drafts:</a:t>
            </a:r>
            <a:endParaRPr sz="2000">
              <a:solidFill>
                <a:schemeClr val="lt1"/>
              </a:solidFill>
              <a:latin typeface="Gill Sans"/>
              <a:ea typeface="Gill Sans"/>
              <a:cs typeface="Gill Sans"/>
              <a:sym typeface="Gill Sans"/>
            </a:endParaRPr>
          </a:p>
          <a:p>
            <a:pPr indent="0" lvl="0" marL="0" rtl="0" algn="l">
              <a:spcBef>
                <a:spcPts val="1000"/>
              </a:spcBef>
              <a:spcAft>
                <a:spcPts val="0"/>
              </a:spcAft>
              <a:buClr>
                <a:schemeClr val="dk1"/>
              </a:buClr>
              <a:buFont typeface="Arial"/>
              <a:buNone/>
            </a:pPr>
            <a:r>
              <a:rPr b="1" i="1" lang="en-US" sz="2000">
                <a:solidFill>
                  <a:schemeClr val="lt1"/>
                </a:solidFill>
                <a:latin typeface="Gill Sans"/>
                <a:ea typeface="Gill Sans"/>
                <a:cs typeface="Gill Sans"/>
                <a:sym typeface="Gill Sans"/>
              </a:rPr>
              <a:t>“I write in a plea for moral reasoning and decency, and for a respect for truth and accuracy…"</a:t>
            </a:r>
            <a:endParaRPr>
              <a:solidFill>
                <a:schemeClr val="dk1"/>
              </a:solidFill>
            </a:endParaRPr>
          </a:p>
        </p:txBody>
      </p:sp>
    </p:spTree>
  </p:cSld>
  <p:clrMapOvr>
    <a:masterClrMapping/>
  </p:clrMapOvr>
  <p:transition>
    <p:fade/>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arcel">
  <a:themeElements>
    <a:clrScheme name="Custom 4">
      <a:dk1>
        <a:srgbClr val="000000"/>
      </a:dk1>
      <a:lt1>
        <a:srgbClr val="FFFFFF"/>
      </a:lt1>
      <a:dk2>
        <a:srgbClr val="454545"/>
      </a:dk2>
      <a:lt2>
        <a:srgbClr val="E0E0E0"/>
      </a:lt2>
      <a:accent1>
        <a:srgbClr val="472EA7"/>
      </a:accent1>
      <a:accent2>
        <a:srgbClr val="7066CF"/>
      </a:accent2>
      <a:accent3>
        <a:srgbClr val="E08468"/>
      </a:accent3>
      <a:accent4>
        <a:srgbClr val="B65030"/>
      </a:accent4>
      <a:accent5>
        <a:srgbClr val="E08466"/>
      </a:accent5>
      <a:accent6>
        <a:srgbClr val="801623"/>
      </a:accent6>
      <a:hlink>
        <a:srgbClr val="B6502E"/>
      </a:hlink>
      <a:folHlink>
        <a:srgbClr val="B6502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Parcel">
  <a:themeElements>
    <a:clrScheme name="Custom 4">
      <a:dk1>
        <a:srgbClr val="000000"/>
      </a:dk1>
      <a:lt1>
        <a:srgbClr val="FFFFFF"/>
      </a:lt1>
      <a:dk2>
        <a:srgbClr val="454545"/>
      </a:dk2>
      <a:lt2>
        <a:srgbClr val="E0E0E0"/>
      </a:lt2>
      <a:accent1>
        <a:srgbClr val="472EA7"/>
      </a:accent1>
      <a:accent2>
        <a:srgbClr val="7066CF"/>
      </a:accent2>
      <a:accent3>
        <a:srgbClr val="E08468"/>
      </a:accent3>
      <a:accent4>
        <a:srgbClr val="B65030"/>
      </a:accent4>
      <a:accent5>
        <a:srgbClr val="E08466"/>
      </a:accent5>
      <a:accent6>
        <a:srgbClr val="801623"/>
      </a:accent6>
      <a:hlink>
        <a:srgbClr val="B6502E"/>
      </a:hlink>
      <a:folHlink>
        <a:srgbClr val="B6502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2020-12-02T20:36:20Z</dcterms:created>
  <dc:creator>Abby Steinmetz</dc:creator>
</cp:coreProperties>
</file>