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E5FEF_2C2E8B02.xml" ContentType="application/vnd.ms-powerpoint.comments+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16_D1DC814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82" r:id="rId5"/>
  </p:sldMasterIdLst>
  <p:notesMasterIdLst>
    <p:notesMasterId r:id="rId17"/>
  </p:notesMasterIdLst>
  <p:sldIdLst>
    <p:sldId id="494" r:id="rId6"/>
    <p:sldId id="2147377115" r:id="rId7"/>
    <p:sldId id="2147377138" r:id="rId8"/>
    <p:sldId id="2147377141" r:id="rId9"/>
    <p:sldId id="2147377135" r:id="rId10"/>
    <p:sldId id="2147377142" r:id="rId11"/>
    <p:sldId id="2147377143" r:id="rId12"/>
    <p:sldId id="2147377144" r:id="rId13"/>
    <p:sldId id="2147377145" r:id="rId14"/>
    <p:sldId id="2147377146" r:id="rId15"/>
    <p:sldId id="5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9102C-9B30-97B0-11BC-8303144B7999}" name="Joshua Kumler" initials="JK" userId="S::joshua.kumler@commitpartnership.org::84551ab9-a0b7-45b6-ada7-21258b472a4b" providerId="AD"/>
  <p188:author id="{2F715435-F13C-0147-3536-511E670661CC}" name="Todd Williams" initials="TW" userId="S::todd.williams@commitpartnership.org::1d857c94-c571-4a16-a2a3-00ef765e75de" providerId="AD"/>
  <p188:author id="{3F9240E9-4A83-D366-5F09-48507EA705EA}" name="Kate Hoffman" initials="" userId="S::kate.hoffman@commitpartnership.org::7302f308-03b1-47d1-a6bf-7addf38d63e0" providerId="AD"/>
  <p188:author id="{79CC19FF-367B-9AD0-94B4-A6D5F1E39137}" name="Kate Greer" initials="KG" userId="S::kate.greer@commitpartnership.org::fbb60aed-2d1e-482f-9e38-ce81fe9881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6F5"/>
    <a:srgbClr val="C4E099"/>
    <a:srgbClr val="ECECEC"/>
    <a:srgbClr val="475C7A"/>
    <a:srgbClr val="2A94BD"/>
    <a:srgbClr val="F4DE81"/>
    <a:srgbClr val="F4DF80"/>
    <a:srgbClr val="D3451F"/>
    <a:srgbClr val="FCF5D9"/>
    <a:srgbClr val="475B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2"/>
    <p:restoredTop sz="94767"/>
  </p:normalViewPr>
  <p:slideViewPr>
    <p:cSldViewPr snapToGrid="0">
      <p:cViewPr varScale="1">
        <p:scale>
          <a:sx n="113" d="100"/>
          <a:sy n="113" d="100"/>
        </p:scale>
        <p:origin x="36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package" Target="../embeddings/Microsoft_Excel_Worksheet.xlsx"/><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image" Target="../media/image10.png"/><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2012</c:v>
                </c:pt>
              </c:strCache>
            </c:strRef>
          </c:tx>
          <c:spPr>
            <a:solidFill>
              <a:schemeClr val="accent1"/>
            </a:solidFill>
            <a:ln>
              <a:noFill/>
            </a:ln>
            <a:effectLst/>
            <a:sp3d/>
          </c:spPr>
          <c:invertIfNegative val="0"/>
          <c:dPt>
            <c:idx val="0"/>
            <c:invertIfNegative val="0"/>
            <c:bubble3D val="0"/>
            <c:spPr>
              <a:blipFill>
                <a:blip xmlns:r="http://schemas.openxmlformats.org/officeDocument/2006/relationships" r:embed="rId1"/>
                <a:stretch>
                  <a:fillRect/>
                </a:stretch>
              </a:blipFill>
              <a:ln>
                <a:noFill/>
              </a:ln>
              <a:effectLst/>
              <a:sp3d/>
            </c:spPr>
            <c:extLst>
              <c:ext xmlns:c16="http://schemas.microsoft.com/office/drawing/2014/chart" uri="{C3380CC4-5D6E-409C-BE32-E72D297353CC}">
                <c16:uniqueId val="{00000001-887C-9148-A128-4185C23E0842}"/>
              </c:ext>
            </c:extLst>
          </c:dPt>
          <c:dPt>
            <c:idx val="1"/>
            <c:invertIfNegative val="0"/>
            <c:bubble3D val="0"/>
            <c:spPr>
              <a:blipFill>
                <a:blip xmlns:r="http://schemas.openxmlformats.org/officeDocument/2006/relationships" r:embed="rId2"/>
                <a:stretch>
                  <a:fillRect/>
                </a:stretch>
              </a:blipFill>
              <a:ln>
                <a:noFill/>
              </a:ln>
              <a:effectLst/>
              <a:sp3d/>
            </c:spPr>
            <c:extLst>
              <c:ext xmlns:c16="http://schemas.microsoft.com/office/drawing/2014/chart" uri="{C3380CC4-5D6E-409C-BE32-E72D297353CC}">
                <c16:uniqueId val="{00000003-887C-9148-A128-4185C23E0842}"/>
              </c:ext>
            </c:extLst>
          </c:dPt>
          <c:dPt>
            <c:idx val="2"/>
            <c:invertIfNegative val="0"/>
            <c:bubble3D val="0"/>
            <c:spPr>
              <a:blipFill>
                <a:blip xmlns:r="http://schemas.openxmlformats.org/officeDocument/2006/relationships" r:embed="rId3"/>
                <a:stretch>
                  <a:fillRect/>
                </a:stretch>
              </a:blipFill>
              <a:ln>
                <a:noFill/>
              </a:ln>
              <a:effectLst/>
              <a:sp3d/>
            </c:spPr>
            <c:extLst>
              <c:ext xmlns:c16="http://schemas.microsoft.com/office/drawing/2014/chart" uri="{C3380CC4-5D6E-409C-BE32-E72D297353CC}">
                <c16:uniqueId val="{00000005-887C-9148-A128-4185C23E0842}"/>
              </c:ext>
            </c:extLst>
          </c:dPt>
          <c:dPt>
            <c:idx val="3"/>
            <c:invertIfNegative val="0"/>
            <c:bubble3D val="0"/>
            <c:spPr>
              <a:blipFill>
                <a:blip xmlns:r="http://schemas.openxmlformats.org/officeDocument/2006/relationships" r:embed="rId4"/>
                <a:stretch>
                  <a:fillRect/>
                </a:stretch>
              </a:blipFill>
              <a:ln>
                <a:noFill/>
              </a:ln>
              <a:effectLst/>
              <a:sp3d/>
            </c:spPr>
            <c:extLst>
              <c:ext xmlns:c16="http://schemas.microsoft.com/office/drawing/2014/chart" uri="{C3380CC4-5D6E-409C-BE32-E72D297353CC}">
                <c16:uniqueId val="{00000007-887C-9148-A128-4185C23E0842}"/>
              </c:ext>
            </c:extLst>
          </c:dPt>
          <c:dPt>
            <c:idx val="4"/>
            <c:invertIfNegative val="0"/>
            <c:bubble3D val="0"/>
            <c:spPr>
              <a:blipFill>
                <a:blip xmlns:r="http://schemas.openxmlformats.org/officeDocument/2006/relationships" r:embed="rId5"/>
                <a:stretch>
                  <a:fillRect/>
                </a:stretch>
              </a:blipFill>
              <a:ln>
                <a:noFill/>
              </a:ln>
              <a:effectLst/>
              <a:sp3d/>
            </c:spPr>
            <c:extLst>
              <c:ext xmlns:c16="http://schemas.microsoft.com/office/drawing/2014/chart" uri="{C3380CC4-5D6E-409C-BE32-E72D297353CC}">
                <c16:uniqueId val="{00000009-887C-9148-A128-4185C23E0842}"/>
              </c:ext>
            </c:extLst>
          </c:dPt>
          <c:dPt>
            <c:idx val="5"/>
            <c:invertIfNegative val="0"/>
            <c:bubble3D val="0"/>
            <c:spPr>
              <a:blipFill>
                <a:blip xmlns:r="http://schemas.openxmlformats.org/officeDocument/2006/relationships" r:embed="rId6"/>
                <a:stretch>
                  <a:fillRect/>
                </a:stretch>
              </a:blipFill>
              <a:ln>
                <a:noFill/>
              </a:ln>
              <a:effectLst/>
              <a:sp3d/>
            </c:spPr>
            <c:extLst>
              <c:ext xmlns:c16="http://schemas.microsoft.com/office/drawing/2014/chart" uri="{C3380CC4-5D6E-409C-BE32-E72D297353CC}">
                <c16:uniqueId val="{0000000B-887C-9148-A128-4185C23E0842}"/>
              </c:ext>
            </c:extLst>
          </c:dPt>
          <c:dPt>
            <c:idx val="6"/>
            <c:invertIfNegative val="0"/>
            <c:bubble3D val="0"/>
            <c:spPr>
              <a:blipFill>
                <a:blip xmlns:r="http://schemas.openxmlformats.org/officeDocument/2006/relationships" r:embed="rId7"/>
                <a:stretch>
                  <a:fillRect/>
                </a:stretch>
              </a:blipFill>
              <a:ln>
                <a:noFill/>
              </a:ln>
              <a:effectLst/>
              <a:sp3d/>
            </c:spPr>
            <c:extLst>
              <c:ext xmlns:c16="http://schemas.microsoft.com/office/drawing/2014/chart" uri="{C3380CC4-5D6E-409C-BE32-E72D297353CC}">
                <c16:uniqueId val="{0000000D-887C-9148-A128-4185C23E0842}"/>
              </c:ext>
            </c:extLst>
          </c:dPt>
          <c:dPt>
            <c:idx val="7"/>
            <c:invertIfNegative val="0"/>
            <c:bubble3D val="0"/>
            <c:spPr>
              <a:blipFill>
                <a:blip xmlns:r="http://schemas.openxmlformats.org/officeDocument/2006/relationships" r:embed="rId8"/>
                <a:stretch>
                  <a:fillRect/>
                </a:stretch>
              </a:blipFill>
              <a:ln>
                <a:noFill/>
              </a:ln>
              <a:effectLst/>
              <a:sp3d/>
            </c:spPr>
            <c:extLst>
              <c:ext xmlns:c16="http://schemas.microsoft.com/office/drawing/2014/chart" uri="{C3380CC4-5D6E-409C-BE32-E72D297353CC}">
                <c16:uniqueId val="{0000000F-887C-9148-A128-4185C23E0842}"/>
              </c:ext>
            </c:extLst>
          </c:dPt>
          <c:dPt>
            <c:idx val="8"/>
            <c:invertIfNegative val="0"/>
            <c:bubble3D val="0"/>
            <c:spPr>
              <a:blipFill>
                <a:blip xmlns:r="http://schemas.openxmlformats.org/officeDocument/2006/relationships" r:embed="rId9"/>
                <a:stretch>
                  <a:fillRect/>
                </a:stretch>
              </a:blipFill>
              <a:ln>
                <a:noFill/>
              </a:ln>
              <a:effectLst/>
              <a:sp3d/>
            </c:spPr>
            <c:extLst>
              <c:ext xmlns:c16="http://schemas.microsoft.com/office/drawing/2014/chart" uri="{C3380CC4-5D6E-409C-BE32-E72D297353CC}">
                <c16:uniqueId val="{00000011-887C-9148-A128-4185C23E0842}"/>
              </c:ext>
            </c:extLst>
          </c:dPt>
          <c:dPt>
            <c:idx val="9"/>
            <c:invertIfNegative val="0"/>
            <c:bubble3D val="0"/>
            <c:spPr>
              <a:blipFill>
                <a:blip xmlns:r="http://schemas.openxmlformats.org/officeDocument/2006/relationships" r:embed="rId10"/>
                <a:stretch>
                  <a:fillRect/>
                </a:stretch>
              </a:blipFill>
              <a:ln>
                <a:noFill/>
              </a:ln>
              <a:effectLst/>
              <a:sp3d/>
            </c:spPr>
            <c:extLst>
              <c:ext xmlns:c16="http://schemas.microsoft.com/office/drawing/2014/chart" uri="{C3380CC4-5D6E-409C-BE32-E72D297353CC}">
                <c16:uniqueId val="{00000013-887C-9148-A128-4185C23E0842}"/>
              </c:ext>
            </c:extLst>
          </c:dPt>
          <c:dLbls>
            <c:spPr>
              <a:noFill/>
              <a:ln>
                <a:noFill/>
              </a:ln>
              <a:effectLst/>
            </c:spPr>
            <c:txPr>
              <a:bodyPr wrap="square" lIns="38100" tIns="19050" rIns="38100" bIns="19050" anchor="ctr">
                <a:spAutoFit/>
              </a:bodyPr>
              <a:lstStyle/>
              <a:p>
                <a:pPr>
                  <a:defRPr sz="1100" b="1">
                    <a:solidFill>
                      <a:srgbClr val="002A4D"/>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PreK Enrollment</c:v>
                </c:pt>
                <c:pt idx="1">
                  <c:v>Kindergarten Readiness</c:v>
                </c:pt>
                <c:pt idx="2">
                  <c:v>3rd Grade Reading</c:v>
                </c:pt>
                <c:pt idx="3">
                  <c:v>4th Grade Math</c:v>
                </c:pt>
                <c:pt idx="4">
                  <c:v>8th Grade Science</c:v>
                </c:pt>
                <c:pt idx="5">
                  <c:v>End-of-Course Algebra 1</c:v>
                </c:pt>
                <c:pt idx="6">
                  <c:v>College Ready</c:v>
                </c:pt>
                <c:pt idx="7">
                  <c:v>HS Graduation</c:v>
                </c:pt>
                <c:pt idx="8">
                  <c:v>Postsecondary Enrollment</c:v>
                </c:pt>
                <c:pt idx="9">
                  <c:v>Postsecondary Completion</c:v>
                </c:pt>
              </c:strCache>
            </c:strRef>
          </c:cat>
          <c:val>
            <c:numRef>
              <c:f>Sheet1!$B$2:$B$11</c:f>
              <c:numCache>
                <c:formatCode>0%</c:formatCode>
                <c:ptCount val="10"/>
                <c:pt idx="0">
                  <c:v>0.42</c:v>
                </c:pt>
                <c:pt idx="1">
                  <c:v>0.54</c:v>
                </c:pt>
                <c:pt idx="2">
                  <c:v>0.38</c:v>
                </c:pt>
                <c:pt idx="3">
                  <c:v>0.31</c:v>
                </c:pt>
                <c:pt idx="4">
                  <c:v>0.34</c:v>
                </c:pt>
                <c:pt idx="5">
                  <c:v>0.39</c:v>
                </c:pt>
                <c:pt idx="6">
                  <c:v>0.18</c:v>
                </c:pt>
                <c:pt idx="7">
                  <c:v>0.86</c:v>
                </c:pt>
                <c:pt idx="8">
                  <c:v>0.55000000000000004</c:v>
                </c:pt>
                <c:pt idx="9">
                  <c:v>0.3</c:v>
                </c:pt>
              </c:numCache>
            </c:numRef>
          </c:val>
          <c:extLst>
            <c:ext xmlns:c16="http://schemas.microsoft.com/office/drawing/2014/chart" uri="{C3380CC4-5D6E-409C-BE32-E72D297353CC}">
              <c16:uniqueId val="{00000014-887C-9148-A128-4185C23E0842}"/>
            </c:ext>
          </c:extLst>
        </c:ser>
        <c:ser>
          <c:idx val="1"/>
          <c:order val="1"/>
          <c:tx>
            <c:strRef>
              <c:f>Sheet1!$C$1</c:f>
              <c:strCache>
                <c:ptCount val="1"/>
                <c:pt idx="0">
                  <c:v>Most recent Year</c:v>
                </c:pt>
              </c:strCache>
            </c:strRef>
          </c:tx>
          <c:spPr>
            <a:solidFill>
              <a:schemeClr val="accent2"/>
            </a:solidFill>
            <a:ln>
              <a:noFill/>
            </a:ln>
            <a:effectLst/>
            <a:sp3d/>
          </c:spPr>
          <c:invertIfNegative val="0"/>
          <c:dPt>
            <c:idx val="0"/>
            <c:invertIfNegative val="0"/>
            <c:bubble3D val="0"/>
            <c:spPr>
              <a:blipFill>
                <a:blip xmlns:r="http://schemas.openxmlformats.org/officeDocument/2006/relationships" r:embed="rId11"/>
                <a:stretch>
                  <a:fillRect/>
                </a:stretch>
              </a:blipFill>
              <a:ln>
                <a:noFill/>
              </a:ln>
              <a:effectLst/>
              <a:sp3d/>
            </c:spPr>
            <c:extLst>
              <c:ext xmlns:c16="http://schemas.microsoft.com/office/drawing/2014/chart" uri="{C3380CC4-5D6E-409C-BE32-E72D297353CC}">
                <c16:uniqueId val="{00000016-887C-9148-A128-4185C23E0842}"/>
              </c:ext>
            </c:extLst>
          </c:dPt>
          <c:dPt>
            <c:idx val="1"/>
            <c:invertIfNegative val="0"/>
            <c:bubble3D val="0"/>
            <c:spPr>
              <a:blipFill>
                <a:blip xmlns:r="http://schemas.openxmlformats.org/officeDocument/2006/relationships" r:embed="rId12"/>
                <a:stretch>
                  <a:fillRect/>
                </a:stretch>
              </a:blipFill>
              <a:ln>
                <a:noFill/>
              </a:ln>
              <a:effectLst/>
              <a:sp3d/>
            </c:spPr>
            <c:extLst>
              <c:ext xmlns:c16="http://schemas.microsoft.com/office/drawing/2014/chart" uri="{C3380CC4-5D6E-409C-BE32-E72D297353CC}">
                <c16:uniqueId val="{00000018-887C-9148-A128-4185C23E0842}"/>
              </c:ext>
            </c:extLst>
          </c:dPt>
          <c:dPt>
            <c:idx val="2"/>
            <c:invertIfNegative val="0"/>
            <c:bubble3D val="0"/>
            <c:spPr>
              <a:blipFill>
                <a:blip xmlns:r="http://schemas.openxmlformats.org/officeDocument/2006/relationships" r:embed="rId13"/>
                <a:stretch>
                  <a:fillRect/>
                </a:stretch>
              </a:blipFill>
              <a:ln>
                <a:noFill/>
              </a:ln>
              <a:effectLst/>
              <a:sp3d/>
            </c:spPr>
            <c:extLst>
              <c:ext xmlns:c16="http://schemas.microsoft.com/office/drawing/2014/chart" uri="{C3380CC4-5D6E-409C-BE32-E72D297353CC}">
                <c16:uniqueId val="{0000001A-887C-9148-A128-4185C23E0842}"/>
              </c:ext>
            </c:extLst>
          </c:dPt>
          <c:dPt>
            <c:idx val="3"/>
            <c:invertIfNegative val="0"/>
            <c:bubble3D val="0"/>
            <c:spPr>
              <a:blipFill>
                <a:blip xmlns:r="http://schemas.openxmlformats.org/officeDocument/2006/relationships" r:embed="rId14"/>
                <a:stretch>
                  <a:fillRect/>
                </a:stretch>
              </a:blipFill>
              <a:ln>
                <a:noFill/>
              </a:ln>
              <a:effectLst/>
              <a:sp3d/>
            </c:spPr>
            <c:extLst>
              <c:ext xmlns:c16="http://schemas.microsoft.com/office/drawing/2014/chart" uri="{C3380CC4-5D6E-409C-BE32-E72D297353CC}">
                <c16:uniqueId val="{0000001C-887C-9148-A128-4185C23E0842}"/>
              </c:ext>
            </c:extLst>
          </c:dPt>
          <c:dPt>
            <c:idx val="4"/>
            <c:invertIfNegative val="0"/>
            <c:bubble3D val="0"/>
            <c:spPr>
              <a:blipFill>
                <a:blip xmlns:r="http://schemas.openxmlformats.org/officeDocument/2006/relationships" r:embed="rId15"/>
                <a:stretch>
                  <a:fillRect/>
                </a:stretch>
              </a:blipFill>
              <a:ln>
                <a:noFill/>
              </a:ln>
              <a:effectLst/>
              <a:sp3d/>
            </c:spPr>
            <c:extLst>
              <c:ext xmlns:c16="http://schemas.microsoft.com/office/drawing/2014/chart" uri="{C3380CC4-5D6E-409C-BE32-E72D297353CC}">
                <c16:uniqueId val="{0000001E-887C-9148-A128-4185C23E0842}"/>
              </c:ext>
            </c:extLst>
          </c:dPt>
          <c:dPt>
            <c:idx val="5"/>
            <c:invertIfNegative val="0"/>
            <c:bubble3D val="0"/>
            <c:spPr>
              <a:blipFill>
                <a:blip xmlns:r="http://schemas.openxmlformats.org/officeDocument/2006/relationships" r:embed="rId16"/>
                <a:stretch>
                  <a:fillRect/>
                </a:stretch>
              </a:blipFill>
              <a:ln>
                <a:noFill/>
              </a:ln>
              <a:effectLst/>
              <a:sp3d/>
            </c:spPr>
            <c:extLst>
              <c:ext xmlns:c16="http://schemas.microsoft.com/office/drawing/2014/chart" uri="{C3380CC4-5D6E-409C-BE32-E72D297353CC}">
                <c16:uniqueId val="{00000020-887C-9148-A128-4185C23E0842}"/>
              </c:ext>
            </c:extLst>
          </c:dPt>
          <c:dPt>
            <c:idx val="6"/>
            <c:invertIfNegative val="0"/>
            <c:bubble3D val="0"/>
            <c:spPr>
              <a:blipFill>
                <a:blip xmlns:r="http://schemas.openxmlformats.org/officeDocument/2006/relationships" r:embed="rId17"/>
                <a:stretch>
                  <a:fillRect/>
                </a:stretch>
              </a:blipFill>
              <a:ln>
                <a:noFill/>
              </a:ln>
              <a:effectLst/>
              <a:sp3d/>
            </c:spPr>
            <c:extLst>
              <c:ext xmlns:c16="http://schemas.microsoft.com/office/drawing/2014/chart" uri="{C3380CC4-5D6E-409C-BE32-E72D297353CC}">
                <c16:uniqueId val="{00000022-887C-9148-A128-4185C23E0842}"/>
              </c:ext>
            </c:extLst>
          </c:dPt>
          <c:dPt>
            <c:idx val="7"/>
            <c:invertIfNegative val="0"/>
            <c:bubble3D val="0"/>
            <c:spPr>
              <a:blipFill>
                <a:blip xmlns:r="http://schemas.openxmlformats.org/officeDocument/2006/relationships" r:embed="rId18"/>
                <a:stretch>
                  <a:fillRect/>
                </a:stretch>
              </a:blipFill>
              <a:ln>
                <a:noFill/>
              </a:ln>
              <a:effectLst/>
            </c:spPr>
            <c:extLst>
              <c:ext xmlns:c16="http://schemas.microsoft.com/office/drawing/2014/chart" uri="{C3380CC4-5D6E-409C-BE32-E72D297353CC}">
                <c16:uniqueId val="{00000024-887C-9148-A128-4185C23E0842}"/>
              </c:ext>
            </c:extLst>
          </c:dPt>
          <c:dPt>
            <c:idx val="8"/>
            <c:invertIfNegative val="0"/>
            <c:bubble3D val="0"/>
            <c:spPr>
              <a:blipFill>
                <a:blip xmlns:r="http://schemas.openxmlformats.org/officeDocument/2006/relationships" r:embed="rId19"/>
                <a:stretch>
                  <a:fillRect/>
                </a:stretch>
              </a:blipFill>
              <a:ln>
                <a:noFill/>
              </a:ln>
              <a:effectLst/>
              <a:sp3d/>
            </c:spPr>
            <c:extLst>
              <c:ext xmlns:c16="http://schemas.microsoft.com/office/drawing/2014/chart" uri="{C3380CC4-5D6E-409C-BE32-E72D297353CC}">
                <c16:uniqueId val="{00000026-887C-9148-A128-4185C23E0842}"/>
              </c:ext>
            </c:extLst>
          </c:dPt>
          <c:dPt>
            <c:idx val="9"/>
            <c:invertIfNegative val="0"/>
            <c:bubble3D val="0"/>
            <c:spPr>
              <a:blipFill>
                <a:blip xmlns:r="http://schemas.openxmlformats.org/officeDocument/2006/relationships" r:embed="rId20"/>
                <a:stretch>
                  <a:fillRect/>
                </a:stretch>
              </a:blipFill>
              <a:ln>
                <a:noFill/>
              </a:ln>
              <a:effectLst/>
              <a:sp3d/>
            </c:spPr>
            <c:extLst>
              <c:ext xmlns:c16="http://schemas.microsoft.com/office/drawing/2014/chart" uri="{C3380CC4-5D6E-409C-BE32-E72D297353CC}">
                <c16:uniqueId val="{00000028-887C-9148-A128-4185C23E0842}"/>
              </c:ext>
            </c:extLst>
          </c:dPt>
          <c:dLbls>
            <c:dLbl>
              <c:idx val="0"/>
              <c:spPr>
                <a:noFill/>
                <a:ln>
                  <a:noFill/>
                </a:ln>
                <a:effectLst/>
              </c:spPr>
              <c:txPr>
                <a:bodyPr wrap="square" lIns="38100" tIns="19050" rIns="38100" bIns="19050" anchor="ctr">
                  <a:spAutoFit/>
                </a:bodyPr>
                <a:lstStyle/>
                <a:p>
                  <a:pPr>
                    <a:defRPr sz="1050" b="1">
                      <a:solidFill>
                        <a:schemeClr val="accent5"/>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887C-9148-A128-4185C23E0842}"/>
                </c:ext>
              </c:extLst>
            </c:dLbl>
            <c:dLbl>
              <c:idx val="1"/>
              <c:spPr>
                <a:noFill/>
                <a:ln>
                  <a:noFill/>
                </a:ln>
                <a:effectLst/>
              </c:spPr>
              <c:txPr>
                <a:bodyPr wrap="square" lIns="38100" tIns="19050" rIns="38100" bIns="19050" anchor="ctr">
                  <a:spAutoFit/>
                </a:bodyPr>
                <a:lstStyle/>
                <a:p>
                  <a:pPr>
                    <a:defRPr sz="1050" b="1">
                      <a:solidFill>
                        <a:schemeClr val="accent5"/>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887C-9148-A128-4185C23E0842}"/>
                </c:ext>
              </c:extLst>
            </c:dLbl>
            <c:dLbl>
              <c:idx val="2"/>
              <c:spPr>
                <a:noFill/>
                <a:ln>
                  <a:noFill/>
                </a:ln>
                <a:effectLst/>
              </c:spPr>
              <c:txPr>
                <a:bodyPr wrap="square" lIns="38100" tIns="19050" rIns="38100" bIns="19050" anchor="ctr">
                  <a:spAutoFit/>
                </a:bodyPr>
                <a:lstStyle/>
                <a:p>
                  <a:pPr>
                    <a:defRPr sz="1050" b="1">
                      <a:solidFill>
                        <a:schemeClr val="accent5"/>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A-887C-9148-A128-4185C23E0842}"/>
                </c:ext>
              </c:extLst>
            </c:dLbl>
            <c:dLbl>
              <c:idx val="3"/>
              <c:spPr>
                <a:noFill/>
                <a:ln>
                  <a:noFill/>
                </a:ln>
                <a:effectLst/>
              </c:spPr>
              <c:txPr>
                <a:bodyPr wrap="square" lIns="38100" tIns="19050" rIns="38100" bIns="19050" anchor="ctr">
                  <a:spAutoFit/>
                </a:bodyPr>
                <a:lstStyle/>
                <a:p>
                  <a:pPr>
                    <a:defRPr sz="1050" b="1">
                      <a:solidFill>
                        <a:schemeClr val="accent4"/>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C-887C-9148-A128-4185C23E0842}"/>
                </c:ext>
              </c:extLst>
            </c:dLbl>
            <c:dLbl>
              <c:idx val="4"/>
              <c:spPr>
                <a:noFill/>
                <a:ln>
                  <a:noFill/>
                </a:ln>
                <a:effectLst/>
              </c:spPr>
              <c:txPr>
                <a:bodyPr wrap="square" lIns="38100" tIns="19050" rIns="38100" bIns="19050" anchor="ctr">
                  <a:spAutoFit/>
                </a:bodyPr>
                <a:lstStyle/>
                <a:p>
                  <a:pPr>
                    <a:defRPr sz="1050" b="1">
                      <a:solidFill>
                        <a:schemeClr val="accent4"/>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887C-9148-A128-4185C23E0842}"/>
                </c:ext>
              </c:extLst>
            </c:dLbl>
            <c:dLbl>
              <c:idx val="5"/>
              <c:spPr>
                <a:noFill/>
                <a:ln>
                  <a:noFill/>
                </a:ln>
                <a:effectLst/>
              </c:spPr>
              <c:txPr>
                <a:bodyPr wrap="square" lIns="38100" tIns="19050" rIns="38100" bIns="19050" anchor="ctr">
                  <a:spAutoFit/>
                </a:bodyPr>
                <a:lstStyle/>
                <a:p>
                  <a:pPr>
                    <a:defRPr sz="1050" b="1">
                      <a:solidFill>
                        <a:schemeClr val="accent4"/>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0-887C-9148-A128-4185C23E0842}"/>
                </c:ext>
              </c:extLst>
            </c:dLbl>
            <c:dLbl>
              <c:idx val="6"/>
              <c:spPr>
                <a:noFill/>
                <a:ln>
                  <a:noFill/>
                </a:ln>
                <a:effectLst/>
              </c:spPr>
              <c:txPr>
                <a:bodyPr wrap="square" lIns="38100" tIns="19050" rIns="38100" bIns="19050" anchor="ctr">
                  <a:spAutoFit/>
                </a:bodyPr>
                <a:lstStyle/>
                <a:p>
                  <a:pPr>
                    <a:defRPr sz="105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2-887C-9148-A128-4185C23E0842}"/>
                </c:ext>
              </c:extLst>
            </c:dLbl>
            <c:dLbl>
              <c:idx val="7"/>
              <c:spPr>
                <a:noFill/>
                <a:ln>
                  <a:noFill/>
                </a:ln>
                <a:effectLst/>
              </c:spPr>
              <c:txPr>
                <a:bodyPr wrap="square" lIns="38100" tIns="19050" rIns="38100" bIns="19050" anchor="ctr">
                  <a:spAutoFit/>
                </a:bodyPr>
                <a:lstStyle/>
                <a:p>
                  <a:pPr>
                    <a:defRPr sz="105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4-887C-9148-A128-4185C23E0842}"/>
                </c:ext>
              </c:extLst>
            </c:dLbl>
            <c:dLbl>
              <c:idx val="8"/>
              <c:spPr>
                <a:noFill/>
                <a:ln>
                  <a:noFill/>
                </a:ln>
                <a:effectLst/>
              </c:spPr>
              <c:txPr>
                <a:bodyPr wrap="square" lIns="38100" tIns="19050" rIns="38100" bIns="19050" anchor="ctr">
                  <a:spAutoFit/>
                </a:bodyPr>
                <a:lstStyle/>
                <a:p>
                  <a:pPr>
                    <a:defRPr sz="105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6-887C-9148-A128-4185C23E0842}"/>
                </c:ext>
              </c:extLst>
            </c:dLbl>
            <c:dLbl>
              <c:idx val="9"/>
              <c:spPr>
                <a:noFill/>
                <a:ln>
                  <a:noFill/>
                </a:ln>
                <a:effectLst/>
              </c:spPr>
              <c:txPr>
                <a:bodyPr wrap="square" lIns="38100" tIns="19050" rIns="38100" bIns="19050" anchor="ctr">
                  <a:spAutoFit/>
                </a:bodyPr>
                <a:lstStyle/>
                <a:p>
                  <a:pPr>
                    <a:defRPr sz="1050" b="1">
                      <a:solidFill>
                        <a:schemeClr val="accent2"/>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8-887C-9148-A128-4185C23E0842}"/>
                </c:ext>
              </c:extLst>
            </c:dLbl>
            <c:spPr>
              <a:noFill/>
              <a:ln>
                <a:noFill/>
              </a:ln>
              <a:effectLst/>
            </c:spPr>
            <c:txPr>
              <a:bodyPr wrap="square" lIns="38100" tIns="19050" rIns="38100" bIns="19050" anchor="ctr">
                <a:spAutoFit/>
              </a:bodyPr>
              <a:lstStyle/>
              <a:p>
                <a:pPr>
                  <a:defRPr sz="105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PreK Enrollment</c:v>
                </c:pt>
                <c:pt idx="1">
                  <c:v>Kindergarten Readiness</c:v>
                </c:pt>
                <c:pt idx="2">
                  <c:v>3rd Grade Reading</c:v>
                </c:pt>
                <c:pt idx="3">
                  <c:v>4th Grade Math</c:v>
                </c:pt>
                <c:pt idx="4">
                  <c:v>8th Grade Science</c:v>
                </c:pt>
                <c:pt idx="5">
                  <c:v>End-of-Course Algebra 1</c:v>
                </c:pt>
                <c:pt idx="6">
                  <c:v>College Ready</c:v>
                </c:pt>
                <c:pt idx="7">
                  <c:v>HS Graduation</c:v>
                </c:pt>
                <c:pt idx="8">
                  <c:v>Postsecondary Enrollment</c:v>
                </c:pt>
                <c:pt idx="9">
                  <c:v>Postsecondary Completion</c:v>
                </c:pt>
              </c:strCache>
            </c:strRef>
          </c:cat>
          <c:val>
            <c:numRef>
              <c:f>Sheet1!$C$2:$C$11</c:f>
              <c:numCache>
                <c:formatCode>0%</c:formatCode>
                <c:ptCount val="10"/>
                <c:pt idx="0">
                  <c:v>0.44</c:v>
                </c:pt>
                <c:pt idx="1">
                  <c:v>0.49</c:v>
                </c:pt>
                <c:pt idx="2">
                  <c:v>0.46</c:v>
                </c:pt>
                <c:pt idx="3">
                  <c:v>0.44</c:v>
                </c:pt>
                <c:pt idx="4">
                  <c:v>0.42</c:v>
                </c:pt>
                <c:pt idx="5">
                  <c:v>0.45</c:v>
                </c:pt>
                <c:pt idx="6">
                  <c:v>0.23</c:v>
                </c:pt>
                <c:pt idx="7">
                  <c:v>0.9</c:v>
                </c:pt>
                <c:pt idx="8">
                  <c:v>0.47</c:v>
                </c:pt>
                <c:pt idx="9">
                  <c:v>0.31</c:v>
                </c:pt>
              </c:numCache>
            </c:numRef>
          </c:val>
          <c:extLst>
            <c:ext xmlns:c16="http://schemas.microsoft.com/office/drawing/2014/chart" uri="{C3380CC4-5D6E-409C-BE32-E72D297353CC}">
              <c16:uniqueId val="{00000029-887C-9148-A128-4185C23E0842}"/>
            </c:ext>
          </c:extLst>
        </c:ser>
        <c:dLbls>
          <c:showLegendKey val="0"/>
          <c:showVal val="0"/>
          <c:showCatName val="0"/>
          <c:showSerName val="0"/>
          <c:showPercent val="0"/>
          <c:showBubbleSize val="0"/>
        </c:dLbls>
        <c:gapWidth val="90"/>
        <c:axId val="312585183"/>
        <c:axId val="312584703"/>
      </c:barChart>
      <c:catAx>
        <c:axId val="312585183"/>
        <c:scaling>
          <c:orientation val="minMax"/>
        </c:scaling>
        <c:delete val="0"/>
        <c:axPos val="b"/>
        <c:numFmt formatCode="General" sourceLinked="1"/>
        <c:majorTickMark val="none"/>
        <c:minorTickMark val="none"/>
        <c:tickLblPos val="low"/>
        <c:spPr>
          <a:noFill/>
          <a:effectLst/>
        </c:spPr>
        <c:txPr>
          <a:bodyPr rot="-60000000" spcFirstLastPara="1" vertOverflow="ellipsis" vert="horz" wrap="square" anchor="ctr" anchorCtr="1"/>
          <a:lstStyle/>
          <a:p>
            <a:pPr>
              <a:defRPr sz="900" b="1" i="0" u="none" strike="noStrike" kern="1200" cap="none" spc="0" normalizeH="0" baseline="0">
                <a:solidFill>
                  <a:srgbClr val="002A4D"/>
                </a:solidFill>
                <a:latin typeface="+mn-lt"/>
                <a:ea typeface="+mn-ea"/>
                <a:cs typeface="+mn-cs"/>
              </a:defRPr>
            </a:pPr>
            <a:endParaRPr lang="en-US"/>
          </a:p>
        </c:txPr>
        <c:crossAx val="312584703"/>
        <c:crosses val="autoZero"/>
        <c:auto val="0"/>
        <c:lblAlgn val="ctr"/>
        <c:lblOffset val="100"/>
        <c:noMultiLvlLbl val="0"/>
      </c:catAx>
      <c:valAx>
        <c:axId val="312584703"/>
        <c:scaling>
          <c:orientation val="minMax"/>
        </c:scaling>
        <c:delete val="1"/>
        <c:axPos val="l"/>
        <c:numFmt formatCode="0%" sourceLinked="0"/>
        <c:majorTickMark val="none"/>
        <c:minorTickMark val="none"/>
        <c:tickLblPos val="nextTo"/>
        <c:crossAx val="312585183"/>
        <c:crosses val="autoZero"/>
        <c:crossBetween val="between"/>
      </c:valAx>
      <c:spPr>
        <a:noFill/>
        <a:ln>
          <a:noFill/>
        </a:ln>
        <a:effectLst/>
        <a:sp3d/>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1">
    <c:autoUpdate val="0"/>
  </c:externalData>
</c:chartSpace>
</file>

<file path=ppt/comments/modernComment_216_D1DC8142.xml><?xml version="1.0" encoding="utf-8"?>
<p188:cmLst xmlns:a="http://schemas.openxmlformats.org/drawingml/2006/main" xmlns:r="http://schemas.openxmlformats.org/officeDocument/2006/relationships" xmlns:p188="http://schemas.microsoft.com/office/powerpoint/2018/8/main">
  <p188:cm id="{8E8E4B83-5933-4417-8BAC-7D271A912941}" authorId="{2F715435-F13C-0147-3536-511E670661CC}" status="resolved" created="2024-09-12T15:56:05.048">
    <pc:sldMkLst xmlns:pc="http://schemas.microsoft.com/office/powerpoint/2013/main/command">
      <pc:docMk/>
      <pc:sldMk cId="3520889154" sldId="534"/>
    </pc:sldMkLst>
    <p188:replyLst>
      <p188:reply id="{DC0CF4A5-C3DA-4D98-AC11-722E376A648F}" authorId="{2F715435-F13C-0147-3536-511E670661CC}" created="2024-09-12T15:56:35.080">
        <p188:txBody>
          <a:bodyPr/>
          <a:lstStyle/>
          <a:p>
            <a:r>
              <a:rPr lang="en-US"/>
              <a:t>I am always about constantly being humble and sharing credit in our language</a:t>
            </a:r>
          </a:p>
        </p188:txBody>
      </p188:reply>
      <p188:reply id="{19E63517-855D-4E24-9ED5-6B82372ED7A6}" authorId="{E829102C-9B30-97B0-11BC-8303144B7999}" created="2024-09-12T16:42:59.138">
        <p188:txBody>
          <a:bodyPr/>
          <a:lstStyle/>
          <a:p>
            <a:r>
              <a:rPr lang="en-US"/>
              <a:t>Made some edits here along these lines, will also be sure to incorporate this feedback into the talking points</a:t>
            </a:r>
          </a:p>
        </p188:txBody>
      </p188:reply>
    </p188:replyLst>
    <p188:txBody>
      <a:bodyPr/>
      <a:lstStyle/>
      <a:p>
        <a:r>
          <a:rPr lang="en-US"/>
          <a:t>I would say "The Commit Partnership is blessed to be the" and would preface Miguel's comments to include "because of the strong support of our regional funders and national funders highly attracted to the collaborative nature of our region"</a:t>
        </a:r>
      </a:p>
    </p188:txBody>
  </p188:cm>
</p188:cmLst>
</file>

<file path=ppt/comments/modernComment_7FFE5FEF_2C2E8B02.xml><?xml version="1.0" encoding="utf-8"?>
<p188:cmLst xmlns:a="http://schemas.openxmlformats.org/drawingml/2006/main" xmlns:r="http://schemas.openxmlformats.org/officeDocument/2006/relationships" xmlns:p188="http://schemas.microsoft.com/office/powerpoint/2018/8/main">
  <p188:cm id="{D618DB9D-E7F2-469B-BB96-2C725FFF72B3}" authorId="{79CC19FF-367B-9AD0-94B4-A6D5F1E39137}" status="resolved" created="2024-08-26T13:24:18.610">
    <pc:sldMkLst xmlns:pc="http://schemas.microsoft.com/office/powerpoint/2013/main/command">
      <pc:docMk/>
      <pc:sldMk cId="166215714" sldId="308"/>
    </pc:sldMkLst>
    <p188:replyLst>
      <p188:reply id="{6DAD51CB-3BA6-448E-87CD-F09AF57D1ECD}" authorId="{3F9240E9-4A83-D366-5F09-48507EA705EA}" created="2024-08-26T14:07:00.997">
        <p188:txBody>
          <a:bodyPr/>
          <a:lstStyle/>
          <a:p>
            <a:r>
              <a:rPr lang="en-US"/>
              <a:t>Done!</a:t>
            </a:r>
          </a:p>
        </p188:txBody>
      </p188:reply>
    </p188:replyLst>
    <p188:txBody>
      <a:bodyPr/>
      <a:lstStyle/>
      <a:p>
        <a:r>
          <a:rPr lang="en-US"/>
          <a:t>Can we please remove the bar chart horizontal lines to simplify? Fine to drop the Y axis too if we need to.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5C2DA-A589-264A-9F8D-F44D5FA5E33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E6865-6135-A24E-9163-87D6ECB08999}" type="slidenum">
              <a:rPr lang="en-US" smtClean="0"/>
              <a:t>‹#›</a:t>
            </a:fld>
            <a:endParaRPr lang="en-US"/>
          </a:p>
        </p:txBody>
      </p:sp>
    </p:spTree>
    <p:extLst>
      <p:ext uri="{BB962C8B-B14F-4D97-AF65-F5344CB8AC3E}">
        <p14:creationId xmlns:p14="http://schemas.microsoft.com/office/powerpoint/2010/main" val="135434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7AE6865-6135-A24E-9163-87D6ECB08999}" type="slidenum">
              <a:rPr lang="en-US" smtClean="0"/>
              <a:t>1</a:t>
            </a:fld>
            <a:endParaRPr lang="en-US"/>
          </a:p>
        </p:txBody>
      </p:sp>
    </p:spTree>
    <p:extLst>
      <p:ext uri="{BB962C8B-B14F-4D97-AF65-F5344CB8AC3E}">
        <p14:creationId xmlns:p14="http://schemas.microsoft.com/office/powerpoint/2010/main" val="323989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54B96-02B6-BA42-ACC7-27B63BB37F99}" type="slidenum">
              <a:rPr lang="en-US" smtClean="0"/>
              <a:t>10</a:t>
            </a:fld>
            <a:endParaRPr lang="en-US"/>
          </a:p>
        </p:txBody>
      </p:sp>
    </p:spTree>
    <p:extLst>
      <p:ext uri="{BB962C8B-B14F-4D97-AF65-F5344CB8AC3E}">
        <p14:creationId xmlns:p14="http://schemas.microsoft.com/office/powerpoint/2010/main" val="23678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7AE6865-6135-A24E-9163-87D6ECB08999}" type="slidenum">
              <a:rPr lang="en-US" smtClean="0"/>
              <a:t>11</a:t>
            </a:fld>
            <a:endParaRPr lang="en-US"/>
          </a:p>
        </p:txBody>
      </p:sp>
    </p:spTree>
    <p:extLst>
      <p:ext uri="{BB962C8B-B14F-4D97-AF65-F5344CB8AC3E}">
        <p14:creationId xmlns:p14="http://schemas.microsoft.com/office/powerpoint/2010/main" val="157347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54B96-02B6-BA42-ACC7-27B63BB37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40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54B96-02B6-BA42-ACC7-27B63BB37F99}" type="slidenum">
              <a:rPr lang="en-US" smtClean="0"/>
              <a:t>3</a:t>
            </a:fld>
            <a:endParaRPr lang="en-US"/>
          </a:p>
        </p:txBody>
      </p:sp>
    </p:spTree>
    <p:extLst>
      <p:ext uri="{BB962C8B-B14F-4D97-AF65-F5344CB8AC3E}">
        <p14:creationId xmlns:p14="http://schemas.microsoft.com/office/powerpoint/2010/main" val="166283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54B96-02B6-BA42-ACC7-27B63BB37F99}" type="slidenum">
              <a:rPr lang="en-US" smtClean="0"/>
              <a:t>4</a:t>
            </a:fld>
            <a:endParaRPr lang="en-US"/>
          </a:p>
        </p:txBody>
      </p:sp>
    </p:spTree>
    <p:extLst>
      <p:ext uri="{BB962C8B-B14F-4D97-AF65-F5344CB8AC3E}">
        <p14:creationId xmlns:p14="http://schemas.microsoft.com/office/powerpoint/2010/main" val="108876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54B96-02B6-BA42-ACC7-27B63BB37F99}" type="slidenum">
              <a:rPr lang="en-US" smtClean="0"/>
              <a:t>5</a:t>
            </a:fld>
            <a:endParaRPr lang="en-US"/>
          </a:p>
        </p:txBody>
      </p:sp>
    </p:spTree>
    <p:extLst>
      <p:ext uri="{BB962C8B-B14F-4D97-AF65-F5344CB8AC3E}">
        <p14:creationId xmlns:p14="http://schemas.microsoft.com/office/powerpoint/2010/main" val="300660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54B96-02B6-BA42-ACC7-27B63BB37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86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54B96-02B6-BA42-ACC7-27B63BB37F99}" type="slidenum">
              <a:rPr lang="en-US" smtClean="0"/>
              <a:t>7</a:t>
            </a:fld>
            <a:endParaRPr lang="en-US"/>
          </a:p>
        </p:txBody>
      </p:sp>
    </p:spTree>
    <p:extLst>
      <p:ext uri="{BB962C8B-B14F-4D97-AF65-F5344CB8AC3E}">
        <p14:creationId xmlns:p14="http://schemas.microsoft.com/office/powerpoint/2010/main" val="178117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54B96-02B6-BA42-ACC7-27B63BB37F99}" type="slidenum">
              <a:rPr lang="en-US" smtClean="0"/>
              <a:t>8</a:t>
            </a:fld>
            <a:endParaRPr lang="en-US"/>
          </a:p>
        </p:txBody>
      </p:sp>
    </p:spTree>
    <p:extLst>
      <p:ext uri="{BB962C8B-B14F-4D97-AF65-F5344CB8AC3E}">
        <p14:creationId xmlns:p14="http://schemas.microsoft.com/office/powerpoint/2010/main" val="1228921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54B96-02B6-BA42-ACC7-27B63BB37F99}" type="slidenum">
              <a:rPr lang="en-US" smtClean="0"/>
              <a:t>9</a:t>
            </a:fld>
            <a:endParaRPr lang="en-US"/>
          </a:p>
        </p:txBody>
      </p:sp>
    </p:spTree>
    <p:extLst>
      <p:ext uri="{BB962C8B-B14F-4D97-AF65-F5344CB8AC3E}">
        <p14:creationId xmlns:p14="http://schemas.microsoft.com/office/powerpoint/2010/main" val="24010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D"/>
        </a:solidFill>
        <a:effectLst/>
      </p:bgPr>
    </p:bg>
    <p:spTree>
      <p:nvGrpSpPr>
        <p:cNvPr id="1" name=""/>
        <p:cNvGrpSpPr/>
        <p:nvPr/>
      </p:nvGrpSpPr>
      <p:grpSpPr>
        <a:xfrm>
          <a:off x="0" y="0"/>
          <a:ext cx="0" cy="0"/>
          <a:chOff x="0" y="0"/>
          <a:chExt cx="0" cy="0"/>
        </a:xfrm>
      </p:grpSpPr>
      <p:grpSp>
        <p:nvGrpSpPr>
          <p:cNvPr id="7" name="Group 18">
            <a:extLst>
              <a:ext uri="{FF2B5EF4-FFF2-40B4-BE49-F238E27FC236}">
                <a16:creationId xmlns:a16="http://schemas.microsoft.com/office/drawing/2014/main" id="{6D6923D9-5904-5EF3-96D4-C2120DEDA5B7}"/>
              </a:ext>
            </a:extLst>
          </p:cNvPr>
          <p:cNvGrpSpPr/>
          <p:nvPr userDrawn="1"/>
        </p:nvGrpSpPr>
        <p:grpSpPr>
          <a:xfrm>
            <a:off x="1" y="4386944"/>
            <a:ext cx="12192000" cy="1929536"/>
            <a:chOff x="0" y="0"/>
            <a:chExt cx="33314460" cy="5272428"/>
          </a:xfrm>
        </p:grpSpPr>
        <p:grpSp>
          <p:nvGrpSpPr>
            <p:cNvPr id="8" name="Group 19">
              <a:extLst>
                <a:ext uri="{FF2B5EF4-FFF2-40B4-BE49-F238E27FC236}">
                  <a16:creationId xmlns:a16="http://schemas.microsoft.com/office/drawing/2014/main" id="{C94C21D2-0B51-654B-7DD3-98AA6992C38C}"/>
                </a:ext>
              </a:extLst>
            </p:cNvPr>
            <p:cNvGrpSpPr>
              <a:grpSpLocks noChangeAspect="1"/>
            </p:cNvGrpSpPr>
            <p:nvPr/>
          </p:nvGrpSpPr>
          <p:grpSpPr>
            <a:xfrm>
              <a:off x="0" y="3142422"/>
              <a:ext cx="1369212" cy="2129866"/>
              <a:chOff x="0" y="0"/>
              <a:chExt cx="1362329" cy="2119160"/>
            </a:xfrm>
          </p:grpSpPr>
          <p:sp>
            <p:nvSpPr>
              <p:cNvPr id="29" name="Freeform 20">
                <a:extLst>
                  <a:ext uri="{FF2B5EF4-FFF2-40B4-BE49-F238E27FC236}">
                    <a16:creationId xmlns:a16="http://schemas.microsoft.com/office/drawing/2014/main" id="{4BEDE3E5-237B-94CF-156D-931FD65AA6A9}"/>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9" name="Group 21">
              <a:extLst>
                <a:ext uri="{FF2B5EF4-FFF2-40B4-BE49-F238E27FC236}">
                  <a16:creationId xmlns:a16="http://schemas.microsoft.com/office/drawing/2014/main" id="{5B0A23A4-78B3-E41F-0C27-B407FE93616B}"/>
                </a:ext>
              </a:extLst>
            </p:cNvPr>
            <p:cNvGrpSpPr>
              <a:grpSpLocks noChangeAspect="1"/>
            </p:cNvGrpSpPr>
            <p:nvPr/>
          </p:nvGrpSpPr>
          <p:grpSpPr>
            <a:xfrm>
              <a:off x="0" y="0"/>
              <a:ext cx="5850134" cy="2129994"/>
              <a:chOff x="0" y="0"/>
              <a:chExt cx="5820728" cy="2119287"/>
            </a:xfrm>
          </p:grpSpPr>
          <p:sp>
            <p:nvSpPr>
              <p:cNvPr id="28" name="Freeform 22">
                <a:extLst>
                  <a:ext uri="{FF2B5EF4-FFF2-40B4-BE49-F238E27FC236}">
                    <a16:creationId xmlns:a16="http://schemas.microsoft.com/office/drawing/2014/main" id="{7BE8A05C-317F-E8F2-8C21-9E9D73EF8A4E}"/>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0" name="Group 23">
              <a:extLst>
                <a:ext uri="{FF2B5EF4-FFF2-40B4-BE49-F238E27FC236}">
                  <a16:creationId xmlns:a16="http://schemas.microsoft.com/office/drawing/2014/main" id="{3C3C7CF5-68A7-9B7F-8B15-1805057A879E}"/>
                </a:ext>
              </a:extLst>
            </p:cNvPr>
            <p:cNvGrpSpPr>
              <a:grpSpLocks noChangeAspect="1"/>
            </p:cNvGrpSpPr>
            <p:nvPr/>
          </p:nvGrpSpPr>
          <p:grpSpPr>
            <a:xfrm>
              <a:off x="6592051" y="0"/>
              <a:ext cx="2130070" cy="2129853"/>
              <a:chOff x="0" y="0"/>
              <a:chExt cx="2119363" cy="2119147"/>
            </a:xfrm>
          </p:grpSpPr>
          <p:sp>
            <p:nvSpPr>
              <p:cNvPr id="27" name="Freeform 24">
                <a:extLst>
                  <a:ext uri="{FF2B5EF4-FFF2-40B4-BE49-F238E27FC236}">
                    <a16:creationId xmlns:a16="http://schemas.microsoft.com/office/drawing/2014/main" id="{5BF5E2E9-5BE6-3BBB-AE65-37B8C688F148}"/>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1" name="Group 25">
              <a:extLst>
                <a:ext uri="{FF2B5EF4-FFF2-40B4-BE49-F238E27FC236}">
                  <a16:creationId xmlns:a16="http://schemas.microsoft.com/office/drawing/2014/main" id="{8FC2D6F1-9534-3051-C00D-6F8E8784C70A}"/>
                </a:ext>
              </a:extLst>
            </p:cNvPr>
            <p:cNvGrpSpPr>
              <a:grpSpLocks noChangeAspect="1"/>
            </p:cNvGrpSpPr>
            <p:nvPr/>
          </p:nvGrpSpPr>
          <p:grpSpPr>
            <a:xfrm>
              <a:off x="2086928" y="3142358"/>
              <a:ext cx="11358789" cy="2129994"/>
              <a:chOff x="0" y="0"/>
              <a:chExt cx="11301692" cy="2119287"/>
            </a:xfrm>
          </p:grpSpPr>
          <p:sp>
            <p:nvSpPr>
              <p:cNvPr id="26" name="Freeform 26">
                <a:extLst>
                  <a:ext uri="{FF2B5EF4-FFF2-40B4-BE49-F238E27FC236}">
                    <a16:creationId xmlns:a16="http://schemas.microsoft.com/office/drawing/2014/main" id="{B4952062-4379-48CE-8D7D-09DF3499DAE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2" name="Group 27">
              <a:extLst>
                <a:ext uri="{FF2B5EF4-FFF2-40B4-BE49-F238E27FC236}">
                  <a16:creationId xmlns:a16="http://schemas.microsoft.com/office/drawing/2014/main" id="{5F9330D3-874D-7B0D-06AB-4DB6924A0D21}"/>
                </a:ext>
              </a:extLst>
            </p:cNvPr>
            <p:cNvGrpSpPr>
              <a:grpSpLocks noChangeAspect="1"/>
            </p:cNvGrpSpPr>
            <p:nvPr/>
          </p:nvGrpSpPr>
          <p:grpSpPr>
            <a:xfrm>
              <a:off x="14163432" y="3142422"/>
              <a:ext cx="2130070" cy="2129866"/>
              <a:chOff x="0" y="0"/>
              <a:chExt cx="2119363" cy="2119160"/>
            </a:xfrm>
          </p:grpSpPr>
          <p:sp>
            <p:nvSpPr>
              <p:cNvPr id="25" name="Freeform 28">
                <a:extLst>
                  <a:ext uri="{FF2B5EF4-FFF2-40B4-BE49-F238E27FC236}">
                    <a16:creationId xmlns:a16="http://schemas.microsoft.com/office/drawing/2014/main" id="{B4FC25AA-2163-5875-4182-E137659A4D4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3" name="Group 29">
              <a:extLst>
                <a:ext uri="{FF2B5EF4-FFF2-40B4-BE49-F238E27FC236}">
                  <a16:creationId xmlns:a16="http://schemas.microsoft.com/office/drawing/2014/main" id="{D0EED779-6E3D-BAED-F52A-D8E8507D0A04}"/>
                </a:ext>
              </a:extLst>
            </p:cNvPr>
            <p:cNvGrpSpPr>
              <a:grpSpLocks noChangeAspect="1"/>
            </p:cNvGrpSpPr>
            <p:nvPr/>
          </p:nvGrpSpPr>
          <p:grpSpPr>
            <a:xfrm>
              <a:off x="9464026" y="0"/>
              <a:ext cx="7784824" cy="2129994"/>
              <a:chOff x="0" y="0"/>
              <a:chExt cx="7745692" cy="2119287"/>
            </a:xfrm>
          </p:grpSpPr>
          <p:sp>
            <p:nvSpPr>
              <p:cNvPr id="24" name="Freeform 30">
                <a:extLst>
                  <a:ext uri="{FF2B5EF4-FFF2-40B4-BE49-F238E27FC236}">
                    <a16:creationId xmlns:a16="http://schemas.microsoft.com/office/drawing/2014/main" id="{CBB5FB1D-D4D0-C8E9-2664-22DFDB8D00D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4" name="Group 31">
              <a:extLst>
                <a:ext uri="{FF2B5EF4-FFF2-40B4-BE49-F238E27FC236}">
                  <a16:creationId xmlns:a16="http://schemas.microsoft.com/office/drawing/2014/main" id="{74DE1E10-C71C-8343-1A57-42AD4446FA73}"/>
                </a:ext>
              </a:extLst>
            </p:cNvPr>
            <p:cNvGrpSpPr>
              <a:grpSpLocks noChangeAspect="1"/>
            </p:cNvGrpSpPr>
            <p:nvPr/>
          </p:nvGrpSpPr>
          <p:grpSpPr>
            <a:xfrm>
              <a:off x="17990779" y="0"/>
              <a:ext cx="2130058" cy="2129853"/>
              <a:chOff x="0" y="0"/>
              <a:chExt cx="2119351" cy="2119147"/>
            </a:xfrm>
          </p:grpSpPr>
          <p:sp>
            <p:nvSpPr>
              <p:cNvPr id="23" name="Freeform 32">
                <a:extLst>
                  <a:ext uri="{FF2B5EF4-FFF2-40B4-BE49-F238E27FC236}">
                    <a16:creationId xmlns:a16="http://schemas.microsoft.com/office/drawing/2014/main" id="{30FB41FD-B8A6-B918-7BC0-D992359294C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5" name="Group 33">
              <a:extLst>
                <a:ext uri="{FF2B5EF4-FFF2-40B4-BE49-F238E27FC236}">
                  <a16:creationId xmlns:a16="http://schemas.microsoft.com/office/drawing/2014/main" id="{43ED5808-65C1-829D-A946-D066E5EB6956}"/>
                </a:ext>
              </a:extLst>
            </p:cNvPr>
            <p:cNvGrpSpPr>
              <a:grpSpLocks noChangeAspect="1"/>
            </p:cNvGrpSpPr>
            <p:nvPr/>
          </p:nvGrpSpPr>
          <p:grpSpPr>
            <a:xfrm>
              <a:off x="17011180" y="3142434"/>
              <a:ext cx="6754079" cy="2129994"/>
              <a:chOff x="0" y="0"/>
              <a:chExt cx="6720129" cy="2119287"/>
            </a:xfrm>
          </p:grpSpPr>
          <p:sp>
            <p:nvSpPr>
              <p:cNvPr id="22" name="Freeform 34">
                <a:extLst>
                  <a:ext uri="{FF2B5EF4-FFF2-40B4-BE49-F238E27FC236}">
                    <a16:creationId xmlns:a16="http://schemas.microsoft.com/office/drawing/2014/main" id="{874AC05F-8EF8-FD9B-921C-5E1C78B353A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6" name="Group 35">
              <a:extLst>
                <a:ext uri="{FF2B5EF4-FFF2-40B4-BE49-F238E27FC236}">
                  <a16:creationId xmlns:a16="http://schemas.microsoft.com/office/drawing/2014/main" id="{61A4562F-AC5E-8950-8965-CA202E6C8172}"/>
                </a:ext>
              </a:extLst>
            </p:cNvPr>
            <p:cNvGrpSpPr>
              <a:grpSpLocks noChangeAspect="1"/>
            </p:cNvGrpSpPr>
            <p:nvPr/>
          </p:nvGrpSpPr>
          <p:grpSpPr>
            <a:xfrm>
              <a:off x="24482976" y="3142422"/>
              <a:ext cx="2130070" cy="2129866"/>
              <a:chOff x="0" y="0"/>
              <a:chExt cx="2119363" cy="2119160"/>
            </a:xfrm>
          </p:grpSpPr>
          <p:sp>
            <p:nvSpPr>
              <p:cNvPr id="21" name="Freeform 36">
                <a:extLst>
                  <a:ext uri="{FF2B5EF4-FFF2-40B4-BE49-F238E27FC236}">
                    <a16:creationId xmlns:a16="http://schemas.microsoft.com/office/drawing/2014/main" id="{AA1C74E4-75C9-99F7-893D-F74704633A2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7" name="Group 37">
              <a:extLst>
                <a:ext uri="{FF2B5EF4-FFF2-40B4-BE49-F238E27FC236}">
                  <a16:creationId xmlns:a16="http://schemas.microsoft.com/office/drawing/2014/main" id="{46899710-03EE-37A0-A0A4-93E0B8F79BBB}"/>
                </a:ext>
              </a:extLst>
            </p:cNvPr>
            <p:cNvGrpSpPr>
              <a:grpSpLocks noChangeAspect="1"/>
            </p:cNvGrpSpPr>
            <p:nvPr/>
          </p:nvGrpSpPr>
          <p:grpSpPr>
            <a:xfrm>
              <a:off x="20862753" y="0"/>
              <a:ext cx="12451707" cy="2129994"/>
              <a:chOff x="0" y="0"/>
              <a:chExt cx="12389117" cy="2119287"/>
            </a:xfrm>
          </p:grpSpPr>
          <p:sp>
            <p:nvSpPr>
              <p:cNvPr id="20" name="Freeform 38">
                <a:extLst>
                  <a:ext uri="{FF2B5EF4-FFF2-40B4-BE49-F238E27FC236}">
                    <a16:creationId xmlns:a16="http://schemas.microsoft.com/office/drawing/2014/main" id="{11DBAE2D-7809-7218-EC9A-8E324368200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8" name="Group 39">
              <a:extLst>
                <a:ext uri="{FF2B5EF4-FFF2-40B4-BE49-F238E27FC236}">
                  <a16:creationId xmlns:a16="http://schemas.microsoft.com/office/drawing/2014/main" id="{0E358A15-3697-E854-984E-176D111D320F}"/>
                </a:ext>
              </a:extLst>
            </p:cNvPr>
            <p:cNvGrpSpPr>
              <a:grpSpLocks noChangeAspect="1"/>
            </p:cNvGrpSpPr>
            <p:nvPr/>
          </p:nvGrpSpPr>
          <p:grpSpPr>
            <a:xfrm>
              <a:off x="27330749" y="3142422"/>
              <a:ext cx="5983711" cy="2129994"/>
              <a:chOff x="0" y="0"/>
              <a:chExt cx="5953633" cy="2119287"/>
            </a:xfrm>
          </p:grpSpPr>
          <p:sp>
            <p:nvSpPr>
              <p:cNvPr id="19" name="Freeform 40">
                <a:extLst>
                  <a:ext uri="{FF2B5EF4-FFF2-40B4-BE49-F238E27FC236}">
                    <a16:creationId xmlns:a16="http://schemas.microsoft.com/office/drawing/2014/main" id="{A2CE1951-4821-66A8-D2C3-DE7647D75FFA}"/>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90" name="Group 89">
            <a:extLst>
              <a:ext uri="{FF2B5EF4-FFF2-40B4-BE49-F238E27FC236}">
                <a16:creationId xmlns:a16="http://schemas.microsoft.com/office/drawing/2014/main" id="{385D9B0E-6793-168F-FC82-E00EEDC1F759}"/>
              </a:ext>
            </a:extLst>
          </p:cNvPr>
          <p:cNvGrpSpPr/>
          <p:nvPr userDrawn="1"/>
        </p:nvGrpSpPr>
        <p:grpSpPr>
          <a:xfrm>
            <a:off x="5405117" y="541487"/>
            <a:ext cx="1381766" cy="267470"/>
            <a:chOff x="10436933" y="1424045"/>
            <a:chExt cx="3986384" cy="771649"/>
          </a:xfrm>
        </p:grpSpPr>
        <p:grpSp>
          <p:nvGrpSpPr>
            <p:cNvPr id="74" name="Group 2">
              <a:extLst>
                <a:ext uri="{FF2B5EF4-FFF2-40B4-BE49-F238E27FC236}">
                  <a16:creationId xmlns:a16="http://schemas.microsoft.com/office/drawing/2014/main" id="{5160E103-42FB-EC75-680E-2E3728A4C753}"/>
                </a:ext>
              </a:extLst>
            </p:cNvPr>
            <p:cNvGrpSpPr>
              <a:grpSpLocks noChangeAspect="1"/>
            </p:cNvGrpSpPr>
            <p:nvPr userDrawn="1"/>
          </p:nvGrpSpPr>
          <p:grpSpPr>
            <a:xfrm>
              <a:off x="10436933" y="1424045"/>
              <a:ext cx="852335" cy="771525"/>
              <a:chOff x="0" y="0"/>
              <a:chExt cx="1136447" cy="1028700"/>
            </a:xfrm>
          </p:grpSpPr>
          <p:sp>
            <p:nvSpPr>
              <p:cNvPr id="75" name="Freeform 3">
                <a:extLst>
                  <a:ext uri="{FF2B5EF4-FFF2-40B4-BE49-F238E27FC236}">
                    <a16:creationId xmlns:a16="http://schemas.microsoft.com/office/drawing/2014/main" id="{BCC1B5E9-B6B8-3A59-9BDE-833D0090A15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6" name="Freeform 4">
                <a:extLst>
                  <a:ext uri="{FF2B5EF4-FFF2-40B4-BE49-F238E27FC236}">
                    <a16:creationId xmlns:a16="http://schemas.microsoft.com/office/drawing/2014/main" id="{B19F4F67-17A2-F5D1-191C-233BB994F62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7" name="Freeform 5">
                <a:extLst>
                  <a:ext uri="{FF2B5EF4-FFF2-40B4-BE49-F238E27FC236}">
                    <a16:creationId xmlns:a16="http://schemas.microsoft.com/office/drawing/2014/main" id="{F4B77C33-E174-5482-0F2A-43632C489AF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8" name="Freeform 6">
                <a:extLst>
                  <a:ext uri="{FF2B5EF4-FFF2-40B4-BE49-F238E27FC236}">
                    <a16:creationId xmlns:a16="http://schemas.microsoft.com/office/drawing/2014/main" id="{5CE18B4B-0EFD-98EB-8463-563DEB60F53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9" name="Freeform 7">
                <a:extLst>
                  <a:ext uri="{FF2B5EF4-FFF2-40B4-BE49-F238E27FC236}">
                    <a16:creationId xmlns:a16="http://schemas.microsoft.com/office/drawing/2014/main" id="{A50151DE-5E91-DFC4-8E8C-78B70DC763E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80" name="Freeform 8">
                <a:extLst>
                  <a:ext uri="{FF2B5EF4-FFF2-40B4-BE49-F238E27FC236}">
                    <a16:creationId xmlns:a16="http://schemas.microsoft.com/office/drawing/2014/main" id="{11A8770E-115B-7F94-F8C8-9956225F44B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81" name="Freeform 9">
                <a:extLst>
                  <a:ext uri="{FF2B5EF4-FFF2-40B4-BE49-F238E27FC236}">
                    <a16:creationId xmlns:a16="http://schemas.microsoft.com/office/drawing/2014/main" id="{0475BE7F-0677-0CD1-FC7D-E9E170F1E16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82" name="Freeform 10">
                <a:extLst>
                  <a:ext uri="{FF2B5EF4-FFF2-40B4-BE49-F238E27FC236}">
                    <a16:creationId xmlns:a16="http://schemas.microsoft.com/office/drawing/2014/main" id="{F9132D1C-4633-9D31-6CE5-AA3B9DBB117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3" name="Group 11">
              <a:extLst>
                <a:ext uri="{FF2B5EF4-FFF2-40B4-BE49-F238E27FC236}">
                  <a16:creationId xmlns:a16="http://schemas.microsoft.com/office/drawing/2014/main" id="{A1A5D223-9AEA-DC97-603F-24197AD4C921}"/>
                </a:ext>
              </a:extLst>
            </p:cNvPr>
            <p:cNvGrpSpPr>
              <a:grpSpLocks noChangeAspect="1"/>
            </p:cNvGrpSpPr>
            <p:nvPr userDrawn="1"/>
          </p:nvGrpSpPr>
          <p:grpSpPr>
            <a:xfrm>
              <a:off x="11319520" y="1424226"/>
              <a:ext cx="3103797" cy="771468"/>
              <a:chOff x="0" y="0"/>
              <a:chExt cx="4138397" cy="1028624"/>
            </a:xfrm>
          </p:grpSpPr>
          <p:sp>
            <p:nvSpPr>
              <p:cNvPr id="84" name="Freeform 12">
                <a:extLst>
                  <a:ext uri="{FF2B5EF4-FFF2-40B4-BE49-F238E27FC236}">
                    <a16:creationId xmlns:a16="http://schemas.microsoft.com/office/drawing/2014/main" id="{FF955E40-9548-7268-EDA9-CE251EE93DB3}"/>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rgbClr val="FFFFFF"/>
              </a:solidFill>
            </p:spPr>
            <p:txBody>
              <a:bodyPr/>
              <a:lstStyle/>
              <a:p>
                <a:endParaRPr lang="en-US"/>
              </a:p>
            </p:txBody>
          </p:sp>
          <p:sp>
            <p:nvSpPr>
              <p:cNvPr id="85" name="Freeform 13">
                <a:extLst>
                  <a:ext uri="{FF2B5EF4-FFF2-40B4-BE49-F238E27FC236}">
                    <a16:creationId xmlns:a16="http://schemas.microsoft.com/office/drawing/2014/main" id="{BA34E090-B4B9-83F5-3747-6CE5100AB959}"/>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rgbClr val="FFFFFF"/>
              </a:solidFill>
            </p:spPr>
            <p:txBody>
              <a:bodyPr/>
              <a:lstStyle/>
              <a:p>
                <a:endParaRPr lang="en-US"/>
              </a:p>
            </p:txBody>
          </p:sp>
          <p:sp>
            <p:nvSpPr>
              <p:cNvPr id="86" name="Freeform 14">
                <a:extLst>
                  <a:ext uri="{FF2B5EF4-FFF2-40B4-BE49-F238E27FC236}">
                    <a16:creationId xmlns:a16="http://schemas.microsoft.com/office/drawing/2014/main" id="{B5FFEFFA-7735-C39C-EBB3-CC73EB87D3E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7" name="Freeform 15">
                <a:extLst>
                  <a:ext uri="{FF2B5EF4-FFF2-40B4-BE49-F238E27FC236}">
                    <a16:creationId xmlns:a16="http://schemas.microsoft.com/office/drawing/2014/main" id="{40DDCBB3-6840-B720-5A2F-100ABD83A27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8" name="Freeform 16">
                <a:extLst>
                  <a:ext uri="{FF2B5EF4-FFF2-40B4-BE49-F238E27FC236}">
                    <a16:creationId xmlns:a16="http://schemas.microsoft.com/office/drawing/2014/main" id="{A3AC4E66-093D-DDDF-E82B-B80F8F6B66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FFFFFF"/>
              </a:solidFill>
            </p:spPr>
            <p:txBody>
              <a:bodyPr/>
              <a:lstStyle/>
              <a:p>
                <a:endParaRPr lang="en-US"/>
              </a:p>
            </p:txBody>
          </p:sp>
          <p:sp>
            <p:nvSpPr>
              <p:cNvPr id="89" name="Freeform 17">
                <a:extLst>
                  <a:ext uri="{FF2B5EF4-FFF2-40B4-BE49-F238E27FC236}">
                    <a16:creationId xmlns:a16="http://schemas.microsoft.com/office/drawing/2014/main" id="{6190846C-E74D-090F-D8BA-0BFAD443B2B0}"/>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rgbClr val="FFFFFF"/>
              </a:solidFill>
            </p:spPr>
            <p:txBody>
              <a:bodyPr/>
              <a:lstStyle/>
              <a:p>
                <a:endParaRPr lang="en-US"/>
              </a:p>
            </p:txBody>
          </p:sp>
        </p:grpSp>
      </p:grpSp>
      <p:sp>
        <p:nvSpPr>
          <p:cNvPr id="91" name="Title 90">
            <a:extLst>
              <a:ext uri="{FF2B5EF4-FFF2-40B4-BE49-F238E27FC236}">
                <a16:creationId xmlns:a16="http://schemas.microsoft.com/office/drawing/2014/main" id="{E6CCB6AC-67CB-4554-0112-54B0B8679D04}"/>
              </a:ext>
            </a:extLst>
          </p:cNvPr>
          <p:cNvSpPr>
            <a:spLocks noGrp="1"/>
          </p:cNvSpPr>
          <p:nvPr>
            <p:ph type="title" hasCustomPrompt="1"/>
          </p:nvPr>
        </p:nvSpPr>
        <p:spPr>
          <a:xfrm>
            <a:off x="838200" y="1678546"/>
            <a:ext cx="10515600" cy="701731"/>
          </a:xfrm>
        </p:spPr>
        <p:txBody>
          <a:bodyPr>
            <a:spAutoFit/>
          </a:bodyPr>
          <a:lstStyle>
            <a:lvl1pPr algn="ctr">
              <a:defRPr>
                <a:solidFill>
                  <a:schemeClr val="bg1"/>
                </a:solidFill>
              </a:defRPr>
            </a:lvl1pPr>
          </a:lstStyle>
          <a:p>
            <a:r>
              <a:rPr lang="en-US"/>
              <a:t>Presentation Title Goes Here</a:t>
            </a:r>
          </a:p>
        </p:txBody>
      </p:sp>
      <p:sp>
        <p:nvSpPr>
          <p:cNvPr id="93" name="Text Placeholder 92">
            <a:extLst>
              <a:ext uri="{FF2B5EF4-FFF2-40B4-BE49-F238E27FC236}">
                <a16:creationId xmlns:a16="http://schemas.microsoft.com/office/drawing/2014/main" id="{95E4F3C9-B887-A8EE-844B-483CCA63AFEF}"/>
              </a:ext>
            </a:extLst>
          </p:cNvPr>
          <p:cNvSpPr>
            <a:spLocks noGrp="1"/>
          </p:cNvSpPr>
          <p:nvPr>
            <p:ph type="body" sz="quarter" idx="10" hasCustomPrompt="1"/>
          </p:nvPr>
        </p:nvSpPr>
        <p:spPr>
          <a:xfrm>
            <a:off x="843014" y="2786224"/>
            <a:ext cx="10515600" cy="480131"/>
          </a:xfrm>
        </p:spPr>
        <p:txBody>
          <a:bodyPr>
            <a:spAutoFit/>
          </a:bodyPr>
          <a:lstStyle>
            <a:lvl1pPr marL="0" indent="0" algn="ctr">
              <a:buNone/>
              <a:defRPr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Tree>
    <p:extLst>
      <p:ext uri="{BB962C8B-B14F-4D97-AF65-F5344CB8AC3E}">
        <p14:creationId xmlns:p14="http://schemas.microsoft.com/office/powerpoint/2010/main" val="4181242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able of Contents_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01032A-2032-221C-4CF7-407B1282EA69}"/>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FD418E8-04FC-B67F-BA67-540EB096A1AC}"/>
                </a:ext>
              </a:extLst>
            </p:cNvPr>
            <p:cNvGrpSpPr>
              <a:grpSpLocks noChangeAspect="1"/>
            </p:cNvGrpSpPr>
            <p:nvPr userDrawn="1"/>
          </p:nvGrpSpPr>
          <p:grpSpPr>
            <a:xfrm>
              <a:off x="10436933" y="1424045"/>
              <a:ext cx="852335" cy="771525"/>
              <a:chOff x="0" y="0"/>
              <a:chExt cx="1136447" cy="1028700"/>
            </a:xfrm>
          </p:grpSpPr>
          <p:sp>
            <p:nvSpPr>
              <p:cNvPr id="13" name="Freeform 3">
                <a:extLst>
                  <a:ext uri="{FF2B5EF4-FFF2-40B4-BE49-F238E27FC236}">
                    <a16:creationId xmlns:a16="http://schemas.microsoft.com/office/drawing/2014/main" id="{7EC29403-2D0A-B390-EDF9-9C814847DC2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4" name="Freeform 4">
                <a:extLst>
                  <a:ext uri="{FF2B5EF4-FFF2-40B4-BE49-F238E27FC236}">
                    <a16:creationId xmlns:a16="http://schemas.microsoft.com/office/drawing/2014/main" id="{482A1136-3257-805F-5432-03D1859789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5" name="Freeform 5">
                <a:extLst>
                  <a:ext uri="{FF2B5EF4-FFF2-40B4-BE49-F238E27FC236}">
                    <a16:creationId xmlns:a16="http://schemas.microsoft.com/office/drawing/2014/main" id="{E49DBB35-2960-FB93-B748-CC82BD10B2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6" name="Freeform 6">
                <a:extLst>
                  <a:ext uri="{FF2B5EF4-FFF2-40B4-BE49-F238E27FC236}">
                    <a16:creationId xmlns:a16="http://schemas.microsoft.com/office/drawing/2014/main" id="{E16AF152-6B5C-CA78-596A-9A96BD1B371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7" name="Freeform 7">
                <a:extLst>
                  <a:ext uri="{FF2B5EF4-FFF2-40B4-BE49-F238E27FC236}">
                    <a16:creationId xmlns:a16="http://schemas.microsoft.com/office/drawing/2014/main" id="{266A6810-4C29-DD3E-F6A6-44D5D80E2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8" name="Freeform 8">
                <a:extLst>
                  <a:ext uri="{FF2B5EF4-FFF2-40B4-BE49-F238E27FC236}">
                    <a16:creationId xmlns:a16="http://schemas.microsoft.com/office/drawing/2014/main" id="{9901CAE3-3A54-FEE4-793D-B9C852C8D42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9" name="Freeform 9">
                <a:extLst>
                  <a:ext uri="{FF2B5EF4-FFF2-40B4-BE49-F238E27FC236}">
                    <a16:creationId xmlns:a16="http://schemas.microsoft.com/office/drawing/2014/main" id="{1DDD0FA5-B0BC-87AC-248C-AEE531D313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0" name="Freeform 10">
                <a:extLst>
                  <a:ext uri="{FF2B5EF4-FFF2-40B4-BE49-F238E27FC236}">
                    <a16:creationId xmlns:a16="http://schemas.microsoft.com/office/drawing/2014/main" id="{9ED06289-E0E3-E7EA-D12C-6969D7A6844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FE98AA3-966F-46E3-D87A-9BEA474F1D5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EE8ED4C4-989E-0CEB-5893-6E1B684EF6B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 name="Freeform 13">
                <a:extLst>
                  <a:ext uri="{FF2B5EF4-FFF2-40B4-BE49-F238E27FC236}">
                    <a16:creationId xmlns:a16="http://schemas.microsoft.com/office/drawing/2014/main" id="{091849F3-2A7E-4CB5-18FA-26F87E693C8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 name="Freeform 14">
                <a:extLst>
                  <a:ext uri="{FF2B5EF4-FFF2-40B4-BE49-F238E27FC236}">
                    <a16:creationId xmlns:a16="http://schemas.microsoft.com/office/drawing/2014/main" id="{8A0ABDC7-83E1-EA6C-DC5D-BB743A55FAB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 name="Freeform 15">
                <a:extLst>
                  <a:ext uri="{FF2B5EF4-FFF2-40B4-BE49-F238E27FC236}">
                    <a16:creationId xmlns:a16="http://schemas.microsoft.com/office/drawing/2014/main" id="{A310DE8E-AE7F-B998-E696-C527A95A672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6">
                <a:extLst>
                  <a:ext uri="{FF2B5EF4-FFF2-40B4-BE49-F238E27FC236}">
                    <a16:creationId xmlns:a16="http://schemas.microsoft.com/office/drawing/2014/main" id="{CD97A63F-0A16-AB18-4A0A-2E424CDC81D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2" name="Freeform 17">
                <a:extLst>
                  <a:ext uri="{FF2B5EF4-FFF2-40B4-BE49-F238E27FC236}">
                    <a16:creationId xmlns:a16="http://schemas.microsoft.com/office/drawing/2014/main" id="{F87E2189-DAB0-F0EF-4976-E81D19B2C49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1" name="Google Shape;130;p55">
            <a:extLst>
              <a:ext uri="{FF2B5EF4-FFF2-40B4-BE49-F238E27FC236}">
                <a16:creationId xmlns:a16="http://schemas.microsoft.com/office/drawing/2014/main" id="{F18C9229-16BB-CF14-50B1-A3E89A82352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2" name="Straight Connector 21">
            <a:extLst>
              <a:ext uri="{FF2B5EF4-FFF2-40B4-BE49-F238E27FC236}">
                <a16:creationId xmlns:a16="http://schemas.microsoft.com/office/drawing/2014/main" id="{3157AB1D-FFCC-2B19-30DE-D05C6DEBD8B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3" name="Text Placeholder 40">
            <a:extLst>
              <a:ext uri="{FF2B5EF4-FFF2-40B4-BE49-F238E27FC236}">
                <a16:creationId xmlns:a16="http://schemas.microsoft.com/office/drawing/2014/main" id="{A7171065-87E0-B572-D138-08D0B277CDED}"/>
              </a:ext>
            </a:extLst>
          </p:cNvPr>
          <p:cNvSpPr>
            <a:spLocks noGrp="1"/>
          </p:cNvSpPr>
          <p:nvPr>
            <p:ph type="body" sz="quarter" idx="18"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4" name="Text Placeholder 92">
            <a:extLst>
              <a:ext uri="{FF2B5EF4-FFF2-40B4-BE49-F238E27FC236}">
                <a16:creationId xmlns:a16="http://schemas.microsoft.com/office/drawing/2014/main" id="{ED84A379-919A-E45E-78B9-107454B495EC}"/>
              </a:ext>
            </a:extLst>
          </p:cNvPr>
          <p:cNvSpPr>
            <a:spLocks noGrp="1"/>
          </p:cNvSpPr>
          <p:nvPr>
            <p:ph type="body" sz="quarter" idx="14" hasCustomPrompt="1"/>
          </p:nvPr>
        </p:nvSpPr>
        <p:spPr>
          <a:xfrm>
            <a:off x="1712821" y="1859738"/>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5" name="Text Placeholder 92">
            <a:extLst>
              <a:ext uri="{FF2B5EF4-FFF2-40B4-BE49-F238E27FC236}">
                <a16:creationId xmlns:a16="http://schemas.microsoft.com/office/drawing/2014/main" id="{D8E291B3-02F0-0BEB-D761-19D2A681D8D7}"/>
              </a:ext>
            </a:extLst>
          </p:cNvPr>
          <p:cNvSpPr>
            <a:spLocks noGrp="1"/>
          </p:cNvSpPr>
          <p:nvPr>
            <p:ph type="body" sz="quarter" idx="19" hasCustomPrompt="1"/>
          </p:nvPr>
        </p:nvSpPr>
        <p:spPr>
          <a:xfrm>
            <a:off x="1712821" y="2644369"/>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6" name="Text Placeholder 92">
            <a:extLst>
              <a:ext uri="{FF2B5EF4-FFF2-40B4-BE49-F238E27FC236}">
                <a16:creationId xmlns:a16="http://schemas.microsoft.com/office/drawing/2014/main" id="{E3D8A6E4-E770-1978-2C3C-E554AC5E1EF3}"/>
              </a:ext>
            </a:extLst>
          </p:cNvPr>
          <p:cNvSpPr>
            <a:spLocks noGrp="1"/>
          </p:cNvSpPr>
          <p:nvPr>
            <p:ph type="body" sz="quarter" idx="20" hasCustomPrompt="1"/>
          </p:nvPr>
        </p:nvSpPr>
        <p:spPr>
          <a:xfrm>
            <a:off x="1711500" y="3429000"/>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7" name="Text Placeholder 92">
            <a:extLst>
              <a:ext uri="{FF2B5EF4-FFF2-40B4-BE49-F238E27FC236}">
                <a16:creationId xmlns:a16="http://schemas.microsoft.com/office/drawing/2014/main" id="{179B001A-9778-A083-A4B8-B35923B1CCAB}"/>
              </a:ext>
            </a:extLst>
          </p:cNvPr>
          <p:cNvSpPr>
            <a:spLocks noGrp="1"/>
          </p:cNvSpPr>
          <p:nvPr>
            <p:ph type="body" sz="quarter" idx="21" hasCustomPrompt="1"/>
          </p:nvPr>
        </p:nvSpPr>
        <p:spPr>
          <a:xfrm>
            <a:off x="1696024" y="4213631"/>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8" name="Text Placeholder 92">
            <a:extLst>
              <a:ext uri="{FF2B5EF4-FFF2-40B4-BE49-F238E27FC236}">
                <a16:creationId xmlns:a16="http://schemas.microsoft.com/office/drawing/2014/main" id="{0DD99298-DD85-B8DA-65D0-4B008AB998F7}"/>
              </a:ext>
            </a:extLst>
          </p:cNvPr>
          <p:cNvSpPr>
            <a:spLocks noGrp="1"/>
          </p:cNvSpPr>
          <p:nvPr>
            <p:ph type="body" sz="quarter" idx="22" hasCustomPrompt="1"/>
          </p:nvPr>
        </p:nvSpPr>
        <p:spPr>
          <a:xfrm>
            <a:off x="1696024" y="4943575"/>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9" name="Text Placeholder 92">
            <a:extLst>
              <a:ext uri="{FF2B5EF4-FFF2-40B4-BE49-F238E27FC236}">
                <a16:creationId xmlns:a16="http://schemas.microsoft.com/office/drawing/2014/main" id="{423DA472-132A-AF76-FC42-367A513AB8C7}"/>
              </a:ext>
            </a:extLst>
          </p:cNvPr>
          <p:cNvSpPr>
            <a:spLocks noGrp="1"/>
          </p:cNvSpPr>
          <p:nvPr>
            <p:ph type="body" sz="quarter" idx="23" hasCustomPrompt="1"/>
          </p:nvPr>
        </p:nvSpPr>
        <p:spPr>
          <a:xfrm>
            <a:off x="1696024" y="5673519"/>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31" name="Rectangle 30">
            <a:extLst>
              <a:ext uri="{FF2B5EF4-FFF2-40B4-BE49-F238E27FC236}">
                <a16:creationId xmlns:a16="http://schemas.microsoft.com/office/drawing/2014/main" id="{62F0C701-6AD8-ED59-B3D2-7CB6D0C82189}"/>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55">
            <a:extLst>
              <a:ext uri="{FF2B5EF4-FFF2-40B4-BE49-F238E27FC236}">
                <a16:creationId xmlns:a16="http://schemas.microsoft.com/office/drawing/2014/main" id="{7CFC05EB-5067-ECF3-F96D-8B0BF2746BE6}"/>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Table of Contents Slide</a:t>
            </a:r>
          </a:p>
        </p:txBody>
      </p:sp>
      <p:grpSp>
        <p:nvGrpSpPr>
          <p:cNvPr id="33" name="Group 18">
            <a:extLst>
              <a:ext uri="{FF2B5EF4-FFF2-40B4-BE49-F238E27FC236}">
                <a16:creationId xmlns:a16="http://schemas.microsoft.com/office/drawing/2014/main" id="{5EA6551C-9571-C8D9-3C7E-FE070574CDB3}"/>
              </a:ext>
            </a:extLst>
          </p:cNvPr>
          <p:cNvGrpSpPr/>
          <p:nvPr userDrawn="1"/>
        </p:nvGrpSpPr>
        <p:grpSpPr>
          <a:xfrm>
            <a:off x="9955370" y="148407"/>
            <a:ext cx="2635876" cy="582692"/>
            <a:chOff x="9464026" y="0"/>
            <a:chExt cx="23850434" cy="5272428"/>
          </a:xfrm>
        </p:grpSpPr>
        <p:grpSp>
          <p:nvGrpSpPr>
            <p:cNvPr id="34" name="Group 27">
              <a:extLst>
                <a:ext uri="{FF2B5EF4-FFF2-40B4-BE49-F238E27FC236}">
                  <a16:creationId xmlns:a16="http://schemas.microsoft.com/office/drawing/2014/main" id="{1D940118-60AE-1E23-894A-E6897D67901A}"/>
                </a:ext>
              </a:extLst>
            </p:cNvPr>
            <p:cNvGrpSpPr>
              <a:grpSpLocks noChangeAspect="1"/>
            </p:cNvGrpSpPr>
            <p:nvPr/>
          </p:nvGrpSpPr>
          <p:grpSpPr>
            <a:xfrm>
              <a:off x="14163432" y="3142422"/>
              <a:ext cx="2130070" cy="2129866"/>
              <a:chOff x="0" y="0"/>
              <a:chExt cx="2119363" cy="2119160"/>
            </a:xfrm>
          </p:grpSpPr>
          <p:sp>
            <p:nvSpPr>
              <p:cNvPr id="47" name="Freeform 28">
                <a:extLst>
                  <a:ext uri="{FF2B5EF4-FFF2-40B4-BE49-F238E27FC236}">
                    <a16:creationId xmlns:a16="http://schemas.microsoft.com/office/drawing/2014/main" id="{FF81959A-E6B6-9C76-2A90-74FE9D79616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29">
              <a:extLst>
                <a:ext uri="{FF2B5EF4-FFF2-40B4-BE49-F238E27FC236}">
                  <a16:creationId xmlns:a16="http://schemas.microsoft.com/office/drawing/2014/main" id="{82FBE9EF-3412-9889-B9D8-76D98D8C3822}"/>
                </a:ext>
              </a:extLst>
            </p:cNvPr>
            <p:cNvGrpSpPr>
              <a:grpSpLocks noChangeAspect="1"/>
            </p:cNvGrpSpPr>
            <p:nvPr/>
          </p:nvGrpSpPr>
          <p:grpSpPr>
            <a:xfrm>
              <a:off x="9464026" y="0"/>
              <a:ext cx="7784824" cy="2129994"/>
              <a:chOff x="0" y="0"/>
              <a:chExt cx="7745692" cy="2119287"/>
            </a:xfrm>
          </p:grpSpPr>
          <p:sp>
            <p:nvSpPr>
              <p:cNvPr id="46" name="Freeform 30">
                <a:extLst>
                  <a:ext uri="{FF2B5EF4-FFF2-40B4-BE49-F238E27FC236}">
                    <a16:creationId xmlns:a16="http://schemas.microsoft.com/office/drawing/2014/main" id="{2E631BCE-8CEE-B1EC-A5E1-33AEC2353118}"/>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6" name="Group 31">
              <a:extLst>
                <a:ext uri="{FF2B5EF4-FFF2-40B4-BE49-F238E27FC236}">
                  <a16:creationId xmlns:a16="http://schemas.microsoft.com/office/drawing/2014/main" id="{ABC9B630-0D7F-0D6F-696C-53B7A4093B86}"/>
                </a:ext>
              </a:extLst>
            </p:cNvPr>
            <p:cNvGrpSpPr>
              <a:grpSpLocks noChangeAspect="1"/>
            </p:cNvGrpSpPr>
            <p:nvPr/>
          </p:nvGrpSpPr>
          <p:grpSpPr>
            <a:xfrm>
              <a:off x="17990779" y="0"/>
              <a:ext cx="2130058" cy="2129853"/>
              <a:chOff x="0" y="0"/>
              <a:chExt cx="2119351" cy="2119147"/>
            </a:xfrm>
          </p:grpSpPr>
          <p:sp>
            <p:nvSpPr>
              <p:cNvPr id="45" name="Freeform 32">
                <a:extLst>
                  <a:ext uri="{FF2B5EF4-FFF2-40B4-BE49-F238E27FC236}">
                    <a16:creationId xmlns:a16="http://schemas.microsoft.com/office/drawing/2014/main" id="{D5E4D2A5-E29F-8A66-6A97-0CC219FD536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7" name="Group 33">
              <a:extLst>
                <a:ext uri="{FF2B5EF4-FFF2-40B4-BE49-F238E27FC236}">
                  <a16:creationId xmlns:a16="http://schemas.microsoft.com/office/drawing/2014/main" id="{828C9ADC-9C4A-273F-7047-BBB5FAFDCEF1}"/>
                </a:ext>
              </a:extLst>
            </p:cNvPr>
            <p:cNvGrpSpPr>
              <a:grpSpLocks noChangeAspect="1"/>
            </p:cNvGrpSpPr>
            <p:nvPr/>
          </p:nvGrpSpPr>
          <p:grpSpPr>
            <a:xfrm>
              <a:off x="17011180" y="3142434"/>
              <a:ext cx="6754079" cy="2129994"/>
              <a:chOff x="0" y="0"/>
              <a:chExt cx="6720129" cy="2119287"/>
            </a:xfrm>
          </p:grpSpPr>
          <p:sp>
            <p:nvSpPr>
              <p:cNvPr id="44" name="Freeform 34">
                <a:extLst>
                  <a:ext uri="{FF2B5EF4-FFF2-40B4-BE49-F238E27FC236}">
                    <a16:creationId xmlns:a16="http://schemas.microsoft.com/office/drawing/2014/main" id="{6571ED57-1C3A-ED53-0E8C-E6FABAEF515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8" name="Group 35">
              <a:extLst>
                <a:ext uri="{FF2B5EF4-FFF2-40B4-BE49-F238E27FC236}">
                  <a16:creationId xmlns:a16="http://schemas.microsoft.com/office/drawing/2014/main" id="{D6C09CF3-6C08-1B32-EB33-B6CB8C2910BD}"/>
                </a:ext>
              </a:extLst>
            </p:cNvPr>
            <p:cNvGrpSpPr>
              <a:grpSpLocks noChangeAspect="1"/>
            </p:cNvGrpSpPr>
            <p:nvPr/>
          </p:nvGrpSpPr>
          <p:grpSpPr>
            <a:xfrm>
              <a:off x="24482976" y="3142422"/>
              <a:ext cx="2130070" cy="2129866"/>
              <a:chOff x="0" y="0"/>
              <a:chExt cx="2119363" cy="2119160"/>
            </a:xfrm>
          </p:grpSpPr>
          <p:sp>
            <p:nvSpPr>
              <p:cNvPr id="43" name="Freeform 36">
                <a:extLst>
                  <a:ext uri="{FF2B5EF4-FFF2-40B4-BE49-F238E27FC236}">
                    <a16:creationId xmlns:a16="http://schemas.microsoft.com/office/drawing/2014/main" id="{E3474BC1-0490-24E6-B005-DCA05042D7A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9" name="Group 37">
              <a:extLst>
                <a:ext uri="{FF2B5EF4-FFF2-40B4-BE49-F238E27FC236}">
                  <a16:creationId xmlns:a16="http://schemas.microsoft.com/office/drawing/2014/main" id="{197E1898-FC02-4AEF-72F6-DC9AE465BDDC}"/>
                </a:ext>
              </a:extLst>
            </p:cNvPr>
            <p:cNvGrpSpPr>
              <a:grpSpLocks noChangeAspect="1"/>
            </p:cNvGrpSpPr>
            <p:nvPr/>
          </p:nvGrpSpPr>
          <p:grpSpPr>
            <a:xfrm>
              <a:off x="20862753" y="0"/>
              <a:ext cx="12451707" cy="2129994"/>
              <a:chOff x="0" y="0"/>
              <a:chExt cx="12389117" cy="2119287"/>
            </a:xfrm>
          </p:grpSpPr>
          <p:sp>
            <p:nvSpPr>
              <p:cNvPr id="42" name="Freeform 38">
                <a:extLst>
                  <a:ext uri="{FF2B5EF4-FFF2-40B4-BE49-F238E27FC236}">
                    <a16:creationId xmlns:a16="http://schemas.microsoft.com/office/drawing/2014/main" id="{5C18F5F9-54E1-8F96-7C3B-51DDD23F04F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62EACDEA-EF94-D484-80B5-8EAB5D8D69C0}"/>
                </a:ext>
              </a:extLst>
            </p:cNvPr>
            <p:cNvGrpSpPr>
              <a:grpSpLocks noChangeAspect="1"/>
            </p:cNvGrpSpPr>
            <p:nvPr/>
          </p:nvGrpSpPr>
          <p:grpSpPr>
            <a:xfrm>
              <a:off x="27330749" y="3142422"/>
              <a:ext cx="5983711" cy="2129994"/>
              <a:chOff x="0" y="0"/>
              <a:chExt cx="5953633" cy="2119287"/>
            </a:xfrm>
          </p:grpSpPr>
          <p:sp>
            <p:nvSpPr>
              <p:cNvPr id="41" name="Freeform 40">
                <a:extLst>
                  <a:ext uri="{FF2B5EF4-FFF2-40B4-BE49-F238E27FC236}">
                    <a16:creationId xmlns:a16="http://schemas.microsoft.com/office/drawing/2014/main" id="{5C9DD915-7FC4-F5F2-1D59-F5624C24758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Text Placeholder 92">
            <a:extLst>
              <a:ext uri="{FF2B5EF4-FFF2-40B4-BE49-F238E27FC236}">
                <a16:creationId xmlns:a16="http://schemas.microsoft.com/office/drawing/2014/main" id="{7214C570-5D5F-F0D3-01C8-5073553A4263}"/>
              </a:ext>
            </a:extLst>
          </p:cNvPr>
          <p:cNvSpPr>
            <a:spLocks noGrp="1"/>
          </p:cNvSpPr>
          <p:nvPr>
            <p:ph type="body" sz="quarter" idx="24" hasCustomPrompt="1"/>
          </p:nvPr>
        </p:nvSpPr>
        <p:spPr>
          <a:xfrm>
            <a:off x="6630399" y="1859738"/>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6" name="Text Placeholder 92">
            <a:extLst>
              <a:ext uri="{FF2B5EF4-FFF2-40B4-BE49-F238E27FC236}">
                <a16:creationId xmlns:a16="http://schemas.microsoft.com/office/drawing/2014/main" id="{128F5ED9-DE37-946B-D79D-1FA615B89A1F}"/>
              </a:ext>
            </a:extLst>
          </p:cNvPr>
          <p:cNvSpPr>
            <a:spLocks noGrp="1"/>
          </p:cNvSpPr>
          <p:nvPr>
            <p:ph type="body" sz="quarter" idx="25" hasCustomPrompt="1"/>
          </p:nvPr>
        </p:nvSpPr>
        <p:spPr>
          <a:xfrm>
            <a:off x="6630399" y="2644369"/>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30" name="Text Placeholder 92">
            <a:extLst>
              <a:ext uri="{FF2B5EF4-FFF2-40B4-BE49-F238E27FC236}">
                <a16:creationId xmlns:a16="http://schemas.microsoft.com/office/drawing/2014/main" id="{CB8833F6-7D16-32FF-2107-2FCB9CC7F7E0}"/>
              </a:ext>
            </a:extLst>
          </p:cNvPr>
          <p:cNvSpPr>
            <a:spLocks noGrp="1"/>
          </p:cNvSpPr>
          <p:nvPr>
            <p:ph type="body" sz="quarter" idx="26" hasCustomPrompt="1"/>
          </p:nvPr>
        </p:nvSpPr>
        <p:spPr>
          <a:xfrm>
            <a:off x="6629078" y="3429000"/>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48" name="Text Placeholder 92">
            <a:extLst>
              <a:ext uri="{FF2B5EF4-FFF2-40B4-BE49-F238E27FC236}">
                <a16:creationId xmlns:a16="http://schemas.microsoft.com/office/drawing/2014/main" id="{E7ACFB92-FD68-ED64-9381-C9D729221597}"/>
              </a:ext>
            </a:extLst>
          </p:cNvPr>
          <p:cNvSpPr>
            <a:spLocks noGrp="1"/>
          </p:cNvSpPr>
          <p:nvPr>
            <p:ph type="body" sz="quarter" idx="27" hasCustomPrompt="1"/>
          </p:nvPr>
        </p:nvSpPr>
        <p:spPr>
          <a:xfrm>
            <a:off x="6613602" y="4213631"/>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49" name="Text Placeholder 92">
            <a:extLst>
              <a:ext uri="{FF2B5EF4-FFF2-40B4-BE49-F238E27FC236}">
                <a16:creationId xmlns:a16="http://schemas.microsoft.com/office/drawing/2014/main" id="{D5D683A3-6172-C727-6B2C-8A8AC21D0E14}"/>
              </a:ext>
            </a:extLst>
          </p:cNvPr>
          <p:cNvSpPr>
            <a:spLocks noGrp="1"/>
          </p:cNvSpPr>
          <p:nvPr>
            <p:ph type="body" sz="quarter" idx="28" hasCustomPrompt="1"/>
          </p:nvPr>
        </p:nvSpPr>
        <p:spPr>
          <a:xfrm>
            <a:off x="6613602" y="4943575"/>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50" name="Text Placeholder 92">
            <a:extLst>
              <a:ext uri="{FF2B5EF4-FFF2-40B4-BE49-F238E27FC236}">
                <a16:creationId xmlns:a16="http://schemas.microsoft.com/office/drawing/2014/main" id="{12365C73-351E-421C-ED30-FC6050B653BD}"/>
              </a:ext>
            </a:extLst>
          </p:cNvPr>
          <p:cNvSpPr>
            <a:spLocks noGrp="1"/>
          </p:cNvSpPr>
          <p:nvPr>
            <p:ph type="body" sz="quarter" idx="29" hasCustomPrompt="1"/>
          </p:nvPr>
        </p:nvSpPr>
        <p:spPr>
          <a:xfrm>
            <a:off x="6613602" y="5673519"/>
            <a:ext cx="4074295" cy="316682"/>
          </a:xfrm>
          <a:prstGeom prst="roundRect">
            <a:avLst/>
          </a:prstGeom>
          <a:solidFill>
            <a:schemeClr val="accent4"/>
          </a:solidFill>
        </p:spPr>
        <p:txBody>
          <a:bodyPr wrap="square">
            <a:spAutoFit/>
          </a:bodyPr>
          <a:lstStyle>
            <a:lvl1pPr marL="0" indent="0" algn="ctr">
              <a:buNone/>
              <a:defRPr sz="14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Tree>
    <p:extLst>
      <p:ext uri="{BB962C8B-B14F-4D97-AF65-F5344CB8AC3E}">
        <p14:creationId xmlns:p14="http://schemas.microsoft.com/office/powerpoint/2010/main" val="2682009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Text Slide w/4 Bullets_Colors">
    <p:spTree>
      <p:nvGrpSpPr>
        <p:cNvPr id="1" name=""/>
        <p:cNvGrpSpPr/>
        <p:nvPr/>
      </p:nvGrpSpPr>
      <p:grpSpPr>
        <a:xfrm>
          <a:off x="0" y="0"/>
          <a:ext cx="0" cy="0"/>
          <a:chOff x="0" y="0"/>
          <a:chExt cx="0" cy="0"/>
        </a:xfrm>
      </p:grpSpPr>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
        <p:nvSpPr>
          <p:cNvPr id="3" name="SmartArt Placeholder 2">
            <a:extLst>
              <a:ext uri="{FF2B5EF4-FFF2-40B4-BE49-F238E27FC236}">
                <a16:creationId xmlns:a16="http://schemas.microsoft.com/office/drawing/2014/main" id="{7F818E84-9957-09BA-943E-D0A1FF19CE81}"/>
              </a:ext>
            </a:extLst>
          </p:cNvPr>
          <p:cNvSpPr>
            <a:spLocks noGrp="1"/>
          </p:cNvSpPr>
          <p:nvPr>
            <p:ph type="dgm" sz="quarter" idx="17"/>
          </p:nvPr>
        </p:nvSpPr>
        <p:spPr>
          <a:xfrm>
            <a:off x="660400" y="2046288"/>
            <a:ext cx="10850563" cy="3630612"/>
          </a:xfrm>
        </p:spPr>
        <p:txBody>
          <a:bodyPr>
            <a:normAutofit/>
          </a:bodyPr>
          <a:lstStyle>
            <a:lvl1pPr marL="0" indent="0">
              <a:buNone/>
              <a:defRPr sz="1600">
                <a:solidFill>
                  <a:schemeClr val="accent1"/>
                </a:solidFill>
              </a:defRPr>
            </a:lvl1pPr>
          </a:lstStyle>
          <a:p>
            <a:endParaRPr lang="en-US"/>
          </a:p>
        </p:txBody>
      </p:sp>
      <p:grpSp>
        <p:nvGrpSpPr>
          <p:cNvPr id="2" name="Group 1">
            <a:extLst>
              <a:ext uri="{FF2B5EF4-FFF2-40B4-BE49-F238E27FC236}">
                <a16:creationId xmlns:a16="http://schemas.microsoft.com/office/drawing/2014/main" id="{8FAFD7FF-9D6F-3B32-38CC-A50BEC6A3DDB}"/>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81A72DA-F4BB-702F-AB23-FDCABB184E56}"/>
                </a:ext>
              </a:extLst>
            </p:cNvPr>
            <p:cNvGrpSpPr>
              <a:grpSpLocks noChangeAspect="1"/>
            </p:cNvGrpSpPr>
            <p:nvPr userDrawn="1"/>
          </p:nvGrpSpPr>
          <p:grpSpPr>
            <a:xfrm>
              <a:off x="10436933" y="1424045"/>
              <a:ext cx="852335" cy="771525"/>
              <a:chOff x="0" y="0"/>
              <a:chExt cx="1136447" cy="1028700"/>
            </a:xfrm>
          </p:grpSpPr>
          <p:sp>
            <p:nvSpPr>
              <p:cNvPr id="15" name="Freeform 3">
                <a:extLst>
                  <a:ext uri="{FF2B5EF4-FFF2-40B4-BE49-F238E27FC236}">
                    <a16:creationId xmlns:a16="http://schemas.microsoft.com/office/drawing/2014/main" id="{A901CDE7-134F-C074-F75E-615A4941370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6" name="Freeform 4">
                <a:extLst>
                  <a:ext uri="{FF2B5EF4-FFF2-40B4-BE49-F238E27FC236}">
                    <a16:creationId xmlns:a16="http://schemas.microsoft.com/office/drawing/2014/main" id="{8679902E-CD8C-845F-AEA8-AD8B8C078FC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7" name="Freeform 5">
                <a:extLst>
                  <a:ext uri="{FF2B5EF4-FFF2-40B4-BE49-F238E27FC236}">
                    <a16:creationId xmlns:a16="http://schemas.microsoft.com/office/drawing/2014/main" id="{50AE0EA5-63FC-B9F1-2EC5-AD0EAB1F5FD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8" name="Freeform 6">
                <a:extLst>
                  <a:ext uri="{FF2B5EF4-FFF2-40B4-BE49-F238E27FC236}">
                    <a16:creationId xmlns:a16="http://schemas.microsoft.com/office/drawing/2014/main" id="{11F98AD7-07F0-469A-2DC1-F21281DC75D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9" name="Freeform 7">
                <a:extLst>
                  <a:ext uri="{FF2B5EF4-FFF2-40B4-BE49-F238E27FC236}">
                    <a16:creationId xmlns:a16="http://schemas.microsoft.com/office/drawing/2014/main" id="{E04258E2-5DC9-AC36-FA9A-C80D8981812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20" name="Freeform 8">
                <a:extLst>
                  <a:ext uri="{FF2B5EF4-FFF2-40B4-BE49-F238E27FC236}">
                    <a16:creationId xmlns:a16="http://schemas.microsoft.com/office/drawing/2014/main" id="{00926D80-0011-3783-5B6F-1806077F8459}"/>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21" name="Freeform 9">
                <a:extLst>
                  <a:ext uri="{FF2B5EF4-FFF2-40B4-BE49-F238E27FC236}">
                    <a16:creationId xmlns:a16="http://schemas.microsoft.com/office/drawing/2014/main" id="{A360D42F-E4C7-5DFA-145A-90654B070498}"/>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2" name="Freeform 10">
                <a:extLst>
                  <a:ext uri="{FF2B5EF4-FFF2-40B4-BE49-F238E27FC236}">
                    <a16:creationId xmlns:a16="http://schemas.microsoft.com/office/drawing/2014/main" id="{6B85CF95-69F9-486E-6F6C-0084D98E310C}"/>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 name="Group 11">
              <a:extLst>
                <a:ext uri="{FF2B5EF4-FFF2-40B4-BE49-F238E27FC236}">
                  <a16:creationId xmlns:a16="http://schemas.microsoft.com/office/drawing/2014/main" id="{AB3C1BCE-470F-7040-5350-C29B6774B835}"/>
                </a:ext>
              </a:extLst>
            </p:cNvPr>
            <p:cNvGrpSpPr>
              <a:grpSpLocks noChangeAspect="1"/>
            </p:cNvGrpSpPr>
            <p:nvPr userDrawn="1"/>
          </p:nvGrpSpPr>
          <p:grpSpPr>
            <a:xfrm>
              <a:off x="11319520" y="1424226"/>
              <a:ext cx="3103797" cy="771535"/>
              <a:chOff x="0" y="0"/>
              <a:chExt cx="4138397" cy="1028713"/>
            </a:xfrm>
          </p:grpSpPr>
          <p:sp>
            <p:nvSpPr>
              <p:cNvPr id="9" name="Freeform 12">
                <a:extLst>
                  <a:ext uri="{FF2B5EF4-FFF2-40B4-BE49-F238E27FC236}">
                    <a16:creationId xmlns:a16="http://schemas.microsoft.com/office/drawing/2014/main" id="{75623C3C-71A9-5FF1-22FC-EE31888FA165}"/>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0" name="Freeform 13">
                <a:extLst>
                  <a:ext uri="{FF2B5EF4-FFF2-40B4-BE49-F238E27FC236}">
                    <a16:creationId xmlns:a16="http://schemas.microsoft.com/office/drawing/2014/main" id="{3904BE06-FC5D-C550-CEC7-2EAD477B8B5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11" name="Freeform 14">
                <a:extLst>
                  <a:ext uri="{FF2B5EF4-FFF2-40B4-BE49-F238E27FC236}">
                    <a16:creationId xmlns:a16="http://schemas.microsoft.com/office/drawing/2014/main" id="{95CA2275-82B3-AA54-8073-A56FDB6AF10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2" name="Freeform 15">
                <a:extLst>
                  <a:ext uri="{FF2B5EF4-FFF2-40B4-BE49-F238E27FC236}">
                    <a16:creationId xmlns:a16="http://schemas.microsoft.com/office/drawing/2014/main" id="{BF18E3C7-5551-7C8A-F613-467ED883C8E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3" name="Freeform 16">
                <a:extLst>
                  <a:ext uri="{FF2B5EF4-FFF2-40B4-BE49-F238E27FC236}">
                    <a16:creationId xmlns:a16="http://schemas.microsoft.com/office/drawing/2014/main" id="{16DF8F09-0D81-3B52-DB31-3525B63AF63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4" name="Freeform 17">
                <a:extLst>
                  <a:ext uri="{FF2B5EF4-FFF2-40B4-BE49-F238E27FC236}">
                    <a16:creationId xmlns:a16="http://schemas.microsoft.com/office/drawing/2014/main" id="{40C461AE-DB9C-377C-EBEA-72051A2C1810}"/>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3" name="Google Shape;130;p55">
            <a:extLst>
              <a:ext uri="{FF2B5EF4-FFF2-40B4-BE49-F238E27FC236}">
                <a16:creationId xmlns:a16="http://schemas.microsoft.com/office/drawing/2014/main" id="{EA180091-E1AC-9FDE-2EC5-14C852E5B7A3}"/>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4" name="Straight Connector 23">
            <a:extLst>
              <a:ext uri="{FF2B5EF4-FFF2-40B4-BE49-F238E27FC236}">
                <a16:creationId xmlns:a16="http://schemas.microsoft.com/office/drawing/2014/main" id="{7EEA894C-0D49-1365-4AA7-DF241E2BA686}"/>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41" name="Text Placeholder 40">
            <a:extLst>
              <a:ext uri="{FF2B5EF4-FFF2-40B4-BE49-F238E27FC236}">
                <a16:creationId xmlns:a16="http://schemas.microsoft.com/office/drawing/2014/main" id="{95FBBE91-DCB2-7F6A-D800-8B1C67F8B339}"/>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4280789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Text and Chart_Navy 3">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29F617B-91AC-6452-1553-2ED47ADA2F2E}"/>
              </a:ext>
            </a:extLst>
          </p:cNvPr>
          <p:cNvSpPr/>
          <p:nvPr userDrawn="1"/>
        </p:nvSpPr>
        <p:spPr>
          <a:xfrm>
            <a:off x="0" y="-1"/>
            <a:ext cx="12192000" cy="6149359"/>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F7A1B4FB-76BD-643C-EF6C-8CBF5F938B47}"/>
              </a:ext>
            </a:extLst>
          </p:cNvPr>
          <p:cNvGrpSpPr/>
          <p:nvPr userDrawn="1"/>
        </p:nvGrpSpPr>
        <p:grpSpPr>
          <a:xfrm>
            <a:off x="8572266" y="317279"/>
            <a:ext cx="3619734" cy="800186"/>
            <a:chOff x="9464026" y="0"/>
            <a:chExt cx="23850434" cy="5272428"/>
          </a:xfrm>
        </p:grpSpPr>
        <p:grpSp>
          <p:nvGrpSpPr>
            <p:cNvPr id="42" name="Group 27">
              <a:extLst>
                <a:ext uri="{FF2B5EF4-FFF2-40B4-BE49-F238E27FC236}">
                  <a16:creationId xmlns:a16="http://schemas.microsoft.com/office/drawing/2014/main" id="{F9188B86-B34C-A72B-C717-0CA4693E29B6}"/>
                </a:ext>
              </a:extLst>
            </p:cNvPr>
            <p:cNvGrpSpPr>
              <a:grpSpLocks noChangeAspect="1"/>
            </p:cNvGrpSpPr>
            <p:nvPr/>
          </p:nvGrpSpPr>
          <p:grpSpPr>
            <a:xfrm>
              <a:off x="14163432" y="3142422"/>
              <a:ext cx="2130070" cy="2129866"/>
              <a:chOff x="0" y="0"/>
              <a:chExt cx="2119363" cy="2119160"/>
            </a:xfrm>
          </p:grpSpPr>
          <p:sp>
            <p:nvSpPr>
              <p:cNvPr id="55" name="Freeform 28">
                <a:extLst>
                  <a:ext uri="{FF2B5EF4-FFF2-40B4-BE49-F238E27FC236}">
                    <a16:creationId xmlns:a16="http://schemas.microsoft.com/office/drawing/2014/main" id="{19080806-9FFC-175A-41F6-2A32B98BB7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3" name="Group 29">
              <a:extLst>
                <a:ext uri="{FF2B5EF4-FFF2-40B4-BE49-F238E27FC236}">
                  <a16:creationId xmlns:a16="http://schemas.microsoft.com/office/drawing/2014/main" id="{2F85F4B4-F6DE-5150-9F1D-841EE4C76D17}"/>
                </a:ext>
              </a:extLst>
            </p:cNvPr>
            <p:cNvGrpSpPr>
              <a:grpSpLocks noChangeAspect="1"/>
            </p:cNvGrpSpPr>
            <p:nvPr/>
          </p:nvGrpSpPr>
          <p:grpSpPr>
            <a:xfrm>
              <a:off x="9464026" y="0"/>
              <a:ext cx="7784824" cy="2129994"/>
              <a:chOff x="0" y="0"/>
              <a:chExt cx="7745692" cy="2119287"/>
            </a:xfrm>
          </p:grpSpPr>
          <p:sp>
            <p:nvSpPr>
              <p:cNvPr id="54" name="Freeform 30">
                <a:extLst>
                  <a:ext uri="{FF2B5EF4-FFF2-40B4-BE49-F238E27FC236}">
                    <a16:creationId xmlns:a16="http://schemas.microsoft.com/office/drawing/2014/main" id="{B2FBA671-8B4E-C70B-724E-91C22B2BFF01}"/>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4" name="Group 31">
              <a:extLst>
                <a:ext uri="{FF2B5EF4-FFF2-40B4-BE49-F238E27FC236}">
                  <a16:creationId xmlns:a16="http://schemas.microsoft.com/office/drawing/2014/main" id="{027260E8-55B6-9C9A-E9F1-E3832272F4F0}"/>
                </a:ext>
              </a:extLst>
            </p:cNvPr>
            <p:cNvGrpSpPr>
              <a:grpSpLocks noChangeAspect="1"/>
            </p:cNvGrpSpPr>
            <p:nvPr/>
          </p:nvGrpSpPr>
          <p:grpSpPr>
            <a:xfrm>
              <a:off x="17990779" y="0"/>
              <a:ext cx="2130058" cy="2129853"/>
              <a:chOff x="0" y="0"/>
              <a:chExt cx="2119351" cy="2119147"/>
            </a:xfrm>
          </p:grpSpPr>
          <p:sp>
            <p:nvSpPr>
              <p:cNvPr id="53" name="Freeform 32">
                <a:extLst>
                  <a:ext uri="{FF2B5EF4-FFF2-40B4-BE49-F238E27FC236}">
                    <a16:creationId xmlns:a16="http://schemas.microsoft.com/office/drawing/2014/main" id="{18FDF182-3E38-9702-EA4D-351CDC4F71A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5" name="Group 33">
              <a:extLst>
                <a:ext uri="{FF2B5EF4-FFF2-40B4-BE49-F238E27FC236}">
                  <a16:creationId xmlns:a16="http://schemas.microsoft.com/office/drawing/2014/main" id="{2E963CD4-3D8A-4381-8793-1713AC05DFAE}"/>
                </a:ext>
              </a:extLst>
            </p:cNvPr>
            <p:cNvGrpSpPr>
              <a:grpSpLocks noChangeAspect="1"/>
            </p:cNvGrpSpPr>
            <p:nvPr/>
          </p:nvGrpSpPr>
          <p:grpSpPr>
            <a:xfrm>
              <a:off x="17011180" y="3142434"/>
              <a:ext cx="6754079" cy="2129994"/>
              <a:chOff x="0" y="0"/>
              <a:chExt cx="6720129" cy="2119287"/>
            </a:xfrm>
          </p:grpSpPr>
          <p:sp>
            <p:nvSpPr>
              <p:cNvPr id="52" name="Freeform 34">
                <a:extLst>
                  <a:ext uri="{FF2B5EF4-FFF2-40B4-BE49-F238E27FC236}">
                    <a16:creationId xmlns:a16="http://schemas.microsoft.com/office/drawing/2014/main" id="{EEF1E05E-2C86-9756-297D-454AB424E97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6" name="Group 35">
              <a:extLst>
                <a:ext uri="{FF2B5EF4-FFF2-40B4-BE49-F238E27FC236}">
                  <a16:creationId xmlns:a16="http://schemas.microsoft.com/office/drawing/2014/main" id="{E535AFE9-045A-A353-77A7-94E772513357}"/>
                </a:ext>
              </a:extLst>
            </p:cNvPr>
            <p:cNvGrpSpPr>
              <a:grpSpLocks noChangeAspect="1"/>
            </p:cNvGrpSpPr>
            <p:nvPr/>
          </p:nvGrpSpPr>
          <p:grpSpPr>
            <a:xfrm>
              <a:off x="24482976" y="3142422"/>
              <a:ext cx="2130070" cy="2129866"/>
              <a:chOff x="0" y="0"/>
              <a:chExt cx="2119363" cy="2119160"/>
            </a:xfrm>
          </p:grpSpPr>
          <p:sp>
            <p:nvSpPr>
              <p:cNvPr id="51" name="Freeform 36">
                <a:extLst>
                  <a:ext uri="{FF2B5EF4-FFF2-40B4-BE49-F238E27FC236}">
                    <a16:creationId xmlns:a16="http://schemas.microsoft.com/office/drawing/2014/main" id="{9A3AAC9F-AAAC-3800-BB07-905B7CA4B09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7" name="Group 37">
              <a:extLst>
                <a:ext uri="{FF2B5EF4-FFF2-40B4-BE49-F238E27FC236}">
                  <a16:creationId xmlns:a16="http://schemas.microsoft.com/office/drawing/2014/main" id="{16EAAD7F-5FC8-FCC1-B0D9-65202AD76E0C}"/>
                </a:ext>
              </a:extLst>
            </p:cNvPr>
            <p:cNvGrpSpPr>
              <a:grpSpLocks noChangeAspect="1"/>
            </p:cNvGrpSpPr>
            <p:nvPr/>
          </p:nvGrpSpPr>
          <p:grpSpPr>
            <a:xfrm>
              <a:off x="20862753" y="0"/>
              <a:ext cx="12451707" cy="2129994"/>
              <a:chOff x="0" y="0"/>
              <a:chExt cx="12389117" cy="2119287"/>
            </a:xfrm>
          </p:grpSpPr>
          <p:sp>
            <p:nvSpPr>
              <p:cNvPr id="50" name="Freeform 38">
                <a:extLst>
                  <a:ext uri="{FF2B5EF4-FFF2-40B4-BE49-F238E27FC236}">
                    <a16:creationId xmlns:a16="http://schemas.microsoft.com/office/drawing/2014/main" id="{72505626-090B-CE82-4AF3-5225ABC2F85E}"/>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8" name="Group 39">
              <a:extLst>
                <a:ext uri="{FF2B5EF4-FFF2-40B4-BE49-F238E27FC236}">
                  <a16:creationId xmlns:a16="http://schemas.microsoft.com/office/drawing/2014/main" id="{F019253A-B3AA-2B19-668B-F554E8320BF8}"/>
                </a:ext>
              </a:extLst>
            </p:cNvPr>
            <p:cNvGrpSpPr>
              <a:grpSpLocks noChangeAspect="1"/>
            </p:cNvGrpSpPr>
            <p:nvPr/>
          </p:nvGrpSpPr>
          <p:grpSpPr>
            <a:xfrm>
              <a:off x="27330749" y="3142422"/>
              <a:ext cx="5983711" cy="2129994"/>
              <a:chOff x="0" y="0"/>
              <a:chExt cx="5953633" cy="2119287"/>
            </a:xfrm>
          </p:grpSpPr>
          <p:sp>
            <p:nvSpPr>
              <p:cNvPr id="49" name="Freeform 40">
                <a:extLst>
                  <a:ext uri="{FF2B5EF4-FFF2-40B4-BE49-F238E27FC236}">
                    <a16:creationId xmlns:a16="http://schemas.microsoft.com/office/drawing/2014/main" id="{65DBE0A7-872F-5620-D8FE-BF48FE28DCF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2" name="Title 55">
            <a:extLst>
              <a:ext uri="{FF2B5EF4-FFF2-40B4-BE49-F238E27FC236}">
                <a16:creationId xmlns:a16="http://schemas.microsoft.com/office/drawing/2014/main" id="{6FF17DA8-F355-5D4F-8F5B-B63B3760F4B8}"/>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grpSp>
        <p:nvGrpSpPr>
          <p:cNvPr id="2" name="Group 1">
            <a:extLst>
              <a:ext uri="{FF2B5EF4-FFF2-40B4-BE49-F238E27FC236}">
                <a16:creationId xmlns:a16="http://schemas.microsoft.com/office/drawing/2014/main" id="{B260D031-513E-D30A-A975-04A330595166}"/>
              </a:ext>
            </a:extLst>
          </p:cNvPr>
          <p:cNvGrpSpPr/>
          <p:nvPr userDrawn="1"/>
        </p:nvGrpSpPr>
        <p:grpSpPr>
          <a:xfrm>
            <a:off x="10542215" y="6542928"/>
            <a:ext cx="806169" cy="156064"/>
            <a:chOff x="10436933" y="1424045"/>
            <a:chExt cx="3986384" cy="771716"/>
          </a:xfrm>
        </p:grpSpPr>
        <p:grpSp>
          <p:nvGrpSpPr>
            <p:cNvPr id="3" name="Group 2">
              <a:extLst>
                <a:ext uri="{FF2B5EF4-FFF2-40B4-BE49-F238E27FC236}">
                  <a16:creationId xmlns:a16="http://schemas.microsoft.com/office/drawing/2014/main" id="{E387F348-A027-86F7-DFF6-1951A9F2B37E}"/>
                </a:ext>
              </a:extLst>
            </p:cNvPr>
            <p:cNvGrpSpPr>
              <a:grpSpLocks noChangeAspect="1"/>
            </p:cNvGrpSpPr>
            <p:nvPr userDrawn="1"/>
          </p:nvGrpSpPr>
          <p:grpSpPr>
            <a:xfrm>
              <a:off x="10436933" y="1424045"/>
              <a:ext cx="852335" cy="771525"/>
              <a:chOff x="0" y="0"/>
              <a:chExt cx="1136447" cy="1028700"/>
            </a:xfrm>
          </p:grpSpPr>
          <p:sp>
            <p:nvSpPr>
              <p:cNvPr id="29" name="Freeform 3">
                <a:extLst>
                  <a:ext uri="{FF2B5EF4-FFF2-40B4-BE49-F238E27FC236}">
                    <a16:creationId xmlns:a16="http://schemas.microsoft.com/office/drawing/2014/main" id="{3FAC6568-CB94-E88F-D332-FB2919E2964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0" name="Freeform 4">
                <a:extLst>
                  <a:ext uri="{FF2B5EF4-FFF2-40B4-BE49-F238E27FC236}">
                    <a16:creationId xmlns:a16="http://schemas.microsoft.com/office/drawing/2014/main" id="{F685E306-5B73-DD03-D73A-58F84F4CCC2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1" name="Freeform 5">
                <a:extLst>
                  <a:ext uri="{FF2B5EF4-FFF2-40B4-BE49-F238E27FC236}">
                    <a16:creationId xmlns:a16="http://schemas.microsoft.com/office/drawing/2014/main" id="{35E00005-693A-84D5-78EA-88E8F5CB925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2" name="Freeform 6">
                <a:extLst>
                  <a:ext uri="{FF2B5EF4-FFF2-40B4-BE49-F238E27FC236}">
                    <a16:creationId xmlns:a16="http://schemas.microsoft.com/office/drawing/2014/main" id="{78CA8FAE-1B4F-EFF0-D908-0C9956895D9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33" name="Freeform 7">
                <a:extLst>
                  <a:ext uri="{FF2B5EF4-FFF2-40B4-BE49-F238E27FC236}">
                    <a16:creationId xmlns:a16="http://schemas.microsoft.com/office/drawing/2014/main" id="{EBD21304-B2CB-99D6-BE47-84B3925EDD8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34" name="Freeform 8">
                <a:extLst>
                  <a:ext uri="{FF2B5EF4-FFF2-40B4-BE49-F238E27FC236}">
                    <a16:creationId xmlns:a16="http://schemas.microsoft.com/office/drawing/2014/main" id="{7E9D86ED-F17F-FAC2-0C54-77659F1288F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35" name="Freeform 9">
                <a:extLst>
                  <a:ext uri="{FF2B5EF4-FFF2-40B4-BE49-F238E27FC236}">
                    <a16:creationId xmlns:a16="http://schemas.microsoft.com/office/drawing/2014/main" id="{342B9838-61BC-6CCE-4DB2-C4A81A061CD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36" name="Freeform 10">
                <a:extLst>
                  <a:ext uri="{FF2B5EF4-FFF2-40B4-BE49-F238E27FC236}">
                    <a16:creationId xmlns:a16="http://schemas.microsoft.com/office/drawing/2014/main" id="{65BFA0EB-42D5-0C38-FA94-F1DFB1BD6A4C}"/>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E03746B3-F3CB-595E-414A-1FBDD132378A}"/>
                </a:ext>
              </a:extLst>
            </p:cNvPr>
            <p:cNvGrpSpPr>
              <a:grpSpLocks noChangeAspect="1"/>
            </p:cNvGrpSpPr>
            <p:nvPr userDrawn="1"/>
          </p:nvGrpSpPr>
          <p:grpSpPr>
            <a:xfrm>
              <a:off x="11319520" y="1424226"/>
              <a:ext cx="3103797" cy="771535"/>
              <a:chOff x="0" y="0"/>
              <a:chExt cx="4138397" cy="1028713"/>
            </a:xfrm>
          </p:grpSpPr>
          <p:sp>
            <p:nvSpPr>
              <p:cNvPr id="6" name="Freeform 12">
                <a:extLst>
                  <a:ext uri="{FF2B5EF4-FFF2-40B4-BE49-F238E27FC236}">
                    <a16:creationId xmlns:a16="http://schemas.microsoft.com/office/drawing/2014/main" id="{0BAE1959-C82A-35DA-1332-4D6D60C1023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7" name="Freeform 13">
                <a:extLst>
                  <a:ext uri="{FF2B5EF4-FFF2-40B4-BE49-F238E27FC236}">
                    <a16:creationId xmlns:a16="http://schemas.microsoft.com/office/drawing/2014/main" id="{CCE40279-54F8-C78E-0C1A-A9B1B4AA1BC0}"/>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5" name="Freeform 14">
                <a:extLst>
                  <a:ext uri="{FF2B5EF4-FFF2-40B4-BE49-F238E27FC236}">
                    <a16:creationId xmlns:a16="http://schemas.microsoft.com/office/drawing/2014/main" id="{D74BBD87-433B-4104-F6C5-F6E3CC87EF7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6" name="Freeform 15">
                <a:extLst>
                  <a:ext uri="{FF2B5EF4-FFF2-40B4-BE49-F238E27FC236}">
                    <a16:creationId xmlns:a16="http://schemas.microsoft.com/office/drawing/2014/main" id="{B9175A40-B4CF-9EBA-87DE-606F7FF8A35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7" name="Freeform 16">
                <a:extLst>
                  <a:ext uri="{FF2B5EF4-FFF2-40B4-BE49-F238E27FC236}">
                    <a16:creationId xmlns:a16="http://schemas.microsoft.com/office/drawing/2014/main" id="{035E9AF9-9B8F-9F4E-BC8F-91045A329CD4}"/>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8" name="Freeform 17">
                <a:extLst>
                  <a:ext uri="{FF2B5EF4-FFF2-40B4-BE49-F238E27FC236}">
                    <a16:creationId xmlns:a16="http://schemas.microsoft.com/office/drawing/2014/main" id="{55DE29A7-47E9-28C1-0742-1BA2B29CDFC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7" name="Google Shape;130;p55">
            <a:extLst>
              <a:ext uri="{FF2B5EF4-FFF2-40B4-BE49-F238E27FC236}">
                <a16:creationId xmlns:a16="http://schemas.microsoft.com/office/drawing/2014/main" id="{E85FB721-E4D1-4C24-4C74-803412B99205}"/>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39" name="Straight Connector 38">
            <a:extLst>
              <a:ext uri="{FF2B5EF4-FFF2-40B4-BE49-F238E27FC236}">
                <a16:creationId xmlns:a16="http://schemas.microsoft.com/office/drawing/2014/main" id="{B563189A-A055-B380-D8C9-123FD28AC51B}"/>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6" name="Text Placeholder 40">
            <a:extLst>
              <a:ext uri="{FF2B5EF4-FFF2-40B4-BE49-F238E27FC236}">
                <a16:creationId xmlns:a16="http://schemas.microsoft.com/office/drawing/2014/main" id="{BC88894A-C573-182E-B9A0-5E36389143B7}"/>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3333828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02A4D"/>
        </a:solidFill>
        <a:effectLst/>
      </p:bgPr>
    </p:bg>
    <p:spTree>
      <p:nvGrpSpPr>
        <p:cNvPr id="1" name=""/>
        <p:cNvGrpSpPr/>
        <p:nvPr/>
      </p:nvGrpSpPr>
      <p:grpSpPr>
        <a:xfrm>
          <a:off x="0" y="0"/>
          <a:ext cx="0" cy="0"/>
          <a:chOff x="0" y="0"/>
          <a:chExt cx="0" cy="0"/>
        </a:xfrm>
      </p:grpSpPr>
      <p:grpSp>
        <p:nvGrpSpPr>
          <p:cNvPr id="7" name="Group 18">
            <a:extLst>
              <a:ext uri="{FF2B5EF4-FFF2-40B4-BE49-F238E27FC236}">
                <a16:creationId xmlns:a16="http://schemas.microsoft.com/office/drawing/2014/main" id="{6D6923D9-5904-5EF3-96D4-C2120DEDA5B7}"/>
              </a:ext>
            </a:extLst>
          </p:cNvPr>
          <p:cNvGrpSpPr/>
          <p:nvPr userDrawn="1"/>
        </p:nvGrpSpPr>
        <p:grpSpPr>
          <a:xfrm>
            <a:off x="1" y="4386944"/>
            <a:ext cx="12192000" cy="1929536"/>
            <a:chOff x="0" y="0"/>
            <a:chExt cx="33314460" cy="5272428"/>
          </a:xfrm>
        </p:grpSpPr>
        <p:grpSp>
          <p:nvGrpSpPr>
            <p:cNvPr id="8" name="Group 19">
              <a:extLst>
                <a:ext uri="{FF2B5EF4-FFF2-40B4-BE49-F238E27FC236}">
                  <a16:creationId xmlns:a16="http://schemas.microsoft.com/office/drawing/2014/main" id="{C94C21D2-0B51-654B-7DD3-98AA6992C38C}"/>
                </a:ext>
              </a:extLst>
            </p:cNvPr>
            <p:cNvGrpSpPr>
              <a:grpSpLocks noChangeAspect="1"/>
            </p:cNvGrpSpPr>
            <p:nvPr/>
          </p:nvGrpSpPr>
          <p:grpSpPr>
            <a:xfrm>
              <a:off x="0" y="3142422"/>
              <a:ext cx="1369212" cy="2129866"/>
              <a:chOff x="0" y="0"/>
              <a:chExt cx="1362329" cy="2119160"/>
            </a:xfrm>
          </p:grpSpPr>
          <p:sp>
            <p:nvSpPr>
              <p:cNvPr id="29" name="Freeform 20">
                <a:extLst>
                  <a:ext uri="{FF2B5EF4-FFF2-40B4-BE49-F238E27FC236}">
                    <a16:creationId xmlns:a16="http://schemas.microsoft.com/office/drawing/2014/main" id="{4BEDE3E5-237B-94CF-156D-931FD65AA6A9}"/>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9" name="Group 21">
              <a:extLst>
                <a:ext uri="{FF2B5EF4-FFF2-40B4-BE49-F238E27FC236}">
                  <a16:creationId xmlns:a16="http://schemas.microsoft.com/office/drawing/2014/main" id="{5B0A23A4-78B3-E41F-0C27-B407FE93616B}"/>
                </a:ext>
              </a:extLst>
            </p:cNvPr>
            <p:cNvGrpSpPr>
              <a:grpSpLocks noChangeAspect="1"/>
            </p:cNvGrpSpPr>
            <p:nvPr/>
          </p:nvGrpSpPr>
          <p:grpSpPr>
            <a:xfrm>
              <a:off x="0" y="0"/>
              <a:ext cx="5850134" cy="2129994"/>
              <a:chOff x="0" y="0"/>
              <a:chExt cx="5820728" cy="2119287"/>
            </a:xfrm>
          </p:grpSpPr>
          <p:sp>
            <p:nvSpPr>
              <p:cNvPr id="28" name="Freeform 22">
                <a:extLst>
                  <a:ext uri="{FF2B5EF4-FFF2-40B4-BE49-F238E27FC236}">
                    <a16:creationId xmlns:a16="http://schemas.microsoft.com/office/drawing/2014/main" id="{7BE8A05C-317F-E8F2-8C21-9E9D73EF8A4E}"/>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0" name="Group 23">
              <a:extLst>
                <a:ext uri="{FF2B5EF4-FFF2-40B4-BE49-F238E27FC236}">
                  <a16:creationId xmlns:a16="http://schemas.microsoft.com/office/drawing/2014/main" id="{3C3C7CF5-68A7-9B7F-8B15-1805057A879E}"/>
                </a:ext>
              </a:extLst>
            </p:cNvPr>
            <p:cNvGrpSpPr>
              <a:grpSpLocks noChangeAspect="1"/>
            </p:cNvGrpSpPr>
            <p:nvPr/>
          </p:nvGrpSpPr>
          <p:grpSpPr>
            <a:xfrm>
              <a:off x="6592051" y="0"/>
              <a:ext cx="2130070" cy="2129853"/>
              <a:chOff x="0" y="0"/>
              <a:chExt cx="2119363" cy="2119147"/>
            </a:xfrm>
          </p:grpSpPr>
          <p:sp>
            <p:nvSpPr>
              <p:cNvPr id="27" name="Freeform 24">
                <a:extLst>
                  <a:ext uri="{FF2B5EF4-FFF2-40B4-BE49-F238E27FC236}">
                    <a16:creationId xmlns:a16="http://schemas.microsoft.com/office/drawing/2014/main" id="{5BF5E2E9-5BE6-3BBB-AE65-37B8C688F148}"/>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1" name="Group 25">
              <a:extLst>
                <a:ext uri="{FF2B5EF4-FFF2-40B4-BE49-F238E27FC236}">
                  <a16:creationId xmlns:a16="http://schemas.microsoft.com/office/drawing/2014/main" id="{8FC2D6F1-9534-3051-C00D-6F8E8784C70A}"/>
                </a:ext>
              </a:extLst>
            </p:cNvPr>
            <p:cNvGrpSpPr>
              <a:grpSpLocks noChangeAspect="1"/>
            </p:cNvGrpSpPr>
            <p:nvPr/>
          </p:nvGrpSpPr>
          <p:grpSpPr>
            <a:xfrm>
              <a:off x="2086928" y="3142358"/>
              <a:ext cx="11358789" cy="2129994"/>
              <a:chOff x="0" y="0"/>
              <a:chExt cx="11301692" cy="2119287"/>
            </a:xfrm>
          </p:grpSpPr>
          <p:sp>
            <p:nvSpPr>
              <p:cNvPr id="26" name="Freeform 26">
                <a:extLst>
                  <a:ext uri="{FF2B5EF4-FFF2-40B4-BE49-F238E27FC236}">
                    <a16:creationId xmlns:a16="http://schemas.microsoft.com/office/drawing/2014/main" id="{B4952062-4379-48CE-8D7D-09DF3499DAE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2" name="Group 27">
              <a:extLst>
                <a:ext uri="{FF2B5EF4-FFF2-40B4-BE49-F238E27FC236}">
                  <a16:creationId xmlns:a16="http://schemas.microsoft.com/office/drawing/2014/main" id="{5F9330D3-874D-7B0D-06AB-4DB6924A0D21}"/>
                </a:ext>
              </a:extLst>
            </p:cNvPr>
            <p:cNvGrpSpPr>
              <a:grpSpLocks noChangeAspect="1"/>
            </p:cNvGrpSpPr>
            <p:nvPr/>
          </p:nvGrpSpPr>
          <p:grpSpPr>
            <a:xfrm>
              <a:off x="14163432" y="3142422"/>
              <a:ext cx="2130070" cy="2129866"/>
              <a:chOff x="0" y="0"/>
              <a:chExt cx="2119363" cy="2119160"/>
            </a:xfrm>
          </p:grpSpPr>
          <p:sp>
            <p:nvSpPr>
              <p:cNvPr id="25" name="Freeform 28">
                <a:extLst>
                  <a:ext uri="{FF2B5EF4-FFF2-40B4-BE49-F238E27FC236}">
                    <a16:creationId xmlns:a16="http://schemas.microsoft.com/office/drawing/2014/main" id="{B4FC25AA-2163-5875-4182-E137659A4D4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3" name="Group 29">
              <a:extLst>
                <a:ext uri="{FF2B5EF4-FFF2-40B4-BE49-F238E27FC236}">
                  <a16:creationId xmlns:a16="http://schemas.microsoft.com/office/drawing/2014/main" id="{D0EED779-6E3D-BAED-F52A-D8E8507D0A04}"/>
                </a:ext>
              </a:extLst>
            </p:cNvPr>
            <p:cNvGrpSpPr>
              <a:grpSpLocks noChangeAspect="1"/>
            </p:cNvGrpSpPr>
            <p:nvPr/>
          </p:nvGrpSpPr>
          <p:grpSpPr>
            <a:xfrm>
              <a:off x="9464026" y="0"/>
              <a:ext cx="7784824" cy="2129994"/>
              <a:chOff x="0" y="0"/>
              <a:chExt cx="7745692" cy="2119287"/>
            </a:xfrm>
          </p:grpSpPr>
          <p:sp>
            <p:nvSpPr>
              <p:cNvPr id="24" name="Freeform 30">
                <a:extLst>
                  <a:ext uri="{FF2B5EF4-FFF2-40B4-BE49-F238E27FC236}">
                    <a16:creationId xmlns:a16="http://schemas.microsoft.com/office/drawing/2014/main" id="{CBB5FB1D-D4D0-C8E9-2664-22DFDB8D00D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4" name="Group 31">
              <a:extLst>
                <a:ext uri="{FF2B5EF4-FFF2-40B4-BE49-F238E27FC236}">
                  <a16:creationId xmlns:a16="http://schemas.microsoft.com/office/drawing/2014/main" id="{74DE1E10-C71C-8343-1A57-42AD4446FA73}"/>
                </a:ext>
              </a:extLst>
            </p:cNvPr>
            <p:cNvGrpSpPr>
              <a:grpSpLocks noChangeAspect="1"/>
            </p:cNvGrpSpPr>
            <p:nvPr/>
          </p:nvGrpSpPr>
          <p:grpSpPr>
            <a:xfrm>
              <a:off x="17990779" y="0"/>
              <a:ext cx="2130058" cy="2129853"/>
              <a:chOff x="0" y="0"/>
              <a:chExt cx="2119351" cy="2119147"/>
            </a:xfrm>
          </p:grpSpPr>
          <p:sp>
            <p:nvSpPr>
              <p:cNvPr id="23" name="Freeform 32">
                <a:extLst>
                  <a:ext uri="{FF2B5EF4-FFF2-40B4-BE49-F238E27FC236}">
                    <a16:creationId xmlns:a16="http://schemas.microsoft.com/office/drawing/2014/main" id="{30FB41FD-B8A6-B918-7BC0-D992359294C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5" name="Group 33">
              <a:extLst>
                <a:ext uri="{FF2B5EF4-FFF2-40B4-BE49-F238E27FC236}">
                  <a16:creationId xmlns:a16="http://schemas.microsoft.com/office/drawing/2014/main" id="{43ED5808-65C1-829D-A946-D066E5EB6956}"/>
                </a:ext>
              </a:extLst>
            </p:cNvPr>
            <p:cNvGrpSpPr>
              <a:grpSpLocks noChangeAspect="1"/>
            </p:cNvGrpSpPr>
            <p:nvPr/>
          </p:nvGrpSpPr>
          <p:grpSpPr>
            <a:xfrm>
              <a:off x="17011180" y="3142434"/>
              <a:ext cx="6754079" cy="2129994"/>
              <a:chOff x="0" y="0"/>
              <a:chExt cx="6720129" cy="2119287"/>
            </a:xfrm>
          </p:grpSpPr>
          <p:sp>
            <p:nvSpPr>
              <p:cNvPr id="22" name="Freeform 34">
                <a:extLst>
                  <a:ext uri="{FF2B5EF4-FFF2-40B4-BE49-F238E27FC236}">
                    <a16:creationId xmlns:a16="http://schemas.microsoft.com/office/drawing/2014/main" id="{874AC05F-8EF8-FD9B-921C-5E1C78B353A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6" name="Group 35">
              <a:extLst>
                <a:ext uri="{FF2B5EF4-FFF2-40B4-BE49-F238E27FC236}">
                  <a16:creationId xmlns:a16="http://schemas.microsoft.com/office/drawing/2014/main" id="{61A4562F-AC5E-8950-8965-CA202E6C8172}"/>
                </a:ext>
              </a:extLst>
            </p:cNvPr>
            <p:cNvGrpSpPr>
              <a:grpSpLocks noChangeAspect="1"/>
            </p:cNvGrpSpPr>
            <p:nvPr/>
          </p:nvGrpSpPr>
          <p:grpSpPr>
            <a:xfrm>
              <a:off x="24482976" y="3142422"/>
              <a:ext cx="2130070" cy="2129866"/>
              <a:chOff x="0" y="0"/>
              <a:chExt cx="2119363" cy="2119160"/>
            </a:xfrm>
          </p:grpSpPr>
          <p:sp>
            <p:nvSpPr>
              <p:cNvPr id="21" name="Freeform 36">
                <a:extLst>
                  <a:ext uri="{FF2B5EF4-FFF2-40B4-BE49-F238E27FC236}">
                    <a16:creationId xmlns:a16="http://schemas.microsoft.com/office/drawing/2014/main" id="{AA1C74E4-75C9-99F7-893D-F74704633A2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7" name="Group 37">
              <a:extLst>
                <a:ext uri="{FF2B5EF4-FFF2-40B4-BE49-F238E27FC236}">
                  <a16:creationId xmlns:a16="http://schemas.microsoft.com/office/drawing/2014/main" id="{46899710-03EE-37A0-A0A4-93E0B8F79BBB}"/>
                </a:ext>
              </a:extLst>
            </p:cNvPr>
            <p:cNvGrpSpPr>
              <a:grpSpLocks noChangeAspect="1"/>
            </p:cNvGrpSpPr>
            <p:nvPr/>
          </p:nvGrpSpPr>
          <p:grpSpPr>
            <a:xfrm>
              <a:off x="20862753" y="0"/>
              <a:ext cx="12451707" cy="2129994"/>
              <a:chOff x="0" y="0"/>
              <a:chExt cx="12389117" cy="2119287"/>
            </a:xfrm>
          </p:grpSpPr>
          <p:sp>
            <p:nvSpPr>
              <p:cNvPr id="20" name="Freeform 38">
                <a:extLst>
                  <a:ext uri="{FF2B5EF4-FFF2-40B4-BE49-F238E27FC236}">
                    <a16:creationId xmlns:a16="http://schemas.microsoft.com/office/drawing/2014/main" id="{11DBAE2D-7809-7218-EC9A-8E324368200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8" name="Group 39">
              <a:extLst>
                <a:ext uri="{FF2B5EF4-FFF2-40B4-BE49-F238E27FC236}">
                  <a16:creationId xmlns:a16="http://schemas.microsoft.com/office/drawing/2014/main" id="{0E358A15-3697-E854-984E-176D111D320F}"/>
                </a:ext>
              </a:extLst>
            </p:cNvPr>
            <p:cNvGrpSpPr>
              <a:grpSpLocks noChangeAspect="1"/>
            </p:cNvGrpSpPr>
            <p:nvPr/>
          </p:nvGrpSpPr>
          <p:grpSpPr>
            <a:xfrm>
              <a:off x="27330749" y="3142422"/>
              <a:ext cx="5983711" cy="2129994"/>
              <a:chOff x="0" y="0"/>
              <a:chExt cx="5953633" cy="2119287"/>
            </a:xfrm>
          </p:grpSpPr>
          <p:sp>
            <p:nvSpPr>
              <p:cNvPr id="19" name="Freeform 40">
                <a:extLst>
                  <a:ext uri="{FF2B5EF4-FFF2-40B4-BE49-F238E27FC236}">
                    <a16:creationId xmlns:a16="http://schemas.microsoft.com/office/drawing/2014/main" id="{A2CE1951-4821-66A8-D2C3-DE7647D75FFA}"/>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90" name="Group 89">
            <a:extLst>
              <a:ext uri="{FF2B5EF4-FFF2-40B4-BE49-F238E27FC236}">
                <a16:creationId xmlns:a16="http://schemas.microsoft.com/office/drawing/2014/main" id="{385D9B0E-6793-168F-FC82-E00EEDC1F759}"/>
              </a:ext>
            </a:extLst>
          </p:cNvPr>
          <p:cNvGrpSpPr/>
          <p:nvPr userDrawn="1"/>
        </p:nvGrpSpPr>
        <p:grpSpPr>
          <a:xfrm>
            <a:off x="5405117" y="541487"/>
            <a:ext cx="1381766" cy="267470"/>
            <a:chOff x="10436933" y="1424045"/>
            <a:chExt cx="3986384" cy="771649"/>
          </a:xfrm>
        </p:grpSpPr>
        <p:grpSp>
          <p:nvGrpSpPr>
            <p:cNvPr id="74" name="Group 2">
              <a:extLst>
                <a:ext uri="{FF2B5EF4-FFF2-40B4-BE49-F238E27FC236}">
                  <a16:creationId xmlns:a16="http://schemas.microsoft.com/office/drawing/2014/main" id="{5160E103-42FB-EC75-680E-2E3728A4C753}"/>
                </a:ext>
              </a:extLst>
            </p:cNvPr>
            <p:cNvGrpSpPr>
              <a:grpSpLocks noChangeAspect="1"/>
            </p:cNvGrpSpPr>
            <p:nvPr userDrawn="1"/>
          </p:nvGrpSpPr>
          <p:grpSpPr>
            <a:xfrm>
              <a:off x="10436933" y="1424045"/>
              <a:ext cx="852335" cy="771525"/>
              <a:chOff x="0" y="0"/>
              <a:chExt cx="1136447" cy="1028700"/>
            </a:xfrm>
          </p:grpSpPr>
          <p:sp>
            <p:nvSpPr>
              <p:cNvPr id="75" name="Freeform 3">
                <a:extLst>
                  <a:ext uri="{FF2B5EF4-FFF2-40B4-BE49-F238E27FC236}">
                    <a16:creationId xmlns:a16="http://schemas.microsoft.com/office/drawing/2014/main" id="{BCC1B5E9-B6B8-3A59-9BDE-833D0090A15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6" name="Freeform 4">
                <a:extLst>
                  <a:ext uri="{FF2B5EF4-FFF2-40B4-BE49-F238E27FC236}">
                    <a16:creationId xmlns:a16="http://schemas.microsoft.com/office/drawing/2014/main" id="{B19F4F67-17A2-F5D1-191C-233BB994F62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7" name="Freeform 5">
                <a:extLst>
                  <a:ext uri="{FF2B5EF4-FFF2-40B4-BE49-F238E27FC236}">
                    <a16:creationId xmlns:a16="http://schemas.microsoft.com/office/drawing/2014/main" id="{F4B77C33-E174-5482-0F2A-43632C489AF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8" name="Freeform 6">
                <a:extLst>
                  <a:ext uri="{FF2B5EF4-FFF2-40B4-BE49-F238E27FC236}">
                    <a16:creationId xmlns:a16="http://schemas.microsoft.com/office/drawing/2014/main" id="{5CE18B4B-0EFD-98EB-8463-563DEB60F53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9" name="Freeform 7">
                <a:extLst>
                  <a:ext uri="{FF2B5EF4-FFF2-40B4-BE49-F238E27FC236}">
                    <a16:creationId xmlns:a16="http://schemas.microsoft.com/office/drawing/2014/main" id="{A50151DE-5E91-DFC4-8E8C-78B70DC763E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80" name="Freeform 8">
                <a:extLst>
                  <a:ext uri="{FF2B5EF4-FFF2-40B4-BE49-F238E27FC236}">
                    <a16:creationId xmlns:a16="http://schemas.microsoft.com/office/drawing/2014/main" id="{11A8770E-115B-7F94-F8C8-9956225F44B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81" name="Freeform 9">
                <a:extLst>
                  <a:ext uri="{FF2B5EF4-FFF2-40B4-BE49-F238E27FC236}">
                    <a16:creationId xmlns:a16="http://schemas.microsoft.com/office/drawing/2014/main" id="{0475BE7F-0677-0CD1-FC7D-E9E170F1E16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82" name="Freeform 10">
                <a:extLst>
                  <a:ext uri="{FF2B5EF4-FFF2-40B4-BE49-F238E27FC236}">
                    <a16:creationId xmlns:a16="http://schemas.microsoft.com/office/drawing/2014/main" id="{F9132D1C-4633-9D31-6CE5-AA3B9DBB117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3" name="Group 11">
              <a:extLst>
                <a:ext uri="{FF2B5EF4-FFF2-40B4-BE49-F238E27FC236}">
                  <a16:creationId xmlns:a16="http://schemas.microsoft.com/office/drawing/2014/main" id="{A1A5D223-9AEA-DC97-603F-24197AD4C921}"/>
                </a:ext>
              </a:extLst>
            </p:cNvPr>
            <p:cNvGrpSpPr>
              <a:grpSpLocks noChangeAspect="1"/>
            </p:cNvGrpSpPr>
            <p:nvPr userDrawn="1"/>
          </p:nvGrpSpPr>
          <p:grpSpPr>
            <a:xfrm>
              <a:off x="11319520" y="1424226"/>
              <a:ext cx="3103797" cy="771468"/>
              <a:chOff x="0" y="0"/>
              <a:chExt cx="4138397" cy="1028624"/>
            </a:xfrm>
          </p:grpSpPr>
          <p:sp>
            <p:nvSpPr>
              <p:cNvPr id="84" name="Freeform 12">
                <a:extLst>
                  <a:ext uri="{FF2B5EF4-FFF2-40B4-BE49-F238E27FC236}">
                    <a16:creationId xmlns:a16="http://schemas.microsoft.com/office/drawing/2014/main" id="{FF955E40-9548-7268-EDA9-CE251EE93DB3}"/>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rgbClr val="FFFFFF"/>
              </a:solidFill>
            </p:spPr>
            <p:txBody>
              <a:bodyPr/>
              <a:lstStyle/>
              <a:p>
                <a:endParaRPr lang="en-US"/>
              </a:p>
            </p:txBody>
          </p:sp>
          <p:sp>
            <p:nvSpPr>
              <p:cNvPr id="85" name="Freeform 13">
                <a:extLst>
                  <a:ext uri="{FF2B5EF4-FFF2-40B4-BE49-F238E27FC236}">
                    <a16:creationId xmlns:a16="http://schemas.microsoft.com/office/drawing/2014/main" id="{BA34E090-B4B9-83F5-3747-6CE5100AB959}"/>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rgbClr val="FFFFFF"/>
              </a:solidFill>
            </p:spPr>
            <p:txBody>
              <a:bodyPr/>
              <a:lstStyle/>
              <a:p>
                <a:endParaRPr lang="en-US"/>
              </a:p>
            </p:txBody>
          </p:sp>
          <p:sp>
            <p:nvSpPr>
              <p:cNvPr id="86" name="Freeform 14">
                <a:extLst>
                  <a:ext uri="{FF2B5EF4-FFF2-40B4-BE49-F238E27FC236}">
                    <a16:creationId xmlns:a16="http://schemas.microsoft.com/office/drawing/2014/main" id="{B5FFEFFA-7735-C39C-EBB3-CC73EB87D3E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7" name="Freeform 15">
                <a:extLst>
                  <a:ext uri="{FF2B5EF4-FFF2-40B4-BE49-F238E27FC236}">
                    <a16:creationId xmlns:a16="http://schemas.microsoft.com/office/drawing/2014/main" id="{40DDCBB3-6840-B720-5A2F-100ABD83A27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8" name="Freeform 16">
                <a:extLst>
                  <a:ext uri="{FF2B5EF4-FFF2-40B4-BE49-F238E27FC236}">
                    <a16:creationId xmlns:a16="http://schemas.microsoft.com/office/drawing/2014/main" id="{A3AC4E66-093D-DDDF-E82B-B80F8F6B66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FFFFFF"/>
              </a:solidFill>
            </p:spPr>
            <p:txBody>
              <a:bodyPr/>
              <a:lstStyle/>
              <a:p>
                <a:endParaRPr lang="en-US"/>
              </a:p>
            </p:txBody>
          </p:sp>
          <p:sp>
            <p:nvSpPr>
              <p:cNvPr id="89" name="Freeform 17">
                <a:extLst>
                  <a:ext uri="{FF2B5EF4-FFF2-40B4-BE49-F238E27FC236}">
                    <a16:creationId xmlns:a16="http://schemas.microsoft.com/office/drawing/2014/main" id="{6190846C-E74D-090F-D8BA-0BFAD443B2B0}"/>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rgbClr val="FFFFFF"/>
              </a:solidFill>
            </p:spPr>
            <p:txBody>
              <a:bodyPr/>
              <a:lstStyle/>
              <a:p>
                <a:endParaRPr lang="en-US"/>
              </a:p>
            </p:txBody>
          </p:sp>
        </p:grpSp>
      </p:grpSp>
      <p:sp>
        <p:nvSpPr>
          <p:cNvPr id="91" name="Title 90">
            <a:extLst>
              <a:ext uri="{FF2B5EF4-FFF2-40B4-BE49-F238E27FC236}">
                <a16:creationId xmlns:a16="http://schemas.microsoft.com/office/drawing/2014/main" id="{E6CCB6AC-67CB-4554-0112-54B0B8679D04}"/>
              </a:ext>
            </a:extLst>
          </p:cNvPr>
          <p:cNvSpPr>
            <a:spLocks noGrp="1"/>
          </p:cNvSpPr>
          <p:nvPr>
            <p:ph type="title" hasCustomPrompt="1"/>
          </p:nvPr>
        </p:nvSpPr>
        <p:spPr>
          <a:xfrm>
            <a:off x="838200" y="2234714"/>
            <a:ext cx="10515600" cy="701731"/>
          </a:xfrm>
        </p:spPr>
        <p:txBody>
          <a:bodyPr>
            <a:spAutoFit/>
          </a:bodyPr>
          <a:lstStyle>
            <a:lvl1pPr algn="ctr">
              <a:defRPr>
                <a:solidFill>
                  <a:schemeClr val="bg1"/>
                </a:solidFill>
              </a:defRPr>
            </a:lvl1pPr>
          </a:lstStyle>
          <a:p>
            <a:r>
              <a:rPr lang="en-US"/>
              <a:t>Thank You</a:t>
            </a:r>
          </a:p>
        </p:txBody>
      </p:sp>
    </p:spTree>
    <p:extLst>
      <p:ext uri="{BB962C8B-B14F-4D97-AF65-F5344CB8AC3E}">
        <p14:creationId xmlns:p14="http://schemas.microsoft.com/office/powerpoint/2010/main" val="221218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and Text Slide_Navy">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6" name="Straight Connector 45">
            <a:extLst>
              <a:ext uri="{FF2B5EF4-FFF2-40B4-BE49-F238E27FC236}">
                <a16:creationId xmlns:a16="http://schemas.microsoft.com/office/drawing/2014/main" id="{226F9850-2633-7473-60C5-F6F341C5FD95}"/>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8" name="Group 18">
            <a:extLst>
              <a:ext uri="{FF2B5EF4-FFF2-40B4-BE49-F238E27FC236}">
                <a16:creationId xmlns:a16="http://schemas.microsoft.com/office/drawing/2014/main" id="{FE28DF22-E0C2-B097-5AD0-E3E4261C8939}"/>
              </a:ext>
            </a:extLst>
          </p:cNvPr>
          <p:cNvGrpSpPr/>
          <p:nvPr userDrawn="1"/>
        </p:nvGrpSpPr>
        <p:grpSpPr>
          <a:xfrm flipH="1">
            <a:off x="22980" y="6225838"/>
            <a:ext cx="2375018" cy="520564"/>
            <a:chOff x="9464026" y="0"/>
            <a:chExt cx="23850434" cy="5272428"/>
          </a:xfrm>
        </p:grpSpPr>
        <p:grpSp>
          <p:nvGrpSpPr>
            <p:cNvPr id="49" name="Group 27">
              <a:extLst>
                <a:ext uri="{FF2B5EF4-FFF2-40B4-BE49-F238E27FC236}">
                  <a16:creationId xmlns:a16="http://schemas.microsoft.com/office/drawing/2014/main" id="{0E4F782C-DCFB-225B-0177-3F5162DD2A34}"/>
                </a:ext>
              </a:extLst>
            </p:cNvPr>
            <p:cNvGrpSpPr>
              <a:grpSpLocks noChangeAspect="1"/>
            </p:cNvGrpSpPr>
            <p:nvPr/>
          </p:nvGrpSpPr>
          <p:grpSpPr>
            <a:xfrm>
              <a:off x="14163432" y="3142422"/>
              <a:ext cx="2130070" cy="2129866"/>
              <a:chOff x="0" y="0"/>
              <a:chExt cx="2119363" cy="2119160"/>
            </a:xfrm>
          </p:grpSpPr>
          <p:sp>
            <p:nvSpPr>
              <p:cNvPr id="65" name="Freeform 28">
                <a:extLst>
                  <a:ext uri="{FF2B5EF4-FFF2-40B4-BE49-F238E27FC236}">
                    <a16:creationId xmlns:a16="http://schemas.microsoft.com/office/drawing/2014/main" id="{6926DE25-6BEC-8D34-0B26-30F6710D26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0" name="Group 29">
              <a:extLst>
                <a:ext uri="{FF2B5EF4-FFF2-40B4-BE49-F238E27FC236}">
                  <a16:creationId xmlns:a16="http://schemas.microsoft.com/office/drawing/2014/main" id="{DF365C47-2B1D-5F5D-2E3F-5EA8BF8C38DA}"/>
                </a:ext>
              </a:extLst>
            </p:cNvPr>
            <p:cNvGrpSpPr>
              <a:grpSpLocks noChangeAspect="1"/>
            </p:cNvGrpSpPr>
            <p:nvPr/>
          </p:nvGrpSpPr>
          <p:grpSpPr>
            <a:xfrm>
              <a:off x="9464026" y="0"/>
              <a:ext cx="7784824" cy="2129994"/>
              <a:chOff x="0" y="0"/>
              <a:chExt cx="7745692" cy="2119287"/>
            </a:xfrm>
          </p:grpSpPr>
          <p:sp>
            <p:nvSpPr>
              <p:cNvPr id="64" name="Freeform 30">
                <a:extLst>
                  <a:ext uri="{FF2B5EF4-FFF2-40B4-BE49-F238E27FC236}">
                    <a16:creationId xmlns:a16="http://schemas.microsoft.com/office/drawing/2014/main" id="{1DFFD4A5-814A-3C1B-4565-4EBE2772B93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1" name="Group 31">
              <a:extLst>
                <a:ext uri="{FF2B5EF4-FFF2-40B4-BE49-F238E27FC236}">
                  <a16:creationId xmlns:a16="http://schemas.microsoft.com/office/drawing/2014/main" id="{5486657C-44BD-066B-946F-C0037190E6DC}"/>
                </a:ext>
              </a:extLst>
            </p:cNvPr>
            <p:cNvGrpSpPr>
              <a:grpSpLocks noChangeAspect="1"/>
            </p:cNvGrpSpPr>
            <p:nvPr/>
          </p:nvGrpSpPr>
          <p:grpSpPr>
            <a:xfrm>
              <a:off x="17990779" y="0"/>
              <a:ext cx="2130058" cy="2129853"/>
              <a:chOff x="0" y="0"/>
              <a:chExt cx="2119351" cy="2119147"/>
            </a:xfrm>
          </p:grpSpPr>
          <p:sp>
            <p:nvSpPr>
              <p:cNvPr id="63" name="Freeform 32">
                <a:extLst>
                  <a:ext uri="{FF2B5EF4-FFF2-40B4-BE49-F238E27FC236}">
                    <a16:creationId xmlns:a16="http://schemas.microsoft.com/office/drawing/2014/main" id="{81364C22-7CAF-DDA4-E140-4D716A8A6B9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2" name="Group 33">
              <a:extLst>
                <a:ext uri="{FF2B5EF4-FFF2-40B4-BE49-F238E27FC236}">
                  <a16:creationId xmlns:a16="http://schemas.microsoft.com/office/drawing/2014/main" id="{CD25382A-87F0-BED6-BACB-0BDC34240E70}"/>
                </a:ext>
              </a:extLst>
            </p:cNvPr>
            <p:cNvGrpSpPr>
              <a:grpSpLocks noChangeAspect="1"/>
            </p:cNvGrpSpPr>
            <p:nvPr/>
          </p:nvGrpSpPr>
          <p:grpSpPr>
            <a:xfrm>
              <a:off x="17011180" y="3142434"/>
              <a:ext cx="6754079" cy="2129994"/>
              <a:chOff x="0" y="0"/>
              <a:chExt cx="6720129" cy="2119287"/>
            </a:xfrm>
          </p:grpSpPr>
          <p:sp>
            <p:nvSpPr>
              <p:cNvPr id="62" name="Freeform 34">
                <a:extLst>
                  <a:ext uri="{FF2B5EF4-FFF2-40B4-BE49-F238E27FC236}">
                    <a16:creationId xmlns:a16="http://schemas.microsoft.com/office/drawing/2014/main" id="{01EF3C0F-40E9-D2B9-D5CD-50B5F36238C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3" name="Group 35">
              <a:extLst>
                <a:ext uri="{FF2B5EF4-FFF2-40B4-BE49-F238E27FC236}">
                  <a16:creationId xmlns:a16="http://schemas.microsoft.com/office/drawing/2014/main" id="{0461B35A-8EF2-866E-2D04-744466337F46}"/>
                </a:ext>
              </a:extLst>
            </p:cNvPr>
            <p:cNvGrpSpPr>
              <a:grpSpLocks noChangeAspect="1"/>
            </p:cNvGrpSpPr>
            <p:nvPr/>
          </p:nvGrpSpPr>
          <p:grpSpPr>
            <a:xfrm>
              <a:off x="24482976" y="3142422"/>
              <a:ext cx="2130070" cy="2129866"/>
              <a:chOff x="0" y="0"/>
              <a:chExt cx="2119363" cy="2119160"/>
            </a:xfrm>
          </p:grpSpPr>
          <p:sp>
            <p:nvSpPr>
              <p:cNvPr id="60" name="Freeform 36">
                <a:extLst>
                  <a:ext uri="{FF2B5EF4-FFF2-40B4-BE49-F238E27FC236}">
                    <a16:creationId xmlns:a16="http://schemas.microsoft.com/office/drawing/2014/main" id="{9E722C9B-28F3-FC67-4829-21E753BE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4" name="Group 37">
              <a:extLst>
                <a:ext uri="{FF2B5EF4-FFF2-40B4-BE49-F238E27FC236}">
                  <a16:creationId xmlns:a16="http://schemas.microsoft.com/office/drawing/2014/main" id="{6A4F9F74-3D2F-8A0D-93FE-7EB4B22E2E39}"/>
                </a:ext>
              </a:extLst>
            </p:cNvPr>
            <p:cNvGrpSpPr>
              <a:grpSpLocks noChangeAspect="1"/>
            </p:cNvGrpSpPr>
            <p:nvPr/>
          </p:nvGrpSpPr>
          <p:grpSpPr>
            <a:xfrm>
              <a:off x="20862753" y="0"/>
              <a:ext cx="12451707" cy="2129994"/>
              <a:chOff x="0" y="0"/>
              <a:chExt cx="12389117" cy="2119287"/>
            </a:xfrm>
          </p:grpSpPr>
          <p:sp>
            <p:nvSpPr>
              <p:cNvPr id="59" name="Freeform 38">
                <a:extLst>
                  <a:ext uri="{FF2B5EF4-FFF2-40B4-BE49-F238E27FC236}">
                    <a16:creationId xmlns:a16="http://schemas.microsoft.com/office/drawing/2014/main" id="{77A14986-1376-8E41-DC85-5CCB223F783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5" name="Group 39">
              <a:extLst>
                <a:ext uri="{FF2B5EF4-FFF2-40B4-BE49-F238E27FC236}">
                  <a16:creationId xmlns:a16="http://schemas.microsoft.com/office/drawing/2014/main" id="{9A3F5EF3-7A6F-A500-6C1F-3A1FCCE5068F}"/>
                </a:ext>
              </a:extLst>
            </p:cNvPr>
            <p:cNvGrpSpPr>
              <a:grpSpLocks noChangeAspect="1"/>
            </p:cNvGrpSpPr>
            <p:nvPr/>
          </p:nvGrpSpPr>
          <p:grpSpPr>
            <a:xfrm>
              <a:off x="27330749" y="3142422"/>
              <a:ext cx="5983711" cy="2129994"/>
              <a:chOff x="0" y="0"/>
              <a:chExt cx="5953633" cy="2119287"/>
            </a:xfrm>
          </p:grpSpPr>
          <p:sp>
            <p:nvSpPr>
              <p:cNvPr id="57" name="Freeform 40">
                <a:extLst>
                  <a:ext uri="{FF2B5EF4-FFF2-40B4-BE49-F238E27FC236}">
                    <a16:creationId xmlns:a16="http://schemas.microsoft.com/office/drawing/2014/main" id="{B3C095F7-5CA0-AA95-DB6B-BD55D022F1B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5" name="Text Placeholder 92">
            <a:extLst>
              <a:ext uri="{FF2B5EF4-FFF2-40B4-BE49-F238E27FC236}">
                <a16:creationId xmlns:a16="http://schemas.microsoft.com/office/drawing/2014/main" id="{478235E4-8990-B65E-0DC6-3C49D64FD3DC}"/>
              </a:ext>
            </a:extLst>
          </p:cNvPr>
          <p:cNvSpPr>
            <a:spLocks noGrp="1"/>
          </p:cNvSpPr>
          <p:nvPr>
            <p:ph type="body" sz="quarter" idx="14" hasCustomPrompt="1"/>
          </p:nvPr>
        </p:nvSpPr>
        <p:spPr>
          <a:xfrm>
            <a:off x="464709" y="1570230"/>
            <a:ext cx="11250475" cy="313932"/>
          </a:xfrm>
        </p:spPr>
        <p:txBody>
          <a:bodyPr wrap="square">
            <a:spAutoFit/>
          </a:bodyPr>
          <a:lstStyle>
            <a:lvl1pPr marL="0" indent="0" algn="l">
              <a:buNone/>
              <a:defRPr sz="1600" b="1">
                <a:solidFill>
                  <a:schemeClr val="accent3">
                    <a:lumMod val="50000"/>
                  </a:schemeClr>
                </a:solidFill>
              </a:defRPr>
            </a:lvl1pPr>
          </a:lstStyle>
          <a:p>
            <a:pPr lvl="0"/>
            <a:r>
              <a:rPr lang="es-ES" err="1"/>
              <a:t>Click</a:t>
            </a:r>
            <a:r>
              <a:rPr lang="es-ES"/>
              <a:t> Here </a:t>
            </a:r>
            <a:r>
              <a:rPr lang="es-ES" err="1"/>
              <a:t>To</a:t>
            </a:r>
            <a:r>
              <a:rPr lang="es-ES"/>
              <a:t> </a:t>
            </a:r>
            <a:r>
              <a:rPr lang="es-ES" err="1"/>
              <a:t>Add</a:t>
            </a:r>
            <a:r>
              <a:rPr lang="es-ES"/>
              <a:t> Text</a:t>
            </a:r>
          </a:p>
        </p:txBody>
      </p:sp>
      <p:sp>
        <p:nvSpPr>
          <p:cNvPr id="2" name="Title 55">
            <a:extLst>
              <a:ext uri="{FF2B5EF4-FFF2-40B4-BE49-F238E27FC236}">
                <a16:creationId xmlns:a16="http://schemas.microsoft.com/office/drawing/2014/main" id="{9A228719-61C2-A5CD-D5FE-62543C1B705A}"/>
              </a:ext>
            </a:extLst>
          </p:cNvPr>
          <p:cNvSpPr>
            <a:spLocks noGrp="1"/>
          </p:cNvSpPr>
          <p:nvPr>
            <p:ph type="title" hasCustomPrompt="1"/>
          </p:nvPr>
        </p:nvSpPr>
        <p:spPr>
          <a:xfrm>
            <a:off x="464709" y="556280"/>
            <a:ext cx="11250475" cy="424732"/>
          </a:xfrm>
        </p:spPr>
        <p:txBody>
          <a:bodyPr wrap="square">
            <a:spAutoFit/>
          </a:bodyPr>
          <a:lstStyle>
            <a:lvl1pPr algn="l">
              <a:defRPr sz="2400">
                <a:solidFill>
                  <a:schemeClr val="bg1"/>
                </a:solidFill>
              </a:defRPr>
            </a:lvl1pPr>
          </a:lstStyle>
          <a:p>
            <a:r>
              <a:rPr lang="en-US"/>
              <a:t>Slide Title Goes Here</a:t>
            </a:r>
          </a:p>
        </p:txBody>
      </p:sp>
      <p:sp>
        <p:nvSpPr>
          <p:cNvPr id="6" name="Text Placeholder 5">
            <a:extLst>
              <a:ext uri="{FF2B5EF4-FFF2-40B4-BE49-F238E27FC236}">
                <a16:creationId xmlns:a16="http://schemas.microsoft.com/office/drawing/2014/main" id="{ECE06A3B-0751-F3C3-A802-5E3F29E7EFE5}"/>
              </a:ext>
            </a:extLst>
          </p:cNvPr>
          <p:cNvSpPr>
            <a:spLocks noGrp="1"/>
          </p:cNvSpPr>
          <p:nvPr>
            <p:ph type="body" sz="quarter" idx="17"/>
          </p:nvPr>
        </p:nvSpPr>
        <p:spPr>
          <a:xfrm>
            <a:off x="465138" y="2095500"/>
            <a:ext cx="11250612" cy="3587201"/>
          </a:xfrm>
        </p:spPr>
        <p:txBody>
          <a:bodyPr>
            <a:normAutofit/>
          </a:bodyPr>
          <a:lstStyle>
            <a:lvl1pPr>
              <a:defRPr sz="1400">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4020833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Text Slide_Navy">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6">
            <a:extLst>
              <a:ext uri="{FF2B5EF4-FFF2-40B4-BE49-F238E27FC236}">
                <a16:creationId xmlns:a16="http://schemas.microsoft.com/office/drawing/2014/main" id="{3D104822-BD6F-36F4-75C2-EA85FF76B855}"/>
              </a:ext>
            </a:extLst>
          </p:cNvPr>
          <p:cNvSpPr>
            <a:spLocks noGrp="1"/>
          </p:cNvSpPr>
          <p:nvPr>
            <p:ph type="body" sz="half" idx="2"/>
          </p:nvPr>
        </p:nvSpPr>
        <p:spPr>
          <a:xfrm>
            <a:off x="464709" y="2057400"/>
            <a:ext cx="11250475" cy="3780614"/>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6" name="Straight Connector 45">
            <a:extLst>
              <a:ext uri="{FF2B5EF4-FFF2-40B4-BE49-F238E27FC236}">
                <a16:creationId xmlns:a16="http://schemas.microsoft.com/office/drawing/2014/main" id="{226F9850-2633-7473-60C5-F6F341C5FD95}"/>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8" name="Group 18">
            <a:extLst>
              <a:ext uri="{FF2B5EF4-FFF2-40B4-BE49-F238E27FC236}">
                <a16:creationId xmlns:a16="http://schemas.microsoft.com/office/drawing/2014/main" id="{FE28DF22-E0C2-B097-5AD0-E3E4261C8939}"/>
              </a:ext>
            </a:extLst>
          </p:cNvPr>
          <p:cNvGrpSpPr/>
          <p:nvPr userDrawn="1"/>
        </p:nvGrpSpPr>
        <p:grpSpPr>
          <a:xfrm flipH="1">
            <a:off x="22980" y="6225838"/>
            <a:ext cx="2375018" cy="520564"/>
            <a:chOff x="9464026" y="0"/>
            <a:chExt cx="23850434" cy="5272428"/>
          </a:xfrm>
        </p:grpSpPr>
        <p:grpSp>
          <p:nvGrpSpPr>
            <p:cNvPr id="49" name="Group 27">
              <a:extLst>
                <a:ext uri="{FF2B5EF4-FFF2-40B4-BE49-F238E27FC236}">
                  <a16:creationId xmlns:a16="http://schemas.microsoft.com/office/drawing/2014/main" id="{0E4F782C-DCFB-225B-0177-3F5162DD2A34}"/>
                </a:ext>
              </a:extLst>
            </p:cNvPr>
            <p:cNvGrpSpPr>
              <a:grpSpLocks noChangeAspect="1"/>
            </p:cNvGrpSpPr>
            <p:nvPr/>
          </p:nvGrpSpPr>
          <p:grpSpPr>
            <a:xfrm>
              <a:off x="14163432" y="3142422"/>
              <a:ext cx="2130070" cy="2129866"/>
              <a:chOff x="0" y="0"/>
              <a:chExt cx="2119363" cy="2119160"/>
            </a:xfrm>
          </p:grpSpPr>
          <p:sp>
            <p:nvSpPr>
              <p:cNvPr id="65" name="Freeform 28">
                <a:extLst>
                  <a:ext uri="{FF2B5EF4-FFF2-40B4-BE49-F238E27FC236}">
                    <a16:creationId xmlns:a16="http://schemas.microsoft.com/office/drawing/2014/main" id="{6926DE25-6BEC-8D34-0B26-30F6710D26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0" name="Group 29">
              <a:extLst>
                <a:ext uri="{FF2B5EF4-FFF2-40B4-BE49-F238E27FC236}">
                  <a16:creationId xmlns:a16="http://schemas.microsoft.com/office/drawing/2014/main" id="{DF365C47-2B1D-5F5D-2E3F-5EA8BF8C38DA}"/>
                </a:ext>
              </a:extLst>
            </p:cNvPr>
            <p:cNvGrpSpPr>
              <a:grpSpLocks noChangeAspect="1"/>
            </p:cNvGrpSpPr>
            <p:nvPr/>
          </p:nvGrpSpPr>
          <p:grpSpPr>
            <a:xfrm>
              <a:off x="9464026" y="0"/>
              <a:ext cx="7784824" cy="2129994"/>
              <a:chOff x="0" y="0"/>
              <a:chExt cx="7745692" cy="2119287"/>
            </a:xfrm>
          </p:grpSpPr>
          <p:sp>
            <p:nvSpPr>
              <p:cNvPr id="64" name="Freeform 30">
                <a:extLst>
                  <a:ext uri="{FF2B5EF4-FFF2-40B4-BE49-F238E27FC236}">
                    <a16:creationId xmlns:a16="http://schemas.microsoft.com/office/drawing/2014/main" id="{1DFFD4A5-814A-3C1B-4565-4EBE2772B93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1" name="Group 31">
              <a:extLst>
                <a:ext uri="{FF2B5EF4-FFF2-40B4-BE49-F238E27FC236}">
                  <a16:creationId xmlns:a16="http://schemas.microsoft.com/office/drawing/2014/main" id="{5486657C-44BD-066B-946F-C0037190E6DC}"/>
                </a:ext>
              </a:extLst>
            </p:cNvPr>
            <p:cNvGrpSpPr>
              <a:grpSpLocks noChangeAspect="1"/>
            </p:cNvGrpSpPr>
            <p:nvPr/>
          </p:nvGrpSpPr>
          <p:grpSpPr>
            <a:xfrm>
              <a:off x="17990779" y="0"/>
              <a:ext cx="2130058" cy="2129853"/>
              <a:chOff x="0" y="0"/>
              <a:chExt cx="2119351" cy="2119147"/>
            </a:xfrm>
          </p:grpSpPr>
          <p:sp>
            <p:nvSpPr>
              <p:cNvPr id="63" name="Freeform 32">
                <a:extLst>
                  <a:ext uri="{FF2B5EF4-FFF2-40B4-BE49-F238E27FC236}">
                    <a16:creationId xmlns:a16="http://schemas.microsoft.com/office/drawing/2014/main" id="{81364C22-7CAF-DDA4-E140-4D716A8A6B9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2" name="Group 33">
              <a:extLst>
                <a:ext uri="{FF2B5EF4-FFF2-40B4-BE49-F238E27FC236}">
                  <a16:creationId xmlns:a16="http://schemas.microsoft.com/office/drawing/2014/main" id="{CD25382A-87F0-BED6-BACB-0BDC34240E70}"/>
                </a:ext>
              </a:extLst>
            </p:cNvPr>
            <p:cNvGrpSpPr>
              <a:grpSpLocks noChangeAspect="1"/>
            </p:cNvGrpSpPr>
            <p:nvPr/>
          </p:nvGrpSpPr>
          <p:grpSpPr>
            <a:xfrm>
              <a:off x="17011180" y="3142434"/>
              <a:ext cx="6754079" cy="2129994"/>
              <a:chOff x="0" y="0"/>
              <a:chExt cx="6720129" cy="2119287"/>
            </a:xfrm>
          </p:grpSpPr>
          <p:sp>
            <p:nvSpPr>
              <p:cNvPr id="62" name="Freeform 34">
                <a:extLst>
                  <a:ext uri="{FF2B5EF4-FFF2-40B4-BE49-F238E27FC236}">
                    <a16:creationId xmlns:a16="http://schemas.microsoft.com/office/drawing/2014/main" id="{01EF3C0F-40E9-D2B9-D5CD-50B5F36238C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3" name="Group 35">
              <a:extLst>
                <a:ext uri="{FF2B5EF4-FFF2-40B4-BE49-F238E27FC236}">
                  <a16:creationId xmlns:a16="http://schemas.microsoft.com/office/drawing/2014/main" id="{0461B35A-8EF2-866E-2D04-744466337F46}"/>
                </a:ext>
              </a:extLst>
            </p:cNvPr>
            <p:cNvGrpSpPr>
              <a:grpSpLocks noChangeAspect="1"/>
            </p:cNvGrpSpPr>
            <p:nvPr/>
          </p:nvGrpSpPr>
          <p:grpSpPr>
            <a:xfrm>
              <a:off x="24482976" y="3142422"/>
              <a:ext cx="2130070" cy="2129866"/>
              <a:chOff x="0" y="0"/>
              <a:chExt cx="2119363" cy="2119160"/>
            </a:xfrm>
          </p:grpSpPr>
          <p:sp>
            <p:nvSpPr>
              <p:cNvPr id="60" name="Freeform 36">
                <a:extLst>
                  <a:ext uri="{FF2B5EF4-FFF2-40B4-BE49-F238E27FC236}">
                    <a16:creationId xmlns:a16="http://schemas.microsoft.com/office/drawing/2014/main" id="{9E722C9B-28F3-FC67-4829-21E753BE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4" name="Group 37">
              <a:extLst>
                <a:ext uri="{FF2B5EF4-FFF2-40B4-BE49-F238E27FC236}">
                  <a16:creationId xmlns:a16="http://schemas.microsoft.com/office/drawing/2014/main" id="{6A4F9F74-3D2F-8A0D-93FE-7EB4B22E2E39}"/>
                </a:ext>
              </a:extLst>
            </p:cNvPr>
            <p:cNvGrpSpPr>
              <a:grpSpLocks noChangeAspect="1"/>
            </p:cNvGrpSpPr>
            <p:nvPr/>
          </p:nvGrpSpPr>
          <p:grpSpPr>
            <a:xfrm>
              <a:off x="20862753" y="0"/>
              <a:ext cx="12451707" cy="2129994"/>
              <a:chOff x="0" y="0"/>
              <a:chExt cx="12389117" cy="2119287"/>
            </a:xfrm>
          </p:grpSpPr>
          <p:sp>
            <p:nvSpPr>
              <p:cNvPr id="59" name="Freeform 38">
                <a:extLst>
                  <a:ext uri="{FF2B5EF4-FFF2-40B4-BE49-F238E27FC236}">
                    <a16:creationId xmlns:a16="http://schemas.microsoft.com/office/drawing/2014/main" id="{77A14986-1376-8E41-DC85-5CCB223F783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5" name="Group 39">
              <a:extLst>
                <a:ext uri="{FF2B5EF4-FFF2-40B4-BE49-F238E27FC236}">
                  <a16:creationId xmlns:a16="http://schemas.microsoft.com/office/drawing/2014/main" id="{9A3F5EF3-7A6F-A500-6C1F-3A1FCCE5068F}"/>
                </a:ext>
              </a:extLst>
            </p:cNvPr>
            <p:cNvGrpSpPr>
              <a:grpSpLocks noChangeAspect="1"/>
            </p:cNvGrpSpPr>
            <p:nvPr/>
          </p:nvGrpSpPr>
          <p:grpSpPr>
            <a:xfrm>
              <a:off x="27330749" y="3142422"/>
              <a:ext cx="5983711" cy="2129994"/>
              <a:chOff x="0" y="0"/>
              <a:chExt cx="5953633" cy="2119287"/>
            </a:xfrm>
          </p:grpSpPr>
          <p:sp>
            <p:nvSpPr>
              <p:cNvPr id="57" name="Freeform 40">
                <a:extLst>
                  <a:ext uri="{FF2B5EF4-FFF2-40B4-BE49-F238E27FC236}">
                    <a16:creationId xmlns:a16="http://schemas.microsoft.com/office/drawing/2014/main" id="{B3C095F7-5CA0-AA95-DB6B-BD55D022F1B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5" name="Text Placeholder 92">
            <a:extLst>
              <a:ext uri="{FF2B5EF4-FFF2-40B4-BE49-F238E27FC236}">
                <a16:creationId xmlns:a16="http://schemas.microsoft.com/office/drawing/2014/main" id="{478235E4-8990-B65E-0DC6-3C49D64FD3DC}"/>
              </a:ext>
            </a:extLst>
          </p:cNvPr>
          <p:cNvSpPr>
            <a:spLocks noGrp="1"/>
          </p:cNvSpPr>
          <p:nvPr>
            <p:ph type="body" sz="quarter" idx="14" hasCustomPrompt="1"/>
          </p:nvPr>
        </p:nvSpPr>
        <p:spPr>
          <a:xfrm>
            <a:off x="464709" y="1570230"/>
            <a:ext cx="11250475" cy="286232"/>
          </a:xfrm>
        </p:spPr>
        <p:txBody>
          <a:bodyPr wrap="square">
            <a:spAutoFit/>
          </a:bodyPr>
          <a:lstStyle>
            <a:lvl1pPr marL="0" indent="0" algn="l">
              <a:buNone/>
              <a:defRPr sz="1400" b="1">
                <a:solidFill>
                  <a:srgbClr val="4CC1F0"/>
                </a:solidFill>
              </a:defRPr>
            </a:lvl1pPr>
          </a:lstStyle>
          <a:p>
            <a:pPr lvl="0"/>
            <a:r>
              <a:rPr lang="es-ES" err="1"/>
              <a:t>Click</a:t>
            </a:r>
            <a:r>
              <a:rPr lang="es-ES"/>
              <a:t> Here </a:t>
            </a:r>
            <a:r>
              <a:rPr lang="es-ES" err="1"/>
              <a:t>To</a:t>
            </a:r>
            <a:r>
              <a:rPr lang="es-ES"/>
              <a:t> </a:t>
            </a:r>
            <a:r>
              <a:rPr lang="es-ES" err="1"/>
              <a:t>Add</a:t>
            </a:r>
            <a:r>
              <a:rPr lang="es-ES"/>
              <a:t> Text</a:t>
            </a:r>
          </a:p>
        </p:txBody>
      </p:sp>
      <p:sp>
        <p:nvSpPr>
          <p:cNvPr id="2" name="Title 55">
            <a:extLst>
              <a:ext uri="{FF2B5EF4-FFF2-40B4-BE49-F238E27FC236}">
                <a16:creationId xmlns:a16="http://schemas.microsoft.com/office/drawing/2014/main" id="{9A228719-61C2-A5CD-D5FE-62543C1B705A}"/>
              </a:ext>
            </a:extLst>
          </p:cNvPr>
          <p:cNvSpPr>
            <a:spLocks noGrp="1"/>
          </p:cNvSpPr>
          <p:nvPr>
            <p:ph type="title" hasCustomPrompt="1"/>
          </p:nvPr>
        </p:nvSpPr>
        <p:spPr>
          <a:xfrm>
            <a:off x="464709" y="556280"/>
            <a:ext cx="11250475"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781755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D"/>
        </a:solidFill>
        <a:effectLst/>
      </p:bgPr>
    </p:bg>
    <p:spTree>
      <p:nvGrpSpPr>
        <p:cNvPr id="1" name=""/>
        <p:cNvGrpSpPr/>
        <p:nvPr/>
      </p:nvGrpSpPr>
      <p:grpSpPr>
        <a:xfrm>
          <a:off x="0" y="0"/>
          <a:ext cx="0" cy="0"/>
          <a:chOff x="0" y="0"/>
          <a:chExt cx="0" cy="0"/>
        </a:xfrm>
      </p:grpSpPr>
      <p:grpSp>
        <p:nvGrpSpPr>
          <p:cNvPr id="7" name="Group 18">
            <a:extLst>
              <a:ext uri="{FF2B5EF4-FFF2-40B4-BE49-F238E27FC236}">
                <a16:creationId xmlns:a16="http://schemas.microsoft.com/office/drawing/2014/main" id="{6D6923D9-5904-5EF3-96D4-C2120DEDA5B7}"/>
              </a:ext>
            </a:extLst>
          </p:cNvPr>
          <p:cNvGrpSpPr/>
          <p:nvPr userDrawn="1"/>
        </p:nvGrpSpPr>
        <p:grpSpPr>
          <a:xfrm>
            <a:off x="1" y="4386944"/>
            <a:ext cx="12192000" cy="1929536"/>
            <a:chOff x="0" y="0"/>
            <a:chExt cx="33314460" cy="5272428"/>
          </a:xfrm>
        </p:grpSpPr>
        <p:grpSp>
          <p:nvGrpSpPr>
            <p:cNvPr id="8" name="Group 19">
              <a:extLst>
                <a:ext uri="{FF2B5EF4-FFF2-40B4-BE49-F238E27FC236}">
                  <a16:creationId xmlns:a16="http://schemas.microsoft.com/office/drawing/2014/main" id="{C94C21D2-0B51-654B-7DD3-98AA6992C38C}"/>
                </a:ext>
              </a:extLst>
            </p:cNvPr>
            <p:cNvGrpSpPr>
              <a:grpSpLocks noChangeAspect="1"/>
            </p:cNvGrpSpPr>
            <p:nvPr/>
          </p:nvGrpSpPr>
          <p:grpSpPr>
            <a:xfrm>
              <a:off x="0" y="3142422"/>
              <a:ext cx="1369212" cy="2129866"/>
              <a:chOff x="0" y="0"/>
              <a:chExt cx="1362329" cy="2119160"/>
            </a:xfrm>
          </p:grpSpPr>
          <p:sp>
            <p:nvSpPr>
              <p:cNvPr id="29" name="Freeform 20">
                <a:extLst>
                  <a:ext uri="{FF2B5EF4-FFF2-40B4-BE49-F238E27FC236}">
                    <a16:creationId xmlns:a16="http://schemas.microsoft.com/office/drawing/2014/main" id="{4BEDE3E5-237B-94CF-156D-931FD65AA6A9}"/>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9" name="Group 21">
              <a:extLst>
                <a:ext uri="{FF2B5EF4-FFF2-40B4-BE49-F238E27FC236}">
                  <a16:creationId xmlns:a16="http://schemas.microsoft.com/office/drawing/2014/main" id="{5B0A23A4-78B3-E41F-0C27-B407FE93616B}"/>
                </a:ext>
              </a:extLst>
            </p:cNvPr>
            <p:cNvGrpSpPr>
              <a:grpSpLocks noChangeAspect="1"/>
            </p:cNvGrpSpPr>
            <p:nvPr/>
          </p:nvGrpSpPr>
          <p:grpSpPr>
            <a:xfrm>
              <a:off x="0" y="0"/>
              <a:ext cx="5850134" cy="2129994"/>
              <a:chOff x="0" y="0"/>
              <a:chExt cx="5820728" cy="2119287"/>
            </a:xfrm>
          </p:grpSpPr>
          <p:sp>
            <p:nvSpPr>
              <p:cNvPr id="28" name="Freeform 22">
                <a:extLst>
                  <a:ext uri="{FF2B5EF4-FFF2-40B4-BE49-F238E27FC236}">
                    <a16:creationId xmlns:a16="http://schemas.microsoft.com/office/drawing/2014/main" id="{7BE8A05C-317F-E8F2-8C21-9E9D73EF8A4E}"/>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0" name="Group 23">
              <a:extLst>
                <a:ext uri="{FF2B5EF4-FFF2-40B4-BE49-F238E27FC236}">
                  <a16:creationId xmlns:a16="http://schemas.microsoft.com/office/drawing/2014/main" id="{3C3C7CF5-68A7-9B7F-8B15-1805057A879E}"/>
                </a:ext>
              </a:extLst>
            </p:cNvPr>
            <p:cNvGrpSpPr>
              <a:grpSpLocks noChangeAspect="1"/>
            </p:cNvGrpSpPr>
            <p:nvPr/>
          </p:nvGrpSpPr>
          <p:grpSpPr>
            <a:xfrm>
              <a:off x="6592051" y="0"/>
              <a:ext cx="2130070" cy="2129853"/>
              <a:chOff x="0" y="0"/>
              <a:chExt cx="2119363" cy="2119147"/>
            </a:xfrm>
          </p:grpSpPr>
          <p:sp>
            <p:nvSpPr>
              <p:cNvPr id="27" name="Freeform 24">
                <a:extLst>
                  <a:ext uri="{FF2B5EF4-FFF2-40B4-BE49-F238E27FC236}">
                    <a16:creationId xmlns:a16="http://schemas.microsoft.com/office/drawing/2014/main" id="{5BF5E2E9-5BE6-3BBB-AE65-37B8C688F148}"/>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1" name="Group 25">
              <a:extLst>
                <a:ext uri="{FF2B5EF4-FFF2-40B4-BE49-F238E27FC236}">
                  <a16:creationId xmlns:a16="http://schemas.microsoft.com/office/drawing/2014/main" id="{8FC2D6F1-9534-3051-C00D-6F8E8784C70A}"/>
                </a:ext>
              </a:extLst>
            </p:cNvPr>
            <p:cNvGrpSpPr>
              <a:grpSpLocks noChangeAspect="1"/>
            </p:cNvGrpSpPr>
            <p:nvPr/>
          </p:nvGrpSpPr>
          <p:grpSpPr>
            <a:xfrm>
              <a:off x="2086928" y="3142358"/>
              <a:ext cx="11358789" cy="2129994"/>
              <a:chOff x="0" y="0"/>
              <a:chExt cx="11301692" cy="2119287"/>
            </a:xfrm>
          </p:grpSpPr>
          <p:sp>
            <p:nvSpPr>
              <p:cNvPr id="26" name="Freeform 26">
                <a:extLst>
                  <a:ext uri="{FF2B5EF4-FFF2-40B4-BE49-F238E27FC236}">
                    <a16:creationId xmlns:a16="http://schemas.microsoft.com/office/drawing/2014/main" id="{B4952062-4379-48CE-8D7D-09DF3499DAE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2" name="Group 27">
              <a:extLst>
                <a:ext uri="{FF2B5EF4-FFF2-40B4-BE49-F238E27FC236}">
                  <a16:creationId xmlns:a16="http://schemas.microsoft.com/office/drawing/2014/main" id="{5F9330D3-874D-7B0D-06AB-4DB6924A0D21}"/>
                </a:ext>
              </a:extLst>
            </p:cNvPr>
            <p:cNvGrpSpPr>
              <a:grpSpLocks noChangeAspect="1"/>
            </p:cNvGrpSpPr>
            <p:nvPr/>
          </p:nvGrpSpPr>
          <p:grpSpPr>
            <a:xfrm>
              <a:off x="14163432" y="3142422"/>
              <a:ext cx="2130070" cy="2129866"/>
              <a:chOff x="0" y="0"/>
              <a:chExt cx="2119363" cy="2119160"/>
            </a:xfrm>
          </p:grpSpPr>
          <p:sp>
            <p:nvSpPr>
              <p:cNvPr id="25" name="Freeform 28">
                <a:extLst>
                  <a:ext uri="{FF2B5EF4-FFF2-40B4-BE49-F238E27FC236}">
                    <a16:creationId xmlns:a16="http://schemas.microsoft.com/office/drawing/2014/main" id="{B4FC25AA-2163-5875-4182-E137659A4D4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3" name="Group 29">
              <a:extLst>
                <a:ext uri="{FF2B5EF4-FFF2-40B4-BE49-F238E27FC236}">
                  <a16:creationId xmlns:a16="http://schemas.microsoft.com/office/drawing/2014/main" id="{D0EED779-6E3D-BAED-F52A-D8E8507D0A04}"/>
                </a:ext>
              </a:extLst>
            </p:cNvPr>
            <p:cNvGrpSpPr>
              <a:grpSpLocks noChangeAspect="1"/>
            </p:cNvGrpSpPr>
            <p:nvPr/>
          </p:nvGrpSpPr>
          <p:grpSpPr>
            <a:xfrm>
              <a:off x="9464026" y="0"/>
              <a:ext cx="7784824" cy="2129994"/>
              <a:chOff x="0" y="0"/>
              <a:chExt cx="7745692" cy="2119287"/>
            </a:xfrm>
          </p:grpSpPr>
          <p:sp>
            <p:nvSpPr>
              <p:cNvPr id="24" name="Freeform 30">
                <a:extLst>
                  <a:ext uri="{FF2B5EF4-FFF2-40B4-BE49-F238E27FC236}">
                    <a16:creationId xmlns:a16="http://schemas.microsoft.com/office/drawing/2014/main" id="{CBB5FB1D-D4D0-C8E9-2664-22DFDB8D00D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4" name="Group 31">
              <a:extLst>
                <a:ext uri="{FF2B5EF4-FFF2-40B4-BE49-F238E27FC236}">
                  <a16:creationId xmlns:a16="http://schemas.microsoft.com/office/drawing/2014/main" id="{74DE1E10-C71C-8343-1A57-42AD4446FA73}"/>
                </a:ext>
              </a:extLst>
            </p:cNvPr>
            <p:cNvGrpSpPr>
              <a:grpSpLocks noChangeAspect="1"/>
            </p:cNvGrpSpPr>
            <p:nvPr/>
          </p:nvGrpSpPr>
          <p:grpSpPr>
            <a:xfrm>
              <a:off x="17990779" y="0"/>
              <a:ext cx="2130058" cy="2129853"/>
              <a:chOff x="0" y="0"/>
              <a:chExt cx="2119351" cy="2119147"/>
            </a:xfrm>
          </p:grpSpPr>
          <p:sp>
            <p:nvSpPr>
              <p:cNvPr id="23" name="Freeform 32">
                <a:extLst>
                  <a:ext uri="{FF2B5EF4-FFF2-40B4-BE49-F238E27FC236}">
                    <a16:creationId xmlns:a16="http://schemas.microsoft.com/office/drawing/2014/main" id="{30FB41FD-B8A6-B918-7BC0-D992359294C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5" name="Group 33">
              <a:extLst>
                <a:ext uri="{FF2B5EF4-FFF2-40B4-BE49-F238E27FC236}">
                  <a16:creationId xmlns:a16="http://schemas.microsoft.com/office/drawing/2014/main" id="{43ED5808-65C1-829D-A946-D066E5EB6956}"/>
                </a:ext>
              </a:extLst>
            </p:cNvPr>
            <p:cNvGrpSpPr>
              <a:grpSpLocks noChangeAspect="1"/>
            </p:cNvGrpSpPr>
            <p:nvPr/>
          </p:nvGrpSpPr>
          <p:grpSpPr>
            <a:xfrm>
              <a:off x="17011180" y="3142434"/>
              <a:ext cx="6754079" cy="2129994"/>
              <a:chOff x="0" y="0"/>
              <a:chExt cx="6720129" cy="2119287"/>
            </a:xfrm>
          </p:grpSpPr>
          <p:sp>
            <p:nvSpPr>
              <p:cNvPr id="22" name="Freeform 34">
                <a:extLst>
                  <a:ext uri="{FF2B5EF4-FFF2-40B4-BE49-F238E27FC236}">
                    <a16:creationId xmlns:a16="http://schemas.microsoft.com/office/drawing/2014/main" id="{874AC05F-8EF8-FD9B-921C-5E1C78B353A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6" name="Group 35">
              <a:extLst>
                <a:ext uri="{FF2B5EF4-FFF2-40B4-BE49-F238E27FC236}">
                  <a16:creationId xmlns:a16="http://schemas.microsoft.com/office/drawing/2014/main" id="{61A4562F-AC5E-8950-8965-CA202E6C8172}"/>
                </a:ext>
              </a:extLst>
            </p:cNvPr>
            <p:cNvGrpSpPr>
              <a:grpSpLocks noChangeAspect="1"/>
            </p:cNvGrpSpPr>
            <p:nvPr/>
          </p:nvGrpSpPr>
          <p:grpSpPr>
            <a:xfrm>
              <a:off x="24482976" y="3142422"/>
              <a:ext cx="2130070" cy="2129866"/>
              <a:chOff x="0" y="0"/>
              <a:chExt cx="2119363" cy="2119160"/>
            </a:xfrm>
          </p:grpSpPr>
          <p:sp>
            <p:nvSpPr>
              <p:cNvPr id="21" name="Freeform 36">
                <a:extLst>
                  <a:ext uri="{FF2B5EF4-FFF2-40B4-BE49-F238E27FC236}">
                    <a16:creationId xmlns:a16="http://schemas.microsoft.com/office/drawing/2014/main" id="{AA1C74E4-75C9-99F7-893D-F74704633A2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7" name="Group 37">
              <a:extLst>
                <a:ext uri="{FF2B5EF4-FFF2-40B4-BE49-F238E27FC236}">
                  <a16:creationId xmlns:a16="http://schemas.microsoft.com/office/drawing/2014/main" id="{46899710-03EE-37A0-A0A4-93E0B8F79BBB}"/>
                </a:ext>
              </a:extLst>
            </p:cNvPr>
            <p:cNvGrpSpPr>
              <a:grpSpLocks noChangeAspect="1"/>
            </p:cNvGrpSpPr>
            <p:nvPr/>
          </p:nvGrpSpPr>
          <p:grpSpPr>
            <a:xfrm>
              <a:off x="20862753" y="0"/>
              <a:ext cx="12451707" cy="2129994"/>
              <a:chOff x="0" y="0"/>
              <a:chExt cx="12389117" cy="2119287"/>
            </a:xfrm>
          </p:grpSpPr>
          <p:sp>
            <p:nvSpPr>
              <p:cNvPr id="20" name="Freeform 38">
                <a:extLst>
                  <a:ext uri="{FF2B5EF4-FFF2-40B4-BE49-F238E27FC236}">
                    <a16:creationId xmlns:a16="http://schemas.microsoft.com/office/drawing/2014/main" id="{11DBAE2D-7809-7218-EC9A-8E324368200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8" name="Group 39">
              <a:extLst>
                <a:ext uri="{FF2B5EF4-FFF2-40B4-BE49-F238E27FC236}">
                  <a16:creationId xmlns:a16="http://schemas.microsoft.com/office/drawing/2014/main" id="{0E358A15-3697-E854-984E-176D111D320F}"/>
                </a:ext>
              </a:extLst>
            </p:cNvPr>
            <p:cNvGrpSpPr>
              <a:grpSpLocks noChangeAspect="1"/>
            </p:cNvGrpSpPr>
            <p:nvPr/>
          </p:nvGrpSpPr>
          <p:grpSpPr>
            <a:xfrm>
              <a:off x="27330749" y="3142422"/>
              <a:ext cx="5983711" cy="2129994"/>
              <a:chOff x="0" y="0"/>
              <a:chExt cx="5953633" cy="2119287"/>
            </a:xfrm>
          </p:grpSpPr>
          <p:sp>
            <p:nvSpPr>
              <p:cNvPr id="19" name="Freeform 40">
                <a:extLst>
                  <a:ext uri="{FF2B5EF4-FFF2-40B4-BE49-F238E27FC236}">
                    <a16:creationId xmlns:a16="http://schemas.microsoft.com/office/drawing/2014/main" id="{A2CE1951-4821-66A8-D2C3-DE7647D75FFA}"/>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90" name="Group 89">
            <a:extLst>
              <a:ext uri="{FF2B5EF4-FFF2-40B4-BE49-F238E27FC236}">
                <a16:creationId xmlns:a16="http://schemas.microsoft.com/office/drawing/2014/main" id="{385D9B0E-6793-168F-FC82-E00EEDC1F759}"/>
              </a:ext>
            </a:extLst>
          </p:cNvPr>
          <p:cNvGrpSpPr/>
          <p:nvPr userDrawn="1"/>
        </p:nvGrpSpPr>
        <p:grpSpPr>
          <a:xfrm>
            <a:off x="5405117" y="541487"/>
            <a:ext cx="1381766" cy="267470"/>
            <a:chOff x="10436933" y="1424045"/>
            <a:chExt cx="3986384" cy="771649"/>
          </a:xfrm>
        </p:grpSpPr>
        <p:grpSp>
          <p:nvGrpSpPr>
            <p:cNvPr id="74" name="Group 2">
              <a:extLst>
                <a:ext uri="{FF2B5EF4-FFF2-40B4-BE49-F238E27FC236}">
                  <a16:creationId xmlns:a16="http://schemas.microsoft.com/office/drawing/2014/main" id="{5160E103-42FB-EC75-680E-2E3728A4C753}"/>
                </a:ext>
              </a:extLst>
            </p:cNvPr>
            <p:cNvGrpSpPr>
              <a:grpSpLocks noChangeAspect="1"/>
            </p:cNvGrpSpPr>
            <p:nvPr userDrawn="1"/>
          </p:nvGrpSpPr>
          <p:grpSpPr>
            <a:xfrm>
              <a:off x="10436933" y="1424045"/>
              <a:ext cx="852335" cy="771525"/>
              <a:chOff x="0" y="0"/>
              <a:chExt cx="1136447" cy="1028700"/>
            </a:xfrm>
          </p:grpSpPr>
          <p:sp>
            <p:nvSpPr>
              <p:cNvPr id="75" name="Freeform 3">
                <a:extLst>
                  <a:ext uri="{FF2B5EF4-FFF2-40B4-BE49-F238E27FC236}">
                    <a16:creationId xmlns:a16="http://schemas.microsoft.com/office/drawing/2014/main" id="{BCC1B5E9-B6B8-3A59-9BDE-833D0090A15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6" name="Freeform 4">
                <a:extLst>
                  <a:ext uri="{FF2B5EF4-FFF2-40B4-BE49-F238E27FC236}">
                    <a16:creationId xmlns:a16="http://schemas.microsoft.com/office/drawing/2014/main" id="{B19F4F67-17A2-F5D1-191C-233BB994F62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7" name="Freeform 5">
                <a:extLst>
                  <a:ext uri="{FF2B5EF4-FFF2-40B4-BE49-F238E27FC236}">
                    <a16:creationId xmlns:a16="http://schemas.microsoft.com/office/drawing/2014/main" id="{F4B77C33-E174-5482-0F2A-43632C489AF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8" name="Freeform 6">
                <a:extLst>
                  <a:ext uri="{FF2B5EF4-FFF2-40B4-BE49-F238E27FC236}">
                    <a16:creationId xmlns:a16="http://schemas.microsoft.com/office/drawing/2014/main" id="{5CE18B4B-0EFD-98EB-8463-563DEB60F53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9" name="Freeform 7">
                <a:extLst>
                  <a:ext uri="{FF2B5EF4-FFF2-40B4-BE49-F238E27FC236}">
                    <a16:creationId xmlns:a16="http://schemas.microsoft.com/office/drawing/2014/main" id="{A50151DE-5E91-DFC4-8E8C-78B70DC763E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80" name="Freeform 8">
                <a:extLst>
                  <a:ext uri="{FF2B5EF4-FFF2-40B4-BE49-F238E27FC236}">
                    <a16:creationId xmlns:a16="http://schemas.microsoft.com/office/drawing/2014/main" id="{11A8770E-115B-7F94-F8C8-9956225F44B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81" name="Freeform 9">
                <a:extLst>
                  <a:ext uri="{FF2B5EF4-FFF2-40B4-BE49-F238E27FC236}">
                    <a16:creationId xmlns:a16="http://schemas.microsoft.com/office/drawing/2014/main" id="{0475BE7F-0677-0CD1-FC7D-E9E170F1E16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82" name="Freeform 10">
                <a:extLst>
                  <a:ext uri="{FF2B5EF4-FFF2-40B4-BE49-F238E27FC236}">
                    <a16:creationId xmlns:a16="http://schemas.microsoft.com/office/drawing/2014/main" id="{F9132D1C-4633-9D31-6CE5-AA3B9DBB117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3" name="Group 11">
              <a:extLst>
                <a:ext uri="{FF2B5EF4-FFF2-40B4-BE49-F238E27FC236}">
                  <a16:creationId xmlns:a16="http://schemas.microsoft.com/office/drawing/2014/main" id="{A1A5D223-9AEA-DC97-603F-24197AD4C921}"/>
                </a:ext>
              </a:extLst>
            </p:cNvPr>
            <p:cNvGrpSpPr>
              <a:grpSpLocks noChangeAspect="1"/>
            </p:cNvGrpSpPr>
            <p:nvPr userDrawn="1"/>
          </p:nvGrpSpPr>
          <p:grpSpPr>
            <a:xfrm>
              <a:off x="11319520" y="1424226"/>
              <a:ext cx="3103797" cy="771468"/>
              <a:chOff x="0" y="0"/>
              <a:chExt cx="4138397" cy="1028624"/>
            </a:xfrm>
          </p:grpSpPr>
          <p:sp>
            <p:nvSpPr>
              <p:cNvPr id="84" name="Freeform 12">
                <a:extLst>
                  <a:ext uri="{FF2B5EF4-FFF2-40B4-BE49-F238E27FC236}">
                    <a16:creationId xmlns:a16="http://schemas.microsoft.com/office/drawing/2014/main" id="{FF955E40-9548-7268-EDA9-CE251EE93DB3}"/>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rgbClr val="FFFFFF"/>
              </a:solidFill>
            </p:spPr>
            <p:txBody>
              <a:bodyPr/>
              <a:lstStyle/>
              <a:p>
                <a:endParaRPr lang="en-US"/>
              </a:p>
            </p:txBody>
          </p:sp>
          <p:sp>
            <p:nvSpPr>
              <p:cNvPr id="85" name="Freeform 13">
                <a:extLst>
                  <a:ext uri="{FF2B5EF4-FFF2-40B4-BE49-F238E27FC236}">
                    <a16:creationId xmlns:a16="http://schemas.microsoft.com/office/drawing/2014/main" id="{BA34E090-B4B9-83F5-3747-6CE5100AB959}"/>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rgbClr val="FFFFFF"/>
              </a:solidFill>
            </p:spPr>
            <p:txBody>
              <a:bodyPr/>
              <a:lstStyle/>
              <a:p>
                <a:endParaRPr lang="en-US"/>
              </a:p>
            </p:txBody>
          </p:sp>
          <p:sp>
            <p:nvSpPr>
              <p:cNvPr id="86" name="Freeform 14">
                <a:extLst>
                  <a:ext uri="{FF2B5EF4-FFF2-40B4-BE49-F238E27FC236}">
                    <a16:creationId xmlns:a16="http://schemas.microsoft.com/office/drawing/2014/main" id="{B5FFEFFA-7735-C39C-EBB3-CC73EB87D3E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7" name="Freeform 15">
                <a:extLst>
                  <a:ext uri="{FF2B5EF4-FFF2-40B4-BE49-F238E27FC236}">
                    <a16:creationId xmlns:a16="http://schemas.microsoft.com/office/drawing/2014/main" id="{40DDCBB3-6840-B720-5A2F-100ABD83A27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8" name="Freeform 16">
                <a:extLst>
                  <a:ext uri="{FF2B5EF4-FFF2-40B4-BE49-F238E27FC236}">
                    <a16:creationId xmlns:a16="http://schemas.microsoft.com/office/drawing/2014/main" id="{A3AC4E66-093D-DDDF-E82B-B80F8F6B66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FFFFFF"/>
              </a:solidFill>
            </p:spPr>
            <p:txBody>
              <a:bodyPr/>
              <a:lstStyle/>
              <a:p>
                <a:endParaRPr lang="en-US"/>
              </a:p>
            </p:txBody>
          </p:sp>
          <p:sp>
            <p:nvSpPr>
              <p:cNvPr id="89" name="Freeform 17">
                <a:extLst>
                  <a:ext uri="{FF2B5EF4-FFF2-40B4-BE49-F238E27FC236}">
                    <a16:creationId xmlns:a16="http://schemas.microsoft.com/office/drawing/2014/main" id="{6190846C-E74D-090F-D8BA-0BFAD443B2B0}"/>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rgbClr val="FFFFFF"/>
              </a:solidFill>
            </p:spPr>
            <p:txBody>
              <a:bodyPr/>
              <a:lstStyle/>
              <a:p>
                <a:endParaRPr lang="en-US"/>
              </a:p>
            </p:txBody>
          </p:sp>
        </p:grpSp>
      </p:grpSp>
      <p:sp>
        <p:nvSpPr>
          <p:cNvPr id="91" name="Title 90">
            <a:extLst>
              <a:ext uri="{FF2B5EF4-FFF2-40B4-BE49-F238E27FC236}">
                <a16:creationId xmlns:a16="http://schemas.microsoft.com/office/drawing/2014/main" id="{E6CCB6AC-67CB-4554-0112-54B0B8679D04}"/>
              </a:ext>
            </a:extLst>
          </p:cNvPr>
          <p:cNvSpPr>
            <a:spLocks noGrp="1"/>
          </p:cNvSpPr>
          <p:nvPr>
            <p:ph type="title" hasCustomPrompt="1"/>
          </p:nvPr>
        </p:nvSpPr>
        <p:spPr>
          <a:xfrm>
            <a:off x="838200" y="1678546"/>
            <a:ext cx="10515600" cy="701731"/>
          </a:xfrm>
        </p:spPr>
        <p:txBody>
          <a:bodyPr>
            <a:spAutoFit/>
          </a:bodyPr>
          <a:lstStyle>
            <a:lvl1pPr algn="ctr">
              <a:defRPr>
                <a:solidFill>
                  <a:schemeClr val="bg1"/>
                </a:solidFill>
              </a:defRPr>
            </a:lvl1pPr>
          </a:lstStyle>
          <a:p>
            <a:r>
              <a:rPr lang="en-US"/>
              <a:t>Presentation Title Goes Here</a:t>
            </a:r>
          </a:p>
        </p:txBody>
      </p:sp>
      <p:sp>
        <p:nvSpPr>
          <p:cNvPr id="93" name="Text Placeholder 92">
            <a:extLst>
              <a:ext uri="{FF2B5EF4-FFF2-40B4-BE49-F238E27FC236}">
                <a16:creationId xmlns:a16="http://schemas.microsoft.com/office/drawing/2014/main" id="{95E4F3C9-B887-A8EE-844B-483CCA63AFEF}"/>
              </a:ext>
            </a:extLst>
          </p:cNvPr>
          <p:cNvSpPr>
            <a:spLocks noGrp="1"/>
          </p:cNvSpPr>
          <p:nvPr>
            <p:ph type="body" sz="quarter" idx="10" hasCustomPrompt="1"/>
          </p:nvPr>
        </p:nvSpPr>
        <p:spPr>
          <a:xfrm>
            <a:off x="843014" y="2786224"/>
            <a:ext cx="10515600" cy="480131"/>
          </a:xfrm>
        </p:spPr>
        <p:txBody>
          <a:bodyPr>
            <a:spAutoFit/>
          </a:bodyPr>
          <a:lstStyle>
            <a:lvl1pPr marL="0" indent="0" algn="ctr">
              <a:buNone/>
              <a:defRPr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Tree>
    <p:extLst>
      <p:ext uri="{BB962C8B-B14F-4D97-AF65-F5344CB8AC3E}">
        <p14:creationId xmlns:p14="http://schemas.microsoft.com/office/powerpoint/2010/main" val="1400390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ission and Vis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EE1E9D-C572-8A4A-D0A3-B83A258C7AE8}"/>
              </a:ext>
            </a:extLst>
          </p:cNvPr>
          <p:cNvSpPr/>
          <p:nvPr userDrawn="1"/>
        </p:nvSpPr>
        <p:spPr>
          <a:xfrm flipH="1">
            <a:off x="6096000"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8">
            <a:extLst>
              <a:ext uri="{FF2B5EF4-FFF2-40B4-BE49-F238E27FC236}">
                <a16:creationId xmlns:a16="http://schemas.microsoft.com/office/drawing/2014/main" id="{881F7FB2-F301-5D32-560C-3C3668A0125B}"/>
              </a:ext>
            </a:extLst>
          </p:cNvPr>
          <p:cNvSpPr>
            <a:spLocks noGrp="1"/>
          </p:cNvSpPr>
          <p:nvPr>
            <p:ph type="body" sz="quarter" idx="14" hasCustomPrompt="1"/>
          </p:nvPr>
        </p:nvSpPr>
        <p:spPr>
          <a:xfrm>
            <a:off x="6724650" y="2220755"/>
            <a:ext cx="4890943" cy="258532"/>
          </a:xfrm>
        </p:spPr>
        <p:txBody>
          <a:bodyPr wrap="square">
            <a:spAutoFit/>
          </a:bodyPr>
          <a:lstStyle>
            <a:lvl1pPr marL="0" indent="0" algn="l">
              <a:buNone/>
              <a:defRPr sz="1200" b="0">
                <a:solidFill>
                  <a:schemeClr val="bg1"/>
                </a:solidFill>
              </a:defRPr>
            </a:lvl1pPr>
            <a:lvl2pPr algn="r">
              <a:defRPr/>
            </a:lvl2pPr>
            <a:lvl3pPr algn="r">
              <a:defRPr/>
            </a:lvl3pPr>
            <a:lvl4pPr algn="r">
              <a:defRPr/>
            </a:lvl4pPr>
            <a:lvl5pPr algn="r">
              <a:defRPr/>
            </a:lvl5pPr>
          </a:lstStyle>
          <a:p>
            <a:pPr lvl="0"/>
            <a:r>
              <a:rPr lang="en-US"/>
              <a:t>Subtitle Goes Here</a:t>
            </a:r>
          </a:p>
        </p:txBody>
      </p:sp>
      <p:sp>
        <p:nvSpPr>
          <p:cNvPr id="8" name="Text Placeholder 3">
            <a:extLst>
              <a:ext uri="{FF2B5EF4-FFF2-40B4-BE49-F238E27FC236}">
                <a16:creationId xmlns:a16="http://schemas.microsoft.com/office/drawing/2014/main" id="{4E7915AD-0596-56E0-A788-0E7B768081E4}"/>
              </a:ext>
            </a:extLst>
          </p:cNvPr>
          <p:cNvSpPr>
            <a:spLocks noGrp="1"/>
          </p:cNvSpPr>
          <p:nvPr>
            <p:ph type="body" sz="half" idx="2" hasCustomPrompt="1"/>
          </p:nvPr>
        </p:nvSpPr>
        <p:spPr>
          <a:xfrm>
            <a:off x="6724650" y="1777210"/>
            <a:ext cx="4890943" cy="314445"/>
          </a:xfrm>
        </p:spPr>
        <p:txBody>
          <a:bodyPr wrap="square" anchor="ctr">
            <a:spAutoFit/>
          </a:bodyPr>
          <a:lstStyle>
            <a:lvl1pPr marL="0" indent="0">
              <a:lnSpc>
                <a:spcPct val="110000"/>
              </a:lnSpc>
              <a:buNone/>
              <a:defRPr sz="1400" b="1" i="0">
                <a:solidFill>
                  <a:srgbClr val="2B94BD"/>
                </a:solidFill>
                <a:latin typeface="Montserrat" panose="02000505000000020004"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Mission</a:t>
            </a:r>
          </a:p>
        </p:txBody>
      </p:sp>
      <p:sp>
        <p:nvSpPr>
          <p:cNvPr id="9" name="Text Placeholder 8">
            <a:extLst>
              <a:ext uri="{FF2B5EF4-FFF2-40B4-BE49-F238E27FC236}">
                <a16:creationId xmlns:a16="http://schemas.microsoft.com/office/drawing/2014/main" id="{57E2FEFC-E457-E7EE-29DE-B904D18EA911}"/>
              </a:ext>
            </a:extLst>
          </p:cNvPr>
          <p:cNvSpPr>
            <a:spLocks noGrp="1"/>
          </p:cNvSpPr>
          <p:nvPr>
            <p:ph type="body" sz="quarter" idx="15" hasCustomPrompt="1"/>
          </p:nvPr>
        </p:nvSpPr>
        <p:spPr>
          <a:xfrm>
            <a:off x="6724650" y="4380545"/>
            <a:ext cx="4890943" cy="258532"/>
          </a:xfrm>
        </p:spPr>
        <p:txBody>
          <a:bodyPr wrap="square">
            <a:spAutoFit/>
          </a:bodyPr>
          <a:lstStyle>
            <a:lvl1pPr marL="0" indent="0" algn="l">
              <a:buNone/>
              <a:defRPr sz="1200" b="0">
                <a:solidFill>
                  <a:schemeClr val="bg1"/>
                </a:solidFill>
              </a:defRPr>
            </a:lvl1pPr>
            <a:lvl2pPr algn="r">
              <a:defRPr/>
            </a:lvl2pPr>
            <a:lvl3pPr algn="r">
              <a:defRPr/>
            </a:lvl3pPr>
            <a:lvl4pPr algn="r">
              <a:defRPr/>
            </a:lvl4pPr>
            <a:lvl5pPr algn="r">
              <a:defRPr/>
            </a:lvl5pPr>
          </a:lstStyle>
          <a:p>
            <a:pPr lvl="0"/>
            <a:r>
              <a:rPr lang="en-US"/>
              <a:t>Subtitle Goes Here</a:t>
            </a:r>
          </a:p>
        </p:txBody>
      </p:sp>
      <p:sp>
        <p:nvSpPr>
          <p:cNvPr id="10" name="Text Placeholder 3">
            <a:extLst>
              <a:ext uri="{FF2B5EF4-FFF2-40B4-BE49-F238E27FC236}">
                <a16:creationId xmlns:a16="http://schemas.microsoft.com/office/drawing/2014/main" id="{D6C8A2EB-53D5-B036-C690-E73AFDBD86FC}"/>
              </a:ext>
            </a:extLst>
          </p:cNvPr>
          <p:cNvSpPr>
            <a:spLocks noGrp="1"/>
          </p:cNvSpPr>
          <p:nvPr>
            <p:ph type="body" sz="half" idx="16" hasCustomPrompt="1"/>
          </p:nvPr>
        </p:nvSpPr>
        <p:spPr>
          <a:xfrm>
            <a:off x="6724650" y="3937000"/>
            <a:ext cx="4890943" cy="314445"/>
          </a:xfrm>
        </p:spPr>
        <p:txBody>
          <a:bodyPr wrap="square" anchor="ctr">
            <a:spAutoFit/>
          </a:bodyPr>
          <a:lstStyle>
            <a:lvl1pPr marL="0" indent="0">
              <a:lnSpc>
                <a:spcPct val="110000"/>
              </a:lnSpc>
              <a:buNone/>
              <a:defRPr sz="1400" b="1" i="0">
                <a:solidFill>
                  <a:schemeClr val="accent4"/>
                </a:solidFill>
                <a:latin typeface="Montserrat" panose="02000505000000020004"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Vision</a:t>
            </a:r>
          </a:p>
        </p:txBody>
      </p:sp>
      <p:sp>
        <p:nvSpPr>
          <p:cNvPr id="11" name="Oval 10">
            <a:extLst>
              <a:ext uri="{FF2B5EF4-FFF2-40B4-BE49-F238E27FC236}">
                <a16:creationId xmlns:a16="http://schemas.microsoft.com/office/drawing/2014/main" id="{FE6EC55F-A203-4CC0-ED28-0EE3A6DD4B31}"/>
              </a:ext>
            </a:extLst>
          </p:cNvPr>
          <p:cNvSpPr/>
          <p:nvPr userDrawn="1"/>
        </p:nvSpPr>
        <p:spPr>
          <a:xfrm>
            <a:off x="5705475" y="1777210"/>
            <a:ext cx="781050" cy="781050"/>
          </a:xfrm>
          <a:prstGeom prst="ellipse">
            <a:avLst/>
          </a:prstGeom>
          <a:solidFill>
            <a:schemeClr val="accent3"/>
          </a:solidFill>
          <a:ln w="25400">
            <a:solidFill>
              <a:srgbClr val="002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DB32A891-A7B3-F88B-4810-779F20D8C78B}"/>
              </a:ext>
            </a:extLst>
          </p:cNvPr>
          <p:cNvSpPr/>
          <p:nvPr userDrawn="1"/>
        </p:nvSpPr>
        <p:spPr>
          <a:xfrm>
            <a:off x="5705475" y="3935857"/>
            <a:ext cx="781050" cy="781050"/>
          </a:xfrm>
          <a:prstGeom prst="ellipse">
            <a:avLst/>
          </a:prstGeom>
          <a:solidFill>
            <a:srgbClr val="FFBA4F"/>
          </a:solidFill>
          <a:ln w="25400">
            <a:solidFill>
              <a:srgbClr val="002A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 name="Group 18">
            <a:extLst>
              <a:ext uri="{FF2B5EF4-FFF2-40B4-BE49-F238E27FC236}">
                <a16:creationId xmlns:a16="http://schemas.microsoft.com/office/drawing/2014/main" id="{E62EC0EB-9F51-44EC-EE79-8B95CD8FA79F}"/>
              </a:ext>
            </a:extLst>
          </p:cNvPr>
          <p:cNvGrpSpPr/>
          <p:nvPr userDrawn="1"/>
        </p:nvGrpSpPr>
        <p:grpSpPr>
          <a:xfrm>
            <a:off x="8055115" y="195835"/>
            <a:ext cx="4136885" cy="914508"/>
            <a:chOff x="9464026" y="0"/>
            <a:chExt cx="23850434" cy="5272428"/>
          </a:xfrm>
        </p:grpSpPr>
        <p:grpSp>
          <p:nvGrpSpPr>
            <p:cNvPr id="15" name="Group 27">
              <a:extLst>
                <a:ext uri="{FF2B5EF4-FFF2-40B4-BE49-F238E27FC236}">
                  <a16:creationId xmlns:a16="http://schemas.microsoft.com/office/drawing/2014/main" id="{20D4CABB-A402-8744-B472-9F198AAB319C}"/>
                </a:ext>
              </a:extLst>
            </p:cNvPr>
            <p:cNvGrpSpPr>
              <a:grpSpLocks noChangeAspect="1"/>
            </p:cNvGrpSpPr>
            <p:nvPr/>
          </p:nvGrpSpPr>
          <p:grpSpPr>
            <a:xfrm>
              <a:off x="14163432" y="3142422"/>
              <a:ext cx="2130070" cy="2129866"/>
              <a:chOff x="0" y="0"/>
              <a:chExt cx="2119363" cy="2119160"/>
            </a:xfrm>
          </p:grpSpPr>
          <p:sp>
            <p:nvSpPr>
              <p:cNvPr id="28" name="Freeform 28">
                <a:extLst>
                  <a:ext uri="{FF2B5EF4-FFF2-40B4-BE49-F238E27FC236}">
                    <a16:creationId xmlns:a16="http://schemas.microsoft.com/office/drawing/2014/main" id="{72B99D00-BC74-0B01-6D8A-3DAA8D38709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6" name="Group 29">
              <a:extLst>
                <a:ext uri="{FF2B5EF4-FFF2-40B4-BE49-F238E27FC236}">
                  <a16:creationId xmlns:a16="http://schemas.microsoft.com/office/drawing/2014/main" id="{88AC9E2F-FA54-4702-2D13-B77ADDC51114}"/>
                </a:ext>
              </a:extLst>
            </p:cNvPr>
            <p:cNvGrpSpPr>
              <a:grpSpLocks noChangeAspect="1"/>
            </p:cNvGrpSpPr>
            <p:nvPr/>
          </p:nvGrpSpPr>
          <p:grpSpPr>
            <a:xfrm>
              <a:off x="9464026" y="0"/>
              <a:ext cx="7784824" cy="2129994"/>
              <a:chOff x="0" y="0"/>
              <a:chExt cx="7745692" cy="2119287"/>
            </a:xfrm>
          </p:grpSpPr>
          <p:sp>
            <p:nvSpPr>
              <p:cNvPr id="27" name="Freeform 30">
                <a:extLst>
                  <a:ext uri="{FF2B5EF4-FFF2-40B4-BE49-F238E27FC236}">
                    <a16:creationId xmlns:a16="http://schemas.microsoft.com/office/drawing/2014/main" id="{714AF555-A444-6930-5F3D-2ADFE83BB5DB}"/>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7" name="Group 16">
              <a:extLst>
                <a:ext uri="{FF2B5EF4-FFF2-40B4-BE49-F238E27FC236}">
                  <a16:creationId xmlns:a16="http://schemas.microsoft.com/office/drawing/2014/main" id="{05EF3A5A-7E0B-B914-570C-B9E12EA1ACE5}"/>
                </a:ext>
              </a:extLst>
            </p:cNvPr>
            <p:cNvGrpSpPr>
              <a:grpSpLocks noChangeAspect="1"/>
            </p:cNvGrpSpPr>
            <p:nvPr/>
          </p:nvGrpSpPr>
          <p:grpSpPr>
            <a:xfrm>
              <a:off x="17990779" y="0"/>
              <a:ext cx="2130058" cy="2129853"/>
              <a:chOff x="0" y="0"/>
              <a:chExt cx="2119351" cy="2119147"/>
            </a:xfrm>
          </p:grpSpPr>
          <p:sp>
            <p:nvSpPr>
              <p:cNvPr id="26" name="Freeform 32">
                <a:extLst>
                  <a:ext uri="{FF2B5EF4-FFF2-40B4-BE49-F238E27FC236}">
                    <a16:creationId xmlns:a16="http://schemas.microsoft.com/office/drawing/2014/main" id="{01D86134-1982-B212-63CE-FE4F2A89755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8" name="Group 33">
              <a:extLst>
                <a:ext uri="{FF2B5EF4-FFF2-40B4-BE49-F238E27FC236}">
                  <a16:creationId xmlns:a16="http://schemas.microsoft.com/office/drawing/2014/main" id="{8AFBCF76-179B-A1A1-2D1F-CC2A51F2B411}"/>
                </a:ext>
              </a:extLst>
            </p:cNvPr>
            <p:cNvGrpSpPr>
              <a:grpSpLocks noChangeAspect="1"/>
            </p:cNvGrpSpPr>
            <p:nvPr/>
          </p:nvGrpSpPr>
          <p:grpSpPr>
            <a:xfrm>
              <a:off x="17011180" y="3142434"/>
              <a:ext cx="6754079" cy="2129994"/>
              <a:chOff x="0" y="0"/>
              <a:chExt cx="6720129" cy="2119287"/>
            </a:xfrm>
          </p:grpSpPr>
          <p:sp>
            <p:nvSpPr>
              <p:cNvPr id="25" name="Freeform 34">
                <a:extLst>
                  <a:ext uri="{FF2B5EF4-FFF2-40B4-BE49-F238E27FC236}">
                    <a16:creationId xmlns:a16="http://schemas.microsoft.com/office/drawing/2014/main" id="{ABB80527-0147-B372-5054-466E737AB91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9" name="Group 35">
              <a:extLst>
                <a:ext uri="{FF2B5EF4-FFF2-40B4-BE49-F238E27FC236}">
                  <a16:creationId xmlns:a16="http://schemas.microsoft.com/office/drawing/2014/main" id="{5CC7929B-C7F4-AA4D-8AD3-A99473D4B5F7}"/>
                </a:ext>
              </a:extLst>
            </p:cNvPr>
            <p:cNvGrpSpPr>
              <a:grpSpLocks noChangeAspect="1"/>
            </p:cNvGrpSpPr>
            <p:nvPr/>
          </p:nvGrpSpPr>
          <p:grpSpPr>
            <a:xfrm>
              <a:off x="24482976" y="3142422"/>
              <a:ext cx="2130070" cy="2129866"/>
              <a:chOff x="0" y="0"/>
              <a:chExt cx="2119363" cy="2119160"/>
            </a:xfrm>
          </p:grpSpPr>
          <p:sp>
            <p:nvSpPr>
              <p:cNvPr id="24" name="Freeform 36">
                <a:extLst>
                  <a:ext uri="{FF2B5EF4-FFF2-40B4-BE49-F238E27FC236}">
                    <a16:creationId xmlns:a16="http://schemas.microsoft.com/office/drawing/2014/main" id="{AD04C3E0-0ED2-0524-0910-F094713776D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0" name="Group 37">
              <a:extLst>
                <a:ext uri="{FF2B5EF4-FFF2-40B4-BE49-F238E27FC236}">
                  <a16:creationId xmlns:a16="http://schemas.microsoft.com/office/drawing/2014/main" id="{F34D31E4-4504-1A7A-78A2-BD8A6FC99D9A}"/>
                </a:ext>
              </a:extLst>
            </p:cNvPr>
            <p:cNvGrpSpPr>
              <a:grpSpLocks noChangeAspect="1"/>
            </p:cNvGrpSpPr>
            <p:nvPr/>
          </p:nvGrpSpPr>
          <p:grpSpPr>
            <a:xfrm>
              <a:off x="20862753" y="0"/>
              <a:ext cx="12451707" cy="2129994"/>
              <a:chOff x="0" y="0"/>
              <a:chExt cx="12389117" cy="2119287"/>
            </a:xfrm>
          </p:grpSpPr>
          <p:sp>
            <p:nvSpPr>
              <p:cNvPr id="23" name="Freeform 38">
                <a:extLst>
                  <a:ext uri="{FF2B5EF4-FFF2-40B4-BE49-F238E27FC236}">
                    <a16:creationId xmlns:a16="http://schemas.microsoft.com/office/drawing/2014/main" id="{30EE3295-A628-ED3F-B2E9-F6AD640A091A}"/>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1" name="Group 39">
              <a:extLst>
                <a:ext uri="{FF2B5EF4-FFF2-40B4-BE49-F238E27FC236}">
                  <a16:creationId xmlns:a16="http://schemas.microsoft.com/office/drawing/2014/main" id="{23A20EC0-8F84-BBFF-89F2-AF44D1B0FE6C}"/>
                </a:ext>
              </a:extLst>
            </p:cNvPr>
            <p:cNvGrpSpPr>
              <a:grpSpLocks noChangeAspect="1"/>
            </p:cNvGrpSpPr>
            <p:nvPr/>
          </p:nvGrpSpPr>
          <p:grpSpPr>
            <a:xfrm>
              <a:off x="27330749" y="3142422"/>
              <a:ext cx="5983711" cy="2129994"/>
              <a:chOff x="0" y="0"/>
              <a:chExt cx="5953633" cy="2119287"/>
            </a:xfrm>
          </p:grpSpPr>
          <p:sp>
            <p:nvSpPr>
              <p:cNvPr id="22" name="Freeform 40">
                <a:extLst>
                  <a:ext uri="{FF2B5EF4-FFF2-40B4-BE49-F238E27FC236}">
                    <a16:creationId xmlns:a16="http://schemas.microsoft.com/office/drawing/2014/main" id="{BDF4922D-D326-E995-2A48-B0F1468A875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29" name="Group 28">
            <a:extLst>
              <a:ext uri="{FF2B5EF4-FFF2-40B4-BE49-F238E27FC236}">
                <a16:creationId xmlns:a16="http://schemas.microsoft.com/office/drawing/2014/main" id="{40CBD324-EF06-91CA-65D4-F6C72ABCFF83}"/>
              </a:ext>
            </a:extLst>
          </p:cNvPr>
          <p:cNvGrpSpPr/>
          <p:nvPr userDrawn="1"/>
        </p:nvGrpSpPr>
        <p:grpSpPr>
          <a:xfrm>
            <a:off x="10542215" y="6313475"/>
            <a:ext cx="806169" cy="156064"/>
            <a:chOff x="10436933" y="1424045"/>
            <a:chExt cx="3986384" cy="771716"/>
          </a:xfrm>
          <a:solidFill>
            <a:schemeClr val="bg1"/>
          </a:solidFill>
        </p:grpSpPr>
        <p:grpSp>
          <p:nvGrpSpPr>
            <p:cNvPr id="30" name="Group 2">
              <a:extLst>
                <a:ext uri="{FF2B5EF4-FFF2-40B4-BE49-F238E27FC236}">
                  <a16:creationId xmlns:a16="http://schemas.microsoft.com/office/drawing/2014/main" id="{727442F9-E980-A289-912C-50A4381D9C37}"/>
                </a:ext>
              </a:extLst>
            </p:cNvPr>
            <p:cNvGrpSpPr>
              <a:grpSpLocks noChangeAspect="1"/>
            </p:cNvGrpSpPr>
            <p:nvPr userDrawn="1"/>
          </p:nvGrpSpPr>
          <p:grpSpPr>
            <a:xfrm>
              <a:off x="10436933" y="1424045"/>
              <a:ext cx="852335" cy="771525"/>
              <a:chOff x="0" y="0"/>
              <a:chExt cx="1136447" cy="1028700"/>
            </a:xfrm>
            <a:grpFill/>
          </p:grpSpPr>
          <p:sp>
            <p:nvSpPr>
              <p:cNvPr id="38" name="Freeform 3">
                <a:extLst>
                  <a:ext uri="{FF2B5EF4-FFF2-40B4-BE49-F238E27FC236}">
                    <a16:creationId xmlns:a16="http://schemas.microsoft.com/office/drawing/2014/main" id="{FEB78E30-F785-F4BD-1B7C-600F4021971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39" name="Freeform 4">
                <a:extLst>
                  <a:ext uri="{FF2B5EF4-FFF2-40B4-BE49-F238E27FC236}">
                    <a16:creationId xmlns:a16="http://schemas.microsoft.com/office/drawing/2014/main" id="{5E361620-9B41-109C-E58C-D0D4485998E2}"/>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40" name="Freeform 5">
                <a:extLst>
                  <a:ext uri="{FF2B5EF4-FFF2-40B4-BE49-F238E27FC236}">
                    <a16:creationId xmlns:a16="http://schemas.microsoft.com/office/drawing/2014/main" id="{950012CF-5B7A-4CF1-DE94-E6CF83783B5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41" name="Freeform 6">
                <a:extLst>
                  <a:ext uri="{FF2B5EF4-FFF2-40B4-BE49-F238E27FC236}">
                    <a16:creationId xmlns:a16="http://schemas.microsoft.com/office/drawing/2014/main" id="{1AA12816-B15D-6106-AC32-84DB55954C6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42" name="Freeform 7">
                <a:extLst>
                  <a:ext uri="{FF2B5EF4-FFF2-40B4-BE49-F238E27FC236}">
                    <a16:creationId xmlns:a16="http://schemas.microsoft.com/office/drawing/2014/main" id="{6420D297-E588-25C4-FAF9-4BFD3BF6861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3" name="Freeform 8">
                <a:extLst>
                  <a:ext uri="{FF2B5EF4-FFF2-40B4-BE49-F238E27FC236}">
                    <a16:creationId xmlns:a16="http://schemas.microsoft.com/office/drawing/2014/main" id="{5A349565-9C93-D53E-DF56-9A5322A940DF}"/>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4" name="Freeform 9">
                <a:extLst>
                  <a:ext uri="{FF2B5EF4-FFF2-40B4-BE49-F238E27FC236}">
                    <a16:creationId xmlns:a16="http://schemas.microsoft.com/office/drawing/2014/main" id="{BE28CC65-AA28-E733-C17D-734897947B6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5" name="Freeform 10">
                <a:extLst>
                  <a:ext uri="{FF2B5EF4-FFF2-40B4-BE49-F238E27FC236}">
                    <a16:creationId xmlns:a16="http://schemas.microsoft.com/office/drawing/2014/main" id="{E1A3B045-09A5-4ACC-2A74-F0C622605D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31" name="Group 11">
              <a:extLst>
                <a:ext uri="{FF2B5EF4-FFF2-40B4-BE49-F238E27FC236}">
                  <a16:creationId xmlns:a16="http://schemas.microsoft.com/office/drawing/2014/main" id="{282E5AAF-5CC7-90B8-724A-81A0ADBE76C6}"/>
                </a:ext>
              </a:extLst>
            </p:cNvPr>
            <p:cNvGrpSpPr>
              <a:grpSpLocks noChangeAspect="1"/>
            </p:cNvGrpSpPr>
            <p:nvPr userDrawn="1"/>
          </p:nvGrpSpPr>
          <p:grpSpPr>
            <a:xfrm>
              <a:off x="11319520" y="1424226"/>
              <a:ext cx="3103797" cy="771535"/>
              <a:chOff x="0" y="0"/>
              <a:chExt cx="4138397" cy="1028713"/>
            </a:xfrm>
            <a:grpFill/>
          </p:grpSpPr>
          <p:sp>
            <p:nvSpPr>
              <p:cNvPr id="32" name="Freeform 12">
                <a:extLst>
                  <a:ext uri="{FF2B5EF4-FFF2-40B4-BE49-F238E27FC236}">
                    <a16:creationId xmlns:a16="http://schemas.microsoft.com/office/drawing/2014/main" id="{1794C8EA-7DC2-44C6-FF11-4C3045BE66CA}"/>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33" name="Freeform 13">
                <a:extLst>
                  <a:ext uri="{FF2B5EF4-FFF2-40B4-BE49-F238E27FC236}">
                    <a16:creationId xmlns:a16="http://schemas.microsoft.com/office/drawing/2014/main" id="{FE6428F1-7A32-DE5B-4E23-DD5DC32FDA8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34" name="Freeform 14">
                <a:extLst>
                  <a:ext uri="{FF2B5EF4-FFF2-40B4-BE49-F238E27FC236}">
                    <a16:creationId xmlns:a16="http://schemas.microsoft.com/office/drawing/2014/main" id="{505EEA88-FEB5-BD4D-EC43-18D60402464A}"/>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35" name="Freeform 15">
                <a:extLst>
                  <a:ext uri="{FF2B5EF4-FFF2-40B4-BE49-F238E27FC236}">
                    <a16:creationId xmlns:a16="http://schemas.microsoft.com/office/drawing/2014/main" id="{38D0D140-166B-89C3-1BD3-1CAFE225C43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36" name="Freeform 16">
                <a:extLst>
                  <a:ext uri="{FF2B5EF4-FFF2-40B4-BE49-F238E27FC236}">
                    <a16:creationId xmlns:a16="http://schemas.microsoft.com/office/drawing/2014/main" id="{2E549B63-4278-FFED-7F81-95F244F2098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37" name="Freeform 17">
                <a:extLst>
                  <a:ext uri="{FF2B5EF4-FFF2-40B4-BE49-F238E27FC236}">
                    <a16:creationId xmlns:a16="http://schemas.microsoft.com/office/drawing/2014/main" id="{8A100766-F88C-4C21-3B4B-6CFBED059B8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46" name="Google Shape;130;p55">
            <a:extLst>
              <a:ext uri="{FF2B5EF4-FFF2-40B4-BE49-F238E27FC236}">
                <a16:creationId xmlns:a16="http://schemas.microsoft.com/office/drawing/2014/main" id="{FA408B7D-ED2A-F30B-2438-833CFD97245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47" name="Straight Connector 46">
            <a:extLst>
              <a:ext uri="{FF2B5EF4-FFF2-40B4-BE49-F238E27FC236}">
                <a16:creationId xmlns:a16="http://schemas.microsoft.com/office/drawing/2014/main" id="{FD68FF19-DB29-FDD7-C251-BBFFD6DCB738}"/>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Text Placeholder 8">
            <a:extLst>
              <a:ext uri="{FF2B5EF4-FFF2-40B4-BE49-F238E27FC236}">
                <a16:creationId xmlns:a16="http://schemas.microsoft.com/office/drawing/2014/main" id="{4B28C642-A87E-7068-F536-F111A9ED7B4A}"/>
              </a:ext>
            </a:extLst>
          </p:cNvPr>
          <p:cNvSpPr>
            <a:spLocks noGrp="1"/>
          </p:cNvSpPr>
          <p:nvPr>
            <p:ph type="body" sz="quarter" idx="13" hasCustomPrompt="1"/>
          </p:nvPr>
        </p:nvSpPr>
        <p:spPr>
          <a:xfrm>
            <a:off x="701753" y="2783094"/>
            <a:ext cx="4130094" cy="1311128"/>
          </a:xfrm>
        </p:spPr>
        <p:txBody>
          <a:bodyPr wrap="square">
            <a:spAutoFit/>
          </a:bodyPr>
          <a:lstStyle>
            <a:lvl1pPr marL="0" algn="l" defTabSz="914400" rtl="0" eaLnBrk="1" latinLnBrk="0" hangingPunct="1">
              <a:lnSpc>
                <a:spcPct val="90000"/>
              </a:lnSpc>
              <a:spcBef>
                <a:spcPts val="0"/>
              </a:spcBef>
              <a:spcAft>
                <a:spcPts val="0"/>
              </a:spcAft>
              <a:buNone/>
              <a:defRPr lang="en-US" sz="4400" b="0" u="none" strike="noStrike" kern="1200" cap="none" dirty="0" smtClean="0">
                <a:solidFill>
                  <a:srgbClr val="002646"/>
                </a:solidFill>
                <a:latin typeface="Montserrat ExtraBold" pitchFamily="2" charset="0"/>
                <a:ea typeface="+mj-ea"/>
                <a:cs typeface="+mj-cs"/>
              </a:defRPr>
            </a:lvl1pPr>
          </a:lstStyle>
          <a:p>
            <a:pPr lvl="0"/>
            <a:r>
              <a:rPr lang="es-ES"/>
              <a:t>M</a:t>
            </a:r>
            <a:r>
              <a:rPr lang="en-US" err="1"/>
              <a:t>ission</a:t>
            </a:r>
            <a:r>
              <a:rPr lang="en-US"/>
              <a:t> and Vision Slide</a:t>
            </a:r>
          </a:p>
        </p:txBody>
      </p:sp>
    </p:spTree>
    <p:extLst>
      <p:ext uri="{BB962C8B-B14F-4D97-AF65-F5344CB8AC3E}">
        <p14:creationId xmlns:p14="http://schemas.microsoft.com/office/powerpoint/2010/main" val="11576368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lide Divider_Navy">
    <p:bg>
      <p:bgPr>
        <a:solidFill>
          <a:srgbClr val="002A4D"/>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A1CB9E-F00D-2E5C-3900-D19628622FFC}"/>
              </a:ext>
            </a:extLst>
          </p:cNvPr>
          <p:cNvSpPr>
            <a:spLocks noGrp="1"/>
          </p:cNvSpPr>
          <p:nvPr>
            <p:ph type="title" hasCustomPrompt="1"/>
          </p:nvPr>
        </p:nvSpPr>
        <p:spPr>
          <a:xfrm>
            <a:off x="3192017" y="2103437"/>
            <a:ext cx="5795292" cy="1325563"/>
          </a:xfrm>
        </p:spPr>
        <p:txBody>
          <a:bodyPr>
            <a:normAutofit/>
          </a:bodyPr>
          <a:lstStyle>
            <a:lvl1pPr algn="ctr">
              <a:defRPr sz="5000">
                <a:solidFill>
                  <a:schemeClr val="bg1"/>
                </a:solidFill>
              </a:defRPr>
            </a:lvl1pPr>
          </a:lstStyle>
          <a:p>
            <a:r>
              <a:rPr lang="en-US"/>
              <a:t>Slide Divider</a:t>
            </a:r>
          </a:p>
        </p:txBody>
      </p:sp>
      <p:grpSp>
        <p:nvGrpSpPr>
          <p:cNvPr id="120" name="Group 119">
            <a:extLst>
              <a:ext uri="{FF2B5EF4-FFF2-40B4-BE49-F238E27FC236}">
                <a16:creationId xmlns:a16="http://schemas.microsoft.com/office/drawing/2014/main" id="{1B887EB8-A10A-3C1C-80E8-14931D3B1AE1}"/>
              </a:ext>
            </a:extLst>
          </p:cNvPr>
          <p:cNvGrpSpPr/>
          <p:nvPr userDrawn="1"/>
        </p:nvGrpSpPr>
        <p:grpSpPr>
          <a:xfrm>
            <a:off x="5405117" y="541487"/>
            <a:ext cx="1381766" cy="267470"/>
            <a:chOff x="10436933" y="1424045"/>
            <a:chExt cx="3986384" cy="771649"/>
          </a:xfrm>
        </p:grpSpPr>
        <p:grpSp>
          <p:nvGrpSpPr>
            <p:cNvPr id="121" name="Group 2">
              <a:extLst>
                <a:ext uri="{FF2B5EF4-FFF2-40B4-BE49-F238E27FC236}">
                  <a16:creationId xmlns:a16="http://schemas.microsoft.com/office/drawing/2014/main" id="{A5B24F35-B1ED-DE96-FAFA-D75BD4688D80}"/>
                </a:ext>
              </a:extLst>
            </p:cNvPr>
            <p:cNvGrpSpPr>
              <a:grpSpLocks noChangeAspect="1"/>
            </p:cNvGrpSpPr>
            <p:nvPr userDrawn="1"/>
          </p:nvGrpSpPr>
          <p:grpSpPr>
            <a:xfrm>
              <a:off x="10436933" y="1424045"/>
              <a:ext cx="852335" cy="771525"/>
              <a:chOff x="0" y="0"/>
              <a:chExt cx="1136447" cy="1028700"/>
            </a:xfrm>
          </p:grpSpPr>
          <p:sp>
            <p:nvSpPr>
              <p:cNvPr id="129" name="Freeform 3">
                <a:extLst>
                  <a:ext uri="{FF2B5EF4-FFF2-40B4-BE49-F238E27FC236}">
                    <a16:creationId xmlns:a16="http://schemas.microsoft.com/office/drawing/2014/main" id="{296E8898-B385-A182-BD96-6EAB1BC85A2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30" name="Freeform 4">
                <a:extLst>
                  <a:ext uri="{FF2B5EF4-FFF2-40B4-BE49-F238E27FC236}">
                    <a16:creationId xmlns:a16="http://schemas.microsoft.com/office/drawing/2014/main" id="{C18BB97C-4E91-4EC6-4F06-1475E4D1014C}"/>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31" name="Freeform 5">
                <a:extLst>
                  <a:ext uri="{FF2B5EF4-FFF2-40B4-BE49-F238E27FC236}">
                    <a16:creationId xmlns:a16="http://schemas.microsoft.com/office/drawing/2014/main" id="{3E413C6E-95FD-45AD-9B3F-0A5C0BEFC046}"/>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32" name="Freeform 6">
                <a:extLst>
                  <a:ext uri="{FF2B5EF4-FFF2-40B4-BE49-F238E27FC236}">
                    <a16:creationId xmlns:a16="http://schemas.microsoft.com/office/drawing/2014/main" id="{6A3C505F-B89C-6D8A-79D6-B32D999D274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3" name="Freeform 7">
                <a:extLst>
                  <a:ext uri="{FF2B5EF4-FFF2-40B4-BE49-F238E27FC236}">
                    <a16:creationId xmlns:a16="http://schemas.microsoft.com/office/drawing/2014/main" id="{AFE940AA-8A2A-AE39-CD3B-DB482D2D5A3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34" name="Freeform 8">
                <a:extLst>
                  <a:ext uri="{FF2B5EF4-FFF2-40B4-BE49-F238E27FC236}">
                    <a16:creationId xmlns:a16="http://schemas.microsoft.com/office/drawing/2014/main" id="{DBD37135-81C0-BE88-65FA-EFE255597BE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35" name="Freeform 9">
                <a:extLst>
                  <a:ext uri="{FF2B5EF4-FFF2-40B4-BE49-F238E27FC236}">
                    <a16:creationId xmlns:a16="http://schemas.microsoft.com/office/drawing/2014/main" id="{C9D74232-FC1E-29CE-03AA-4824C487975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36" name="Freeform 10">
                <a:extLst>
                  <a:ext uri="{FF2B5EF4-FFF2-40B4-BE49-F238E27FC236}">
                    <a16:creationId xmlns:a16="http://schemas.microsoft.com/office/drawing/2014/main" id="{B1691D94-B52B-2322-E4EF-BC09A9FA840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22" name="Group 11">
              <a:extLst>
                <a:ext uri="{FF2B5EF4-FFF2-40B4-BE49-F238E27FC236}">
                  <a16:creationId xmlns:a16="http://schemas.microsoft.com/office/drawing/2014/main" id="{7D268921-FAE2-3AA2-3740-096D80FB6393}"/>
                </a:ext>
              </a:extLst>
            </p:cNvPr>
            <p:cNvGrpSpPr>
              <a:grpSpLocks noChangeAspect="1"/>
            </p:cNvGrpSpPr>
            <p:nvPr userDrawn="1"/>
          </p:nvGrpSpPr>
          <p:grpSpPr>
            <a:xfrm>
              <a:off x="11319520" y="1424226"/>
              <a:ext cx="3103797" cy="771468"/>
              <a:chOff x="0" y="0"/>
              <a:chExt cx="4138397" cy="1028624"/>
            </a:xfrm>
          </p:grpSpPr>
          <p:sp>
            <p:nvSpPr>
              <p:cNvPr id="123" name="Freeform 12">
                <a:extLst>
                  <a:ext uri="{FF2B5EF4-FFF2-40B4-BE49-F238E27FC236}">
                    <a16:creationId xmlns:a16="http://schemas.microsoft.com/office/drawing/2014/main" id="{A6F87166-A890-ACD0-96F7-2B839849CDC5}"/>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rgbClr val="FFFFFF"/>
              </a:solidFill>
            </p:spPr>
            <p:txBody>
              <a:bodyPr/>
              <a:lstStyle/>
              <a:p>
                <a:endParaRPr lang="en-US"/>
              </a:p>
            </p:txBody>
          </p:sp>
          <p:sp>
            <p:nvSpPr>
              <p:cNvPr id="124" name="Freeform 13">
                <a:extLst>
                  <a:ext uri="{FF2B5EF4-FFF2-40B4-BE49-F238E27FC236}">
                    <a16:creationId xmlns:a16="http://schemas.microsoft.com/office/drawing/2014/main" id="{A9870F15-87C3-5204-FCF9-C5C2A13CC7AC}"/>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rgbClr val="FFFFFF"/>
              </a:solidFill>
            </p:spPr>
            <p:txBody>
              <a:bodyPr/>
              <a:lstStyle/>
              <a:p>
                <a:endParaRPr lang="en-US"/>
              </a:p>
            </p:txBody>
          </p:sp>
          <p:sp>
            <p:nvSpPr>
              <p:cNvPr id="125" name="Freeform 14">
                <a:extLst>
                  <a:ext uri="{FF2B5EF4-FFF2-40B4-BE49-F238E27FC236}">
                    <a16:creationId xmlns:a16="http://schemas.microsoft.com/office/drawing/2014/main" id="{46978303-5D12-33DC-8668-DA65A5E73D3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126" name="Freeform 15">
                <a:extLst>
                  <a:ext uri="{FF2B5EF4-FFF2-40B4-BE49-F238E27FC236}">
                    <a16:creationId xmlns:a16="http://schemas.microsoft.com/office/drawing/2014/main" id="{2278E7F9-0C71-4194-7C9E-22D578293F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127" name="Freeform 16">
                <a:extLst>
                  <a:ext uri="{FF2B5EF4-FFF2-40B4-BE49-F238E27FC236}">
                    <a16:creationId xmlns:a16="http://schemas.microsoft.com/office/drawing/2014/main" id="{E5CAF3CE-75D3-CB24-BFC6-5111B51E7B54}"/>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FFFFFF"/>
              </a:solidFill>
            </p:spPr>
            <p:txBody>
              <a:bodyPr/>
              <a:lstStyle/>
              <a:p>
                <a:endParaRPr lang="en-US"/>
              </a:p>
            </p:txBody>
          </p:sp>
          <p:sp>
            <p:nvSpPr>
              <p:cNvPr id="128" name="Freeform 17">
                <a:extLst>
                  <a:ext uri="{FF2B5EF4-FFF2-40B4-BE49-F238E27FC236}">
                    <a16:creationId xmlns:a16="http://schemas.microsoft.com/office/drawing/2014/main" id="{19F12533-4C6F-ED1B-1A4D-12FCEA75F029}"/>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rgbClr val="FFFFFF"/>
              </a:solidFill>
            </p:spPr>
            <p:txBody>
              <a:bodyPr/>
              <a:lstStyle/>
              <a:p>
                <a:endParaRPr lang="en-US"/>
              </a:p>
            </p:txBody>
          </p:sp>
        </p:grpSp>
      </p:grpSp>
      <p:grpSp>
        <p:nvGrpSpPr>
          <p:cNvPr id="26" name="Group 18">
            <a:extLst>
              <a:ext uri="{FF2B5EF4-FFF2-40B4-BE49-F238E27FC236}">
                <a16:creationId xmlns:a16="http://schemas.microsoft.com/office/drawing/2014/main" id="{DC933E4B-7AC4-F5AD-ACC9-B73914DE6011}"/>
              </a:ext>
            </a:extLst>
          </p:cNvPr>
          <p:cNvGrpSpPr/>
          <p:nvPr userDrawn="1"/>
        </p:nvGrpSpPr>
        <p:grpSpPr>
          <a:xfrm>
            <a:off x="1" y="4499489"/>
            <a:ext cx="12192000" cy="1929536"/>
            <a:chOff x="0" y="0"/>
            <a:chExt cx="33314460" cy="5272428"/>
          </a:xfrm>
        </p:grpSpPr>
        <p:grpSp>
          <p:nvGrpSpPr>
            <p:cNvPr id="27" name="Group 19">
              <a:extLst>
                <a:ext uri="{FF2B5EF4-FFF2-40B4-BE49-F238E27FC236}">
                  <a16:creationId xmlns:a16="http://schemas.microsoft.com/office/drawing/2014/main" id="{E4212C60-B703-EB1B-7589-0981120E058B}"/>
                </a:ext>
              </a:extLst>
            </p:cNvPr>
            <p:cNvGrpSpPr>
              <a:grpSpLocks noChangeAspect="1"/>
            </p:cNvGrpSpPr>
            <p:nvPr/>
          </p:nvGrpSpPr>
          <p:grpSpPr>
            <a:xfrm>
              <a:off x="0" y="3142422"/>
              <a:ext cx="1369212" cy="2129866"/>
              <a:chOff x="0" y="0"/>
              <a:chExt cx="1362329" cy="2119160"/>
            </a:xfrm>
          </p:grpSpPr>
          <p:sp>
            <p:nvSpPr>
              <p:cNvPr id="48" name="Freeform 20">
                <a:extLst>
                  <a:ext uri="{FF2B5EF4-FFF2-40B4-BE49-F238E27FC236}">
                    <a16:creationId xmlns:a16="http://schemas.microsoft.com/office/drawing/2014/main" id="{55B1C1FF-7E41-9BD2-01DD-91F3FDC0D990}"/>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28" name="Group 21">
              <a:extLst>
                <a:ext uri="{FF2B5EF4-FFF2-40B4-BE49-F238E27FC236}">
                  <a16:creationId xmlns:a16="http://schemas.microsoft.com/office/drawing/2014/main" id="{E64FC54A-1BF0-C1B0-972F-0CAB36C15F63}"/>
                </a:ext>
              </a:extLst>
            </p:cNvPr>
            <p:cNvGrpSpPr>
              <a:grpSpLocks noChangeAspect="1"/>
            </p:cNvGrpSpPr>
            <p:nvPr/>
          </p:nvGrpSpPr>
          <p:grpSpPr>
            <a:xfrm>
              <a:off x="0" y="0"/>
              <a:ext cx="5850134" cy="2129994"/>
              <a:chOff x="0" y="0"/>
              <a:chExt cx="5820728" cy="2119287"/>
            </a:xfrm>
          </p:grpSpPr>
          <p:sp>
            <p:nvSpPr>
              <p:cNvPr id="47" name="Freeform 22">
                <a:extLst>
                  <a:ext uri="{FF2B5EF4-FFF2-40B4-BE49-F238E27FC236}">
                    <a16:creationId xmlns:a16="http://schemas.microsoft.com/office/drawing/2014/main" id="{7C773238-3322-D95D-A60E-CE3925E99B1C}"/>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29" name="Group 23">
              <a:extLst>
                <a:ext uri="{FF2B5EF4-FFF2-40B4-BE49-F238E27FC236}">
                  <a16:creationId xmlns:a16="http://schemas.microsoft.com/office/drawing/2014/main" id="{FFE9A360-FDF4-A463-9071-33A1E64556B4}"/>
                </a:ext>
              </a:extLst>
            </p:cNvPr>
            <p:cNvGrpSpPr>
              <a:grpSpLocks noChangeAspect="1"/>
            </p:cNvGrpSpPr>
            <p:nvPr/>
          </p:nvGrpSpPr>
          <p:grpSpPr>
            <a:xfrm>
              <a:off x="6592051" y="0"/>
              <a:ext cx="2130070" cy="2129853"/>
              <a:chOff x="0" y="0"/>
              <a:chExt cx="2119363" cy="2119147"/>
            </a:xfrm>
          </p:grpSpPr>
          <p:sp>
            <p:nvSpPr>
              <p:cNvPr id="46" name="Freeform 24">
                <a:extLst>
                  <a:ext uri="{FF2B5EF4-FFF2-40B4-BE49-F238E27FC236}">
                    <a16:creationId xmlns:a16="http://schemas.microsoft.com/office/drawing/2014/main" id="{1A046EA4-BA7D-0269-C311-BFD3A61BC131}"/>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30" name="Group 25">
              <a:extLst>
                <a:ext uri="{FF2B5EF4-FFF2-40B4-BE49-F238E27FC236}">
                  <a16:creationId xmlns:a16="http://schemas.microsoft.com/office/drawing/2014/main" id="{2577A97F-7BE5-79ED-A6EF-CE6E31FD22C4}"/>
                </a:ext>
              </a:extLst>
            </p:cNvPr>
            <p:cNvGrpSpPr>
              <a:grpSpLocks noChangeAspect="1"/>
            </p:cNvGrpSpPr>
            <p:nvPr/>
          </p:nvGrpSpPr>
          <p:grpSpPr>
            <a:xfrm>
              <a:off x="2086928" y="3142358"/>
              <a:ext cx="11358789" cy="2129994"/>
              <a:chOff x="0" y="0"/>
              <a:chExt cx="11301692" cy="2119287"/>
            </a:xfrm>
          </p:grpSpPr>
          <p:sp>
            <p:nvSpPr>
              <p:cNvPr id="45" name="Freeform 26">
                <a:extLst>
                  <a:ext uri="{FF2B5EF4-FFF2-40B4-BE49-F238E27FC236}">
                    <a16:creationId xmlns:a16="http://schemas.microsoft.com/office/drawing/2014/main" id="{0D1EA4DB-907A-59A9-2482-23AB389DDF86}"/>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31" name="Group 27">
              <a:extLst>
                <a:ext uri="{FF2B5EF4-FFF2-40B4-BE49-F238E27FC236}">
                  <a16:creationId xmlns:a16="http://schemas.microsoft.com/office/drawing/2014/main" id="{0639E357-2B34-2FDD-9337-C3C43A503A13}"/>
                </a:ext>
              </a:extLst>
            </p:cNvPr>
            <p:cNvGrpSpPr>
              <a:grpSpLocks noChangeAspect="1"/>
            </p:cNvGrpSpPr>
            <p:nvPr/>
          </p:nvGrpSpPr>
          <p:grpSpPr>
            <a:xfrm>
              <a:off x="14163432" y="3142422"/>
              <a:ext cx="2130070" cy="2129866"/>
              <a:chOff x="0" y="0"/>
              <a:chExt cx="2119363" cy="2119160"/>
            </a:xfrm>
          </p:grpSpPr>
          <p:sp>
            <p:nvSpPr>
              <p:cNvPr id="44" name="Freeform 28">
                <a:extLst>
                  <a:ext uri="{FF2B5EF4-FFF2-40B4-BE49-F238E27FC236}">
                    <a16:creationId xmlns:a16="http://schemas.microsoft.com/office/drawing/2014/main" id="{E608A2C9-5FD9-55EB-316F-558C1A48B3E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2" name="Group 29">
              <a:extLst>
                <a:ext uri="{FF2B5EF4-FFF2-40B4-BE49-F238E27FC236}">
                  <a16:creationId xmlns:a16="http://schemas.microsoft.com/office/drawing/2014/main" id="{66F479A5-3592-1418-0EAF-2256C9444F10}"/>
                </a:ext>
              </a:extLst>
            </p:cNvPr>
            <p:cNvGrpSpPr>
              <a:grpSpLocks noChangeAspect="1"/>
            </p:cNvGrpSpPr>
            <p:nvPr/>
          </p:nvGrpSpPr>
          <p:grpSpPr>
            <a:xfrm>
              <a:off x="9464026" y="0"/>
              <a:ext cx="7784824" cy="2129994"/>
              <a:chOff x="0" y="0"/>
              <a:chExt cx="7745692" cy="2119287"/>
            </a:xfrm>
          </p:grpSpPr>
          <p:sp>
            <p:nvSpPr>
              <p:cNvPr id="43" name="Freeform 30">
                <a:extLst>
                  <a:ext uri="{FF2B5EF4-FFF2-40B4-BE49-F238E27FC236}">
                    <a16:creationId xmlns:a16="http://schemas.microsoft.com/office/drawing/2014/main" id="{31906BFD-008C-EC79-6EBE-F38EEF24E52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3" name="Group 31">
              <a:extLst>
                <a:ext uri="{FF2B5EF4-FFF2-40B4-BE49-F238E27FC236}">
                  <a16:creationId xmlns:a16="http://schemas.microsoft.com/office/drawing/2014/main" id="{10D59AC1-6980-1649-5D9A-9FB5CAA17941}"/>
                </a:ext>
              </a:extLst>
            </p:cNvPr>
            <p:cNvGrpSpPr>
              <a:grpSpLocks noChangeAspect="1"/>
            </p:cNvGrpSpPr>
            <p:nvPr/>
          </p:nvGrpSpPr>
          <p:grpSpPr>
            <a:xfrm>
              <a:off x="17990779" y="0"/>
              <a:ext cx="2130058" cy="2129853"/>
              <a:chOff x="0" y="0"/>
              <a:chExt cx="2119351" cy="2119147"/>
            </a:xfrm>
          </p:grpSpPr>
          <p:sp>
            <p:nvSpPr>
              <p:cNvPr id="42" name="Freeform 32">
                <a:extLst>
                  <a:ext uri="{FF2B5EF4-FFF2-40B4-BE49-F238E27FC236}">
                    <a16:creationId xmlns:a16="http://schemas.microsoft.com/office/drawing/2014/main" id="{57326FC0-4ABA-342D-9D5C-159CDF35C08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4" name="Group 33">
              <a:extLst>
                <a:ext uri="{FF2B5EF4-FFF2-40B4-BE49-F238E27FC236}">
                  <a16:creationId xmlns:a16="http://schemas.microsoft.com/office/drawing/2014/main" id="{9BDB5523-D02B-DCF3-B31E-52AC5B58BFFE}"/>
                </a:ext>
              </a:extLst>
            </p:cNvPr>
            <p:cNvGrpSpPr>
              <a:grpSpLocks noChangeAspect="1"/>
            </p:cNvGrpSpPr>
            <p:nvPr/>
          </p:nvGrpSpPr>
          <p:grpSpPr>
            <a:xfrm>
              <a:off x="17011180" y="3142434"/>
              <a:ext cx="6754079" cy="2129994"/>
              <a:chOff x="0" y="0"/>
              <a:chExt cx="6720129" cy="2119287"/>
            </a:xfrm>
          </p:grpSpPr>
          <p:sp>
            <p:nvSpPr>
              <p:cNvPr id="41" name="Freeform 34">
                <a:extLst>
                  <a:ext uri="{FF2B5EF4-FFF2-40B4-BE49-F238E27FC236}">
                    <a16:creationId xmlns:a16="http://schemas.microsoft.com/office/drawing/2014/main" id="{CBF70C4D-B050-778D-D800-D4903B1872E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5" name="Group 35">
              <a:extLst>
                <a:ext uri="{FF2B5EF4-FFF2-40B4-BE49-F238E27FC236}">
                  <a16:creationId xmlns:a16="http://schemas.microsoft.com/office/drawing/2014/main" id="{EC7F8A46-4A94-6944-3D5D-872E1C823CF6}"/>
                </a:ext>
              </a:extLst>
            </p:cNvPr>
            <p:cNvGrpSpPr>
              <a:grpSpLocks noChangeAspect="1"/>
            </p:cNvGrpSpPr>
            <p:nvPr/>
          </p:nvGrpSpPr>
          <p:grpSpPr>
            <a:xfrm>
              <a:off x="24482976" y="3142422"/>
              <a:ext cx="2130070" cy="2129866"/>
              <a:chOff x="0" y="0"/>
              <a:chExt cx="2119363" cy="2119160"/>
            </a:xfrm>
          </p:grpSpPr>
          <p:sp>
            <p:nvSpPr>
              <p:cNvPr id="40" name="Freeform 36">
                <a:extLst>
                  <a:ext uri="{FF2B5EF4-FFF2-40B4-BE49-F238E27FC236}">
                    <a16:creationId xmlns:a16="http://schemas.microsoft.com/office/drawing/2014/main" id="{F2C82ABF-EB93-87A1-C7B5-146A22E755D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6" name="Group 37">
              <a:extLst>
                <a:ext uri="{FF2B5EF4-FFF2-40B4-BE49-F238E27FC236}">
                  <a16:creationId xmlns:a16="http://schemas.microsoft.com/office/drawing/2014/main" id="{A9196EAC-E344-65D4-BBF8-CCCEE78C943F}"/>
                </a:ext>
              </a:extLst>
            </p:cNvPr>
            <p:cNvGrpSpPr>
              <a:grpSpLocks noChangeAspect="1"/>
            </p:cNvGrpSpPr>
            <p:nvPr/>
          </p:nvGrpSpPr>
          <p:grpSpPr>
            <a:xfrm>
              <a:off x="20862753" y="0"/>
              <a:ext cx="12451707" cy="2129994"/>
              <a:chOff x="0" y="0"/>
              <a:chExt cx="12389117" cy="2119287"/>
            </a:xfrm>
          </p:grpSpPr>
          <p:sp>
            <p:nvSpPr>
              <p:cNvPr id="39" name="Freeform 38">
                <a:extLst>
                  <a:ext uri="{FF2B5EF4-FFF2-40B4-BE49-F238E27FC236}">
                    <a16:creationId xmlns:a16="http://schemas.microsoft.com/office/drawing/2014/main" id="{C0DA6ED0-FE98-0CF3-EAE1-DB3A7013145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37" name="Group 39">
              <a:extLst>
                <a:ext uri="{FF2B5EF4-FFF2-40B4-BE49-F238E27FC236}">
                  <a16:creationId xmlns:a16="http://schemas.microsoft.com/office/drawing/2014/main" id="{E9F57ADF-507D-9BCC-3563-9B0F4ED68989}"/>
                </a:ext>
              </a:extLst>
            </p:cNvPr>
            <p:cNvGrpSpPr>
              <a:grpSpLocks noChangeAspect="1"/>
            </p:cNvGrpSpPr>
            <p:nvPr/>
          </p:nvGrpSpPr>
          <p:grpSpPr>
            <a:xfrm>
              <a:off x="27330749" y="3142422"/>
              <a:ext cx="5983711" cy="2129994"/>
              <a:chOff x="0" y="0"/>
              <a:chExt cx="5953633" cy="2119287"/>
            </a:xfrm>
          </p:grpSpPr>
          <p:sp>
            <p:nvSpPr>
              <p:cNvPr id="38" name="Freeform 40">
                <a:extLst>
                  <a:ext uri="{FF2B5EF4-FFF2-40B4-BE49-F238E27FC236}">
                    <a16:creationId xmlns:a16="http://schemas.microsoft.com/office/drawing/2014/main" id="{A763AD54-9310-9658-763E-6A11B1B138D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1462486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lide Divider_Navy 2">
    <p:bg>
      <p:bgPr>
        <a:solidFill>
          <a:srgbClr val="002A4D"/>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normAutofit/>
          </a:bodyPr>
          <a:lstStyle>
            <a:lvl1pPr>
              <a:defRPr sz="5000">
                <a:solidFill>
                  <a:srgbClr val="002A4D"/>
                </a:solidFill>
              </a:defRPr>
            </a:lvl1pPr>
          </a:lstStyle>
          <a:p>
            <a:r>
              <a:rPr lang="en-US"/>
              <a:t>Divider Slide</a:t>
            </a:r>
          </a:p>
        </p:txBody>
      </p:sp>
      <p:grpSp>
        <p:nvGrpSpPr>
          <p:cNvPr id="48" name="Group 47">
            <a:extLst>
              <a:ext uri="{FF2B5EF4-FFF2-40B4-BE49-F238E27FC236}">
                <a16:creationId xmlns:a16="http://schemas.microsoft.com/office/drawing/2014/main" id="{0B04701A-FCE1-79E4-FC36-2609CA0A6866}"/>
              </a:ext>
            </a:extLst>
          </p:cNvPr>
          <p:cNvGrpSpPr/>
          <p:nvPr userDrawn="1"/>
        </p:nvGrpSpPr>
        <p:grpSpPr>
          <a:xfrm>
            <a:off x="550863" y="6313475"/>
            <a:ext cx="806169" cy="156064"/>
            <a:chOff x="10436933" y="1424045"/>
            <a:chExt cx="3986384" cy="771716"/>
          </a:xfrm>
        </p:grpSpPr>
        <p:grpSp>
          <p:nvGrpSpPr>
            <p:cNvPr id="49" name="Group 2">
              <a:extLst>
                <a:ext uri="{FF2B5EF4-FFF2-40B4-BE49-F238E27FC236}">
                  <a16:creationId xmlns:a16="http://schemas.microsoft.com/office/drawing/2014/main" id="{F6EAB500-908B-0F11-C69A-5489B12433F2}"/>
                </a:ext>
              </a:extLst>
            </p:cNvPr>
            <p:cNvGrpSpPr>
              <a:grpSpLocks noChangeAspect="1"/>
            </p:cNvGrpSpPr>
            <p:nvPr userDrawn="1"/>
          </p:nvGrpSpPr>
          <p:grpSpPr>
            <a:xfrm>
              <a:off x="10436933" y="1424045"/>
              <a:ext cx="852335" cy="771525"/>
              <a:chOff x="0" y="0"/>
              <a:chExt cx="1136447" cy="1028700"/>
            </a:xfrm>
          </p:grpSpPr>
          <p:sp>
            <p:nvSpPr>
              <p:cNvPr id="57" name="Freeform 3">
                <a:extLst>
                  <a:ext uri="{FF2B5EF4-FFF2-40B4-BE49-F238E27FC236}">
                    <a16:creationId xmlns:a16="http://schemas.microsoft.com/office/drawing/2014/main" id="{130E4897-2DE1-9F6D-3172-E2B2973B44D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58" name="Freeform 4">
                <a:extLst>
                  <a:ext uri="{FF2B5EF4-FFF2-40B4-BE49-F238E27FC236}">
                    <a16:creationId xmlns:a16="http://schemas.microsoft.com/office/drawing/2014/main" id="{90D14C95-5E1B-AD77-EB10-5A13C2A7F9F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9" name="Freeform 5">
                <a:extLst>
                  <a:ext uri="{FF2B5EF4-FFF2-40B4-BE49-F238E27FC236}">
                    <a16:creationId xmlns:a16="http://schemas.microsoft.com/office/drawing/2014/main" id="{50576D29-2D07-4F1E-89A1-2999669656E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0" name="Freeform 6">
                <a:extLst>
                  <a:ext uri="{FF2B5EF4-FFF2-40B4-BE49-F238E27FC236}">
                    <a16:creationId xmlns:a16="http://schemas.microsoft.com/office/drawing/2014/main" id="{984DB330-9C03-AF4C-CC06-F72E1FB2B707}"/>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1" name="Freeform 7">
                <a:extLst>
                  <a:ext uri="{FF2B5EF4-FFF2-40B4-BE49-F238E27FC236}">
                    <a16:creationId xmlns:a16="http://schemas.microsoft.com/office/drawing/2014/main" id="{826082D5-DFB9-429B-D827-AAD293642E9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2" name="Freeform 8">
                <a:extLst>
                  <a:ext uri="{FF2B5EF4-FFF2-40B4-BE49-F238E27FC236}">
                    <a16:creationId xmlns:a16="http://schemas.microsoft.com/office/drawing/2014/main" id="{BC303AA6-5C23-B666-FEBE-24E9B39D729E}"/>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3" name="Freeform 9">
                <a:extLst>
                  <a:ext uri="{FF2B5EF4-FFF2-40B4-BE49-F238E27FC236}">
                    <a16:creationId xmlns:a16="http://schemas.microsoft.com/office/drawing/2014/main" id="{11E670D4-DD2B-0285-57FF-1FA6D05927F8}"/>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4" name="Freeform 10">
                <a:extLst>
                  <a:ext uri="{FF2B5EF4-FFF2-40B4-BE49-F238E27FC236}">
                    <a16:creationId xmlns:a16="http://schemas.microsoft.com/office/drawing/2014/main" id="{7516E3BD-65D4-BAB9-4FA5-35B73C391DC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0" name="Group 11">
              <a:extLst>
                <a:ext uri="{FF2B5EF4-FFF2-40B4-BE49-F238E27FC236}">
                  <a16:creationId xmlns:a16="http://schemas.microsoft.com/office/drawing/2014/main" id="{15A5CF57-DCFC-C907-3F8A-12F324F3DEFD}"/>
                </a:ext>
              </a:extLst>
            </p:cNvPr>
            <p:cNvGrpSpPr>
              <a:grpSpLocks noChangeAspect="1"/>
            </p:cNvGrpSpPr>
            <p:nvPr userDrawn="1"/>
          </p:nvGrpSpPr>
          <p:grpSpPr>
            <a:xfrm>
              <a:off x="11319520" y="1424226"/>
              <a:ext cx="3103797" cy="771535"/>
              <a:chOff x="0" y="0"/>
              <a:chExt cx="4138397" cy="1028713"/>
            </a:xfrm>
          </p:grpSpPr>
          <p:sp>
            <p:nvSpPr>
              <p:cNvPr id="51" name="Freeform 12">
                <a:extLst>
                  <a:ext uri="{FF2B5EF4-FFF2-40B4-BE49-F238E27FC236}">
                    <a16:creationId xmlns:a16="http://schemas.microsoft.com/office/drawing/2014/main" id="{BF0868A5-B272-3A40-87C1-B321FD33243F}"/>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52" name="Freeform 13">
                <a:extLst>
                  <a:ext uri="{FF2B5EF4-FFF2-40B4-BE49-F238E27FC236}">
                    <a16:creationId xmlns:a16="http://schemas.microsoft.com/office/drawing/2014/main" id="{C27579CD-89C1-7C17-F8D8-04529B11D10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53" name="Freeform 14">
                <a:extLst>
                  <a:ext uri="{FF2B5EF4-FFF2-40B4-BE49-F238E27FC236}">
                    <a16:creationId xmlns:a16="http://schemas.microsoft.com/office/drawing/2014/main" id="{87ADBF20-DDD9-065A-57D1-0682172AF705}"/>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4" name="Freeform 15">
                <a:extLst>
                  <a:ext uri="{FF2B5EF4-FFF2-40B4-BE49-F238E27FC236}">
                    <a16:creationId xmlns:a16="http://schemas.microsoft.com/office/drawing/2014/main" id="{53849BE0-F127-3380-DFB6-03B9B8011ED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5" name="Freeform 16">
                <a:extLst>
                  <a:ext uri="{FF2B5EF4-FFF2-40B4-BE49-F238E27FC236}">
                    <a16:creationId xmlns:a16="http://schemas.microsoft.com/office/drawing/2014/main" id="{32A725A9-E53F-D291-790E-05363B1A3F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6" name="Freeform 17">
                <a:extLst>
                  <a:ext uri="{FF2B5EF4-FFF2-40B4-BE49-F238E27FC236}">
                    <a16:creationId xmlns:a16="http://schemas.microsoft.com/office/drawing/2014/main" id="{085BB0EC-BB7D-4071-700B-1E0D14A6FFD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13" name="Group 12">
            <a:extLst>
              <a:ext uri="{FF2B5EF4-FFF2-40B4-BE49-F238E27FC236}">
                <a16:creationId xmlns:a16="http://schemas.microsoft.com/office/drawing/2014/main" id="{125F4575-D3B8-FDBC-4FF8-67FC00D0724E}"/>
              </a:ext>
            </a:extLst>
          </p:cNvPr>
          <p:cNvGrpSpPr/>
          <p:nvPr userDrawn="1"/>
        </p:nvGrpSpPr>
        <p:grpSpPr>
          <a:xfrm>
            <a:off x="7327450" y="2516000"/>
            <a:ext cx="5023924" cy="4487323"/>
            <a:chOff x="7327450" y="2516000"/>
            <a:chExt cx="5023924" cy="4487323"/>
          </a:xfrm>
        </p:grpSpPr>
        <p:sp>
          <p:nvSpPr>
            <p:cNvPr id="3" name="Freeform 3">
              <a:extLst>
                <a:ext uri="{FF2B5EF4-FFF2-40B4-BE49-F238E27FC236}">
                  <a16:creationId xmlns:a16="http://schemas.microsoft.com/office/drawing/2014/main" id="{9CE0997F-F631-9948-AE0A-07141874921D}"/>
                </a:ext>
              </a:extLst>
            </p:cNvPr>
            <p:cNvSpPr/>
            <p:nvPr/>
          </p:nvSpPr>
          <p:spPr>
            <a:xfrm>
              <a:off x="7327450" y="4671179"/>
              <a:ext cx="1092130" cy="2330880"/>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noFill/>
            <a:ln w="28575">
              <a:solidFill>
                <a:schemeClr val="accent2"/>
              </a:solidFill>
            </a:ln>
          </p:spPr>
          <p:txBody>
            <a:bodyPr/>
            <a:lstStyle/>
            <a:p>
              <a:endParaRPr lang="en-US"/>
            </a:p>
          </p:txBody>
        </p:sp>
        <p:sp>
          <p:nvSpPr>
            <p:cNvPr id="4" name="Freeform 4">
              <a:extLst>
                <a:ext uri="{FF2B5EF4-FFF2-40B4-BE49-F238E27FC236}">
                  <a16:creationId xmlns:a16="http://schemas.microsoft.com/office/drawing/2014/main" id="{37E870F0-D0B5-EA6E-612F-5132E20B6B4D}"/>
                </a:ext>
              </a:extLst>
            </p:cNvPr>
            <p:cNvSpPr/>
            <p:nvPr/>
          </p:nvSpPr>
          <p:spPr>
            <a:xfrm>
              <a:off x="8640786" y="4128276"/>
              <a:ext cx="1092130" cy="2875047"/>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noFill/>
            <a:ln w="28575">
              <a:solidFill>
                <a:schemeClr val="accent3"/>
              </a:solidFill>
            </a:ln>
          </p:spPr>
          <p:txBody>
            <a:bodyPr/>
            <a:lstStyle/>
            <a:p>
              <a:endParaRPr lang="en-US"/>
            </a:p>
          </p:txBody>
        </p:sp>
        <p:sp>
          <p:nvSpPr>
            <p:cNvPr id="5" name="Freeform 5">
              <a:extLst>
                <a:ext uri="{FF2B5EF4-FFF2-40B4-BE49-F238E27FC236}">
                  <a16:creationId xmlns:a16="http://schemas.microsoft.com/office/drawing/2014/main" id="{868F03FE-5066-892A-A2E6-226F3EFD3DDD}"/>
                </a:ext>
              </a:extLst>
            </p:cNvPr>
            <p:cNvSpPr/>
            <p:nvPr/>
          </p:nvSpPr>
          <p:spPr>
            <a:xfrm>
              <a:off x="9947803" y="4316617"/>
              <a:ext cx="1092130" cy="2686706"/>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noFill/>
            <a:ln w="28575">
              <a:solidFill>
                <a:schemeClr val="accent4"/>
              </a:solidFill>
            </a:ln>
          </p:spPr>
          <p:txBody>
            <a:bodyPr/>
            <a:lstStyle/>
            <a:p>
              <a:endParaRPr lang="en-US"/>
            </a:p>
          </p:txBody>
        </p:sp>
        <p:sp>
          <p:nvSpPr>
            <p:cNvPr id="6" name="Freeform 6">
              <a:extLst>
                <a:ext uri="{FF2B5EF4-FFF2-40B4-BE49-F238E27FC236}">
                  <a16:creationId xmlns:a16="http://schemas.microsoft.com/office/drawing/2014/main" id="{28618241-B5E5-749C-5E87-29DF0E93DE4C}"/>
                </a:ext>
              </a:extLst>
            </p:cNvPr>
            <p:cNvSpPr/>
            <p:nvPr/>
          </p:nvSpPr>
          <p:spPr>
            <a:xfrm>
              <a:off x="11259244" y="3721257"/>
              <a:ext cx="1092130" cy="3282066"/>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noFill/>
            <a:ln w="28575">
              <a:solidFill>
                <a:schemeClr val="accent5"/>
              </a:solidFill>
            </a:ln>
          </p:spPr>
          <p:txBody>
            <a:bodyPr/>
            <a:lstStyle/>
            <a:p>
              <a:endParaRPr lang="en-US"/>
            </a:p>
          </p:txBody>
        </p:sp>
        <p:sp>
          <p:nvSpPr>
            <p:cNvPr id="7" name="Freeform 7">
              <a:extLst>
                <a:ext uri="{FF2B5EF4-FFF2-40B4-BE49-F238E27FC236}">
                  <a16:creationId xmlns:a16="http://schemas.microsoft.com/office/drawing/2014/main" id="{167F783C-D13B-CFA0-A437-93733A4654BC}"/>
                </a:ext>
              </a:extLst>
            </p:cNvPr>
            <p:cNvSpPr/>
            <p:nvPr/>
          </p:nvSpPr>
          <p:spPr>
            <a:xfrm>
              <a:off x="7337562" y="3467186"/>
              <a:ext cx="1069377" cy="1069373"/>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noFill/>
            <a:ln w="28575">
              <a:solidFill>
                <a:schemeClr val="accent2"/>
              </a:solidFill>
            </a:ln>
          </p:spPr>
          <p:txBody>
            <a:bodyPr/>
            <a:lstStyle/>
            <a:p>
              <a:endParaRPr lang="en-US"/>
            </a:p>
          </p:txBody>
        </p:sp>
        <p:sp>
          <p:nvSpPr>
            <p:cNvPr id="8" name="Freeform 8">
              <a:extLst>
                <a:ext uri="{FF2B5EF4-FFF2-40B4-BE49-F238E27FC236}">
                  <a16:creationId xmlns:a16="http://schemas.microsoft.com/office/drawing/2014/main" id="{5E8996F8-C227-EB23-EEA3-3BE4D3749744}"/>
                </a:ext>
              </a:extLst>
            </p:cNvPr>
            <p:cNvSpPr/>
            <p:nvPr/>
          </p:nvSpPr>
          <p:spPr>
            <a:xfrm>
              <a:off x="8650899" y="2923019"/>
              <a:ext cx="1069377" cy="1069373"/>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noFill/>
            <a:ln w="28575">
              <a:solidFill>
                <a:schemeClr val="accent3"/>
              </a:solidFill>
            </a:ln>
          </p:spPr>
          <p:txBody>
            <a:bodyPr/>
            <a:lstStyle/>
            <a:p>
              <a:endParaRPr lang="en-US"/>
            </a:p>
          </p:txBody>
        </p:sp>
        <p:sp>
          <p:nvSpPr>
            <p:cNvPr id="9" name="Freeform 9">
              <a:extLst>
                <a:ext uri="{FF2B5EF4-FFF2-40B4-BE49-F238E27FC236}">
                  <a16:creationId xmlns:a16="http://schemas.microsoft.com/office/drawing/2014/main" id="{038F2760-3BD7-13E2-3C5B-D24F26D10AAE}"/>
                </a:ext>
              </a:extLst>
            </p:cNvPr>
            <p:cNvSpPr/>
            <p:nvPr/>
          </p:nvSpPr>
          <p:spPr>
            <a:xfrm>
              <a:off x="9958547" y="3110096"/>
              <a:ext cx="1069377" cy="1069373"/>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noFill/>
            <a:ln w="28575">
              <a:solidFill>
                <a:schemeClr val="accent4"/>
              </a:solidFill>
            </a:ln>
          </p:spPr>
          <p:txBody>
            <a:bodyPr/>
            <a:lstStyle/>
            <a:p>
              <a:endParaRPr lang="en-US"/>
            </a:p>
          </p:txBody>
        </p:sp>
        <p:sp>
          <p:nvSpPr>
            <p:cNvPr id="10" name="Freeform 10">
              <a:extLst>
                <a:ext uri="{FF2B5EF4-FFF2-40B4-BE49-F238E27FC236}">
                  <a16:creationId xmlns:a16="http://schemas.microsoft.com/office/drawing/2014/main" id="{B945EE9C-942F-28FE-B0CD-3FC5F5154DA0}"/>
                </a:ext>
              </a:extLst>
            </p:cNvPr>
            <p:cNvSpPr/>
            <p:nvPr/>
          </p:nvSpPr>
          <p:spPr>
            <a:xfrm>
              <a:off x="11273148" y="2516000"/>
              <a:ext cx="1069377" cy="1069373"/>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noFill/>
            <a:ln w="28575">
              <a:solidFill>
                <a:schemeClr val="accent5"/>
              </a:solidFill>
            </a:ln>
          </p:spPr>
          <p:txBody>
            <a:bodyPr/>
            <a:lstStyle/>
            <a:p>
              <a:endParaRPr lang="en-US"/>
            </a:p>
          </p:txBody>
        </p:sp>
      </p:grpSp>
      <p:sp>
        <p:nvSpPr>
          <p:cNvPr id="11" name="Rectangle 10">
            <a:extLst>
              <a:ext uri="{FF2B5EF4-FFF2-40B4-BE49-F238E27FC236}">
                <a16:creationId xmlns:a16="http://schemas.microsoft.com/office/drawing/2014/main" id="{D9CFEEB7-B48F-D397-7AA2-E79DDA008381}"/>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9EDCD6-62ED-BFD2-2270-348016B4F49A}"/>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959205"/>
      </p:ext>
    </p:extLst>
  </p:cSld>
  <p:clrMapOvr>
    <a:masterClrMapping/>
  </p:clrMapOvr>
  <p:extLst>
    <p:ext uri="{DCECCB84-F9BA-43D5-87BE-67443E8EF086}">
      <p15:sldGuideLst xmlns:p15="http://schemas.microsoft.com/office/powerpoint/2012/main">
        <p15:guide id="1" pos="347">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lide Divider_Navy 3">
    <p:spTree>
      <p:nvGrpSpPr>
        <p:cNvPr id="1" name=""/>
        <p:cNvGrpSpPr/>
        <p:nvPr/>
      </p:nvGrpSpPr>
      <p:grpSpPr>
        <a:xfrm>
          <a:off x="0" y="0"/>
          <a:ext cx="0" cy="0"/>
          <a:chOff x="0" y="0"/>
          <a:chExt cx="0" cy="0"/>
        </a:xfrm>
      </p:grpSpPr>
      <p:grpSp>
        <p:nvGrpSpPr>
          <p:cNvPr id="12" name="Group 18">
            <a:extLst>
              <a:ext uri="{FF2B5EF4-FFF2-40B4-BE49-F238E27FC236}">
                <a16:creationId xmlns:a16="http://schemas.microsoft.com/office/drawing/2014/main" id="{BF9D56BA-ED3E-6158-4266-B0EBEB779AAE}"/>
              </a:ext>
            </a:extLst>
          </p:cNvPr>
          <p:cNvGrpSpPr/>
          <p:nvPr userDrawn="1"/>
        </p:nvGrpSpPr>
        <p:grpSpPr>
          <a:xfrm>
            <a:off x="1" y="2601285"/>
            <a:ext cx="12192000" cy="1929536"/>
            <a:chOff x="0" y="0"/>
            <a:chExt cx="33314460" cy="5272428"/>
          </a:xfrm>
        </p:grpSpPr>
        <p:grpSp>
          <p:nvGrpSpPr>
            <p:cNvPr id="13" name="Group 19">
              <a:extLst>
                <a:ext uri="{FF2B5EF4-FFF2-40B4-BE49-F238E27FC236}">
                  <a16:creationId xmlns:a16="http://schemas.microsoft.com/office/drawing/2014/main" id="{771207B4-25C4-61F1-31EB-9A3E71E1AFAD}"/>
                </a:ext>
              </a:extLst>
            </p:cNvPr>
            <p:cNvGrpSpPr>
              <a:grpSpLocks noChangeAspect="1"/>
            </p:cNvGrpSpPr>
            <p:nvPr/>
          </p:nvGrpSpPr>
          <p:grpSpPr>
            <a:xfrm>
              <a:off x="0" y="3142422"/>
              <a:ext cx="1369212" cy="2129866"/>
              <a:chOff x="0" y="0"/>
              <a:chExt cx="1362329" cy="2119160"/>
            </a:xfrm>
          </p:grpSpPr>
          <p:sp>
            <p:nvSpPr>
              <p:cNvPr id="34" name="Freeform 20">
                <a:extLst>
                  <a:ext uri="{FF2B5EF4-FFF2-40B4-BE49-F238E27FC236}">
                    <a16:creationId xmlns:a16="http://schemas.microsoft.com/office/drawing/2014/main" id="{D52A1D1B-6AC1-62CD-C444-E58BF118C70E}"/>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14" name="Group 21">
              <a:extLst>
                <a:ext uri="{FF2B5EF4-FFF2-40B4-BE49-F238E27FC236}">
                  <a16:creationId xmlns:a16="http://schemas.microsoft.com/office/drawing/2014/main" id="{75CE1A55-85B5-F1DE-2412-F7D5C26AC2C4}"/>
                </a:ext>
              </a:extLst>
            </p:cNvPr>
            <p:cNvGrpSpPr>
              <a:grpSpLocks noChangeAspect="1"/>
            </p:cNvGrpSpPr>
            <p:nvPr/>
          </p:nvGrpSpPr>
          <p:grpSpPr>
            <a:xfrm>
              <a:off x="0" y="0"/>
              <a:ext cx="5850134" cy="2129994"/>
              <a:chOff x="0" y="0"/>
              <a:chExt cx="5820728" cy="2119287"/>
            </a:xfrm>
          </p:grpSpPr>
          <p:sp>
            <p:nvSpPr>
              <p:cNvPr id="33" name="Freeform 22">
                <a:extLst>
                  <a:ext uri="{FF2B5EF4-FFF2-40B4-BE49-F238E27FC236}">
                    <a16:creationId xmlns:a16="http://schemas.microsoft.com/office/drawing/2014/main" id="{C160DD50-3090-F049-5056-0284E5DBEC4D}"/>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5" name="Group 23">
              <a:extLst>
                <a:ext uri="{FF2B5EF4-FFF2-40B4-BE49-F238E27FC236}">
                  <a16:creationId xmlns:a16="http://schemas.microsoft.com/office/drawing/2014/main" id="{F124F134-ED03-BC26-DBDA-932C5A336DAA}"/>
                </a:ext>
              </a:extLst>
            </p:cNvPr>
            <p:cNvGrpSpPr>
              <a:grpSpLocks noChangeAspect="1"/>
            </p:cNvGrpSpPr>
            <p:nvPr/>
          </p:nvGrpSpPr>
          <p:grpSpPr>
            <a:xfrm>
              <a:off x="6592051" y="0"/>
              <a:ext cx="2130070" cy="2129853"/>
              <a:chOff x="0" y="0"/>
              <a:chExt cx="2119363" cy="2119147"/>
            </a:xfrm>
          </p:grpSpPr>
          <p:sp>
            <p:nvSpPr>
              <p:cNvPr id="32" name="Freeform 24">
                <a:extLst>
                  <a:ext uri="{FF2B5EF4-FFF2-40B4-BE49-F238E27FC236}">
                    <a16:creationId xmlns:a16="http://schemas.microsoft.com/office/drawing/2014/main" id="{B77B7EA8-8FA0-513D-5A20-B2BEBDE8084F}"/>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6" name="Group 25">
              <a:extLst>
                <a:ext uri="{FF2B5EF4-FFF2-40B4-BE49-F238E27FC236}">
                  <a16:creationId xmlns:a16="http://schemas.microsoft.com/office/drawing/2014/main" id="{6A54F2D0-CB58-F862-4712-791AB6973521}"/>
                </a:ext>
              </a:extLst>
            </p:cNvPr>
            <p:cNvGrpSpPr>
              <a:grpSpLocks noChangeAspect="1"/>
            </p:cNvGrpSpPr>
            <p:nvPr/>
          </p:nvGrpSpPr>
          <p:grpSpPr>
            <a:xfrm>
              <a:off x="2086928" y="3142358"/>
              <a:ext cx="11358789" cy="2129994"/>
              <a:chOff x="0" y="0"/>
              <a:chExt cx="11301692" cy="2119287"/>
            </a:xfrm>
          </p:grpSpPr>
          <p:sp>
            <p:nvSpPr>
              <p:cNvPr id="31" name="Freeform 26">
                <a:extLst>
                  <a:ext uri="{FF2B5EF4-FFF2-40B4-BE49-F238E27FC236}">
                    <a16:creationId xmlns:a16="http://schemas.microsoft.com/office/drawing/2014/main" id="{610FF6E7-2031-1A88-7A20-D89911654DD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7" name="Group 27">
              <a:extLst>
                <a:ext uri="{FF2B5EF4-FFF2-40B4-BE49-F238E27FC236}">
                  <a16:creationId xmlns:a16="http://schemas.microsoft.com/office/drawing/2014/main" id="{D0219D7D-8A1A-F385-B699-860348AD47E0}"/>
                </a:ext>
              </a:extLst>
            </p:cNvPr>
            <p:cNvGrpSpPr>
              <a:grpSpLocks noChangeAspect="1"/>
            </p:cNvGrpSpPr>
            <p:nvPr/>
          </p:nvGrpSpPr>
          <p:grpSpPr>
            <a:xfrm>
              <a:off x="14163432" y="3142422"/>
              <a:ext cx="2130070" cy="2129866"/>
              <a:chOff x="0" y="0"/>
              <a:chExt cx="2119363" cy="2119160"/>
            </a:xfrm>
          </p:grpSpPr>
          <p:sp>
            <p:nvSpPr>
              <p:cNvPr id="30" name="Freeform 28">
                <a:extLst>
                  <a:ext uri="{FF2B5EF4-FFF2-40B4-BE49-F238E27FC236}">
                    <a16:creationId xmlns:a16="http://schemas.microsoft.com/office/drawing/2014/main" id="{3AB780D8-1799-C09B-5E19-DB9ED171971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8" name="Group 29">
              <a:extLst>
                <a:ext uri="{FF2B5EF4-FFF2-40B4-BE49-F238E27FC236}">
                  <a16:creationId xmlns:a16="http://schemas.microsoft.com/office/drawing/2014/main" id="{23ED7569-DCAB-5C68-1D2A-3EE38C118258}"/>
                </a:ext>
              </a:extLst>
            </p:cNvPr>
            <p:cNvGrpSpPr>
              <a:grpSpLocks noChangeAspect="1"/>
            </p:cNvGrpSpPr>
            <p:nvPr/>
          </p:nvGrpSpPr>
          <p:grpSpPr>
            <a:xfrm>
              <a:off x="9464026" y="0"/>
              <a:ext cx="7784824" cy="2129994"/>
              <a:chOff x="0" y="0"/>
              <a:chExt cx="7745692" cy="2119287"/>
            </a:xfrm>
          </p:grpSpPr>
          <p:sp>
            <p:nvSpPr>
              <p:cNvPr id="29" name="Freeform 30">
                <a:extLst>
                  <a:ext uri="{FF2B5EF4-FFF2-40B4-BE49-F238E27FC236}">
                    <a16:creationId xmlns:a16="http://schemas.microsoft.com/office/drawing/2014/main" id="{186D0125-701C-59A5-8549-79C7D3B2A84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9" name="Group 31">
              <a:extLst>
                <a:ext uri="{FF2B5EF4-FFF2-40B4-BE49-F238E27FC236}">
                  <a16:creationId xmlns:a16="http://schemas.microsoft.com/office/drawing/2014/main" id="{20FF3FFB-D5BD-7027-6289-085E819F5BFB}"/>
                </a:ext>
              </a:extLst>
            </p:cNvPr>
            <p:cNvGrpSpPr>
              <a:grpSpLocks noChangeAspect="1"/>
            </p:cNvGrpSpPr>
            <p:nvPr/>
          </p:nvGrpSpPr>
          <p:grpSpPr>
            <a:xfrm>
              <a:off x="17990779" y="0"/>
              <a:ext cx="2130058" cy="2129853"/>
              <a:chOff x="0" y="0"/>
              <a:chExt cx="2119351" cy="2119147"/>
            </a:xfrm>
          </p:grpSpPr>
          <p:sp>
            <p:nvSpPr>
              <p:cNvPr id="28" name="Freeform 32">
                <a:extLst>
                  <a:ext uri="{FF2B5EF4-FFF2-40B4-BE49-F238E27FC236}">
                    <a16:creationId xmlns:a16="http://schemas.microsoft.com/office/drawing/2014/main" id="{4E59DB87-21B9-D628-1F12-C6D6E660273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0" name="Group 19">
              <a:extLst>
                <a:ext uri="{FF2B5EF4-FFF2-40B4-BE49-F238E27FC236}">
                  <a16:creationId xmlns:a16="http://schemas.microsoft.com/office/drawing/2014/main" id="{4019FD11-7AAF-527B-D2B5-6EECB3C2F632}"/>
                </a:ext>
              </a:extLst>
            </p:cNvPr>
            <p:cNvGrpSpPr>
              <a:grpSpLocks noChangeAspect="1"/>
            </p:cNvGrpSpPr>
            <p:nvPr/>
          </p:nvGrpSpPr>
          <p:grpSpPr>
            <a:xfrm>
              <a:off x="17011180" y="3142434"/>
              <a:ext cx="6754079" cy="2129994"/>
              <a:chOff x="0" y="0"/>
              <a:chExt cx="6720129" cy="2119287"/>
            </a:xfrm>
          </p:grpSpPr>
          <p:sp>
            <p:nvSpPr>
              <p:cNvPr id="27" name="Freeform 34">
                <a:extLst>
                  <a:ext uri="{FF2B5EF4-FFF2-40B4-BE49-F238E27FC236}">
                    <a16:creationId xmlns:a16="http://schemas.microsoft.com/office/drawing/2014/main" id="{BE9F3559-CBCD-F81D-1A75-C87DC5B812C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1" name="Group 35">
              <a:extLst>
                <a:ext uri="{FF2B5EF4-FFF2-40B4-BE49-F238E27FC236}">
                  <a16:creationId xmlns:a16="http://schemas.microsoft.com/office/drawing/2014/main" id="{E6A13A00-C702-899A-A689-4B6499AA2349}"/>
                </a:ext>
              </a:extLst>
            </p:cNvPr>
            <p:cNvGrpSpPr>
              <a:grpSpLocks noChangeAspect="1"/>
            </p:cNvGrpSpPr>
            <p:nvPr/>
          </p:nvGrpSpPr>
          <p:grpSpPr>
            <a:xfrm>
              <a:off x="24482976" y="3142422"/>
              <a:ext cx="2130070" cy="2129866"/>
              <a:chOff x="0" y="0"/>
              <a:chExt cx="2119363" cy="2119160"/>
            </a:xfrm>
          </p:grpSpPr>
          <p:sp>
            <p:nvSpPr>
              <p:cNvPr id="26" name="Freeform 36">
                <a:extLst>
                  <a:ext uri="{FF2B5EF4-FFF2-40B4-BE49-F238E27FC236}">
                    <a16:creationId xmlns:a16="http://schemas.microsoft.com/office/drawing/2014/main" id="{C427D9BD-97C2-D815-F036-90D870F5325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2" name="Group 37">
              <a:extLst>
                <a:ext uri="{FF2B5EF4-FFF2-40B4-BE49-F238E27FC236}">
                  <a16:creationId xmlns:a16="http://schemas.microsoft.com/office/drawing/2014/main" id="{F513DA14-C80A-B3AA-4D5B-5DBBCF74D540}"/>
                </a:ext>
              </a:extLst>
            </p:cNvPr>
            <p:cNvGrpSpPr>
              <a:grpSpLocks noChangeAspect="1"/>
            </p:cNvGrpSpPr>
            <p:nvPr/>
          </p:nvGrpSpPr>
          <p:grpSpPr>
            <a:xfrm>
              <a:off x="20862753" y="0"/>
              <a:ext cx="12451707" cy="2129994"/>
              <a:chOff x="0" y="0"/>
              <a:chExt cx="12389117" cy="2119287"/>
            </a:xfrm>
          </p:grpSpPr>
          <p:sp>
            <p:nvSpPr>
              <p:cNvPr id="25" name="Freeform 38">
                <a:extLst>
                  <a:ext uri="{FF2B5EF4-FFF2-40B4-BE49-F238E27FC236}">
                    <a16:creationId xmlns:a16="http://schemas.microsoft.com/office/drawing/2014/main" id="{BE0F31A5-60BC-4D56-F7B7-1B043D96B31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3" name="Group 39">
              <a:extLst>
                <a:ext uri="{FF2B5EF4-FFF2-40B4-BE49-F238E27FC236}">
                  <a16:creationId xmlns:a16="http://schemas.microsoft.com/office/drawing/2014/main" id="{BA83F2B5-32FB-1441-2C98-4D17FF1B58E8}"/>
                </a:ext>
              </a:extLst>
            </p:cNvPr>
            <p:cNvGrpSpPr>
              <a:grpSpLocks noChangeAspect="1"/>
            </p:cNvGrpSpPr>
            <p:nvPr/>
          </p:nvGrpSpPr>
          <p:grpSpPr>
            <a:xfrm>
              <a:off x="27330749" y="3142422"/>
              <a:ext cx="5983711" cy="2129994"/>
              <a:chOff x="0" y="0"/>
              <a:chExt cx="5953633" cy="2119287"/>
            </a:xfrm>
          </p:grpSpPr>
          <p:sp>
            <p:nvSpPr>
              <p:cNvPr id="24" name="Freeform 40">
                <a:extLst>
                  <a:ext uri="{FF2B5EF4-FFF2-40B4-BE49-F238E27FC236}">
                    <a16:creationId xmlns:a16="http://schemas.microsoft.com/office/drawing/2014/main" id="{0971210F-51E4-0A61-EBB8-59163A3D27E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9" name="Oval 8">
            <a:extLst>
              <a:ext uri="{FF2B5EF4-FFF2-40B4-BE49-F238E27FC236}">
                <a16:creationId xmlns:a16="http://schemas.microsoft.com/office/drawing/2014/main" id="{D1D691C3-C83C-21BF-166E-A769B2A2B6B0}"/>
              </a:ext>
            </a:extLst>
          </p:cNvPr>
          <p:cNvSpPr/>
          <p:nvPr userDrawn="1"/>
        </p:nvSpPr>
        <p:spPr>
          <a:xfrm rot="16200000">
            <a:off x="3952361" y="1285361"/>
            <a:ext cx="4287277" cy="4287277"/>
          </a:xfrm>
          <a:prstGeom prst="ellipse">
            <a:avLst/>
          </a:prstGeom>
          <a:solidFill>
            <a:srgbClr val="00264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4F70B4-EA66-659B-E04D-12C5B46ED08B}"/>
              </a:ext>
            </a:extLst>
          </p:cNvPr>
          <p:cNvSpPr/>
          <p:nvPr userDrawn="1"/>
        </p:nvSpPr>
        <p:spPr>
          <a:xfrm rot="16200000">
            <a:off x="4124497" y="1457497"/>
            <a:ext cx="3943006" cy="3943006"/>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F26E226-B851-3F3A-53F1-D5BFAA949C9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D76526C0-754F-F057-D2B7-D9B9ACA6A0D2}"/>
              </a:ext>
            </a:extLst>
          </p:cNvPr>
          <p:cNvGrpSpPr/>
          <p:nvPr userDrawn="1"/>
        </p:nvGrpSpPr>
        <p:grpSpPr>
          <a:xfrm>
            <a:off x="10542215" y="6313475"/>
            <a:ext cx="806169" cy="156064"/>
            <a:chOff x="10436933" y="1424045"/>
            <a:chExt cx="3986384" cy="771716"/>
          </a:xfrm>
        </p:grpSpPr>
        <p:grpSp>
          <p:nvGrpSpPr>
            <p:cNvPr id="37" name="Group 2">
              <a:extLst>
                <a:ext uri="{FF2B5EF4-FFF2-40B4-BE49-F238E27FC236}">
                  <a16:creationId xmlns:a16="http://schemas.microsoft.com/office/drawing/2014/main" id="{57279C58-8B1B-AE50-D395-156DE9E3C805}"/>
                </a:ext>
              </a:extLst>
            </p:cNvPr>
            <p:cNvGrpSpPr>
              <a:grpSpLocks noChangeAspect="1"/>
            </p:cNvGrpSpPr>
            <p:nvPr userDrawn="1"/>
          </p:nvGrpSpPr>
          <p:grpSpPr>
            <a:xfrm>
              <a:off x="10436933" y="1424045"/>
              <a:ext cx="852335" cy="771525"/>
              <a:chOff x="0" y="0"/>
              <a:chExt cx="1136447" cy="1028700"/>
            </a:xfrm>
          </p:grpSpPr>
          <p:sp>
            <p:nvSpPr>
              <p:cNvPr id="45" name="Freeform 3">
                <a:extLst>
                  <a:ext uri="{FF2B5EF4-FFF2-40B4-BE49-F238E27FC236}">
                    <a16:creationId xmlns:a16="http://schemas.microsoft.com/office/drawing/2014/main" id="{A9F72F43-B3D2-A3E8-47BB-900A887A4FD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46" name="Freeform 4">
                <a:extLst>
                  <a:ext uri="{FF2B5EF4-FFF2-40B4-BE49-F238E27FC236}">
                    <a16:creationId xmlns:a16="http://schemas.microsoft.com/office/drawing/2014/main" id="{13A0B38C-D6F2-74B7-4F80-68574511CF5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7" name="Freeform 5">
                <a:extLst>
                  <a:ext uri="{FF2B5EF4-FFF2-40B4-BE49-F238E27FC236}">
                    <a16:creationId xmlns:a16="http://schemas.microsoft.com/office/drawing/2014/main" id="{E99AADF1-AB9A-7EE4-BBBF-A29D498D600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8" name="Freeform 6">
                <a:extLst>
                  <a:ext uri="{FF2B5EF4-FFF2-40B4-BE49-F238E27FC236}">
                    <a16:creationId xmlns:a16="http://schemas.microsoft.com/office/drawing/2014/main" id="{2D803908-ECAD-F79A-4E61-3E152AFF970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9" name="Freeform 7">
                <a:extLst>
                  <a:ext uri="{FF2B5EF4-FFF2-40B4-BE49-F238E27FC236}">
                    <a16:creationId xmlns:a16="http://schemas.microsoft.com/office/drawing/2014/main" id="{5D93A119-A74E-4F63-2DF3-B468EC69F4D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0" name="Freeform 8">
                <a:extLst>
                  <a:ext uri="{FF2B5EF4-FFF2-40B4-BE49-F238E27FC236}">
                    <a16:creationId xmlns:a16="http://schemas.microsoft.com/office/drawing/2014/main" id="{C81B247C-FE41-CB3E-FE91-3BDF7469C55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1" name="Freeform 9">
                <a:extLst>
                  <a:ext uri="{FF2B5EF4-FFF2-40B4-BE49-F238E27FC236}">
                    <a16:creationId xmlns:a16="http://schemas.microsoft.com/office/drawing/2014/main" id="{FF0E08ED-2B9F-DADB-8076-020A12CC233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2" name="Freeform 10">
                <a:extLst>
                  <a:ext uri="{FF2B5EF4-FFF2-40B4-BE49-F238E27FC236}">
                    <a16:creationId xmlns:a16="http://schemas.microsoft.com/office/drawing/2014/main" id="{80FEC79B-6446-33DE-D6A0-BA11DC2E3F9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8" name="Group 11">
              <a:extLst>
                <a:ext uri="{FF2B5EF4-FFF2-40B4-BE49-F238E27FC236}">
                  <a16:creationId xmlns:a16="http://schemas.microsoft.com/office/drawing/2014/main" id="{AF274AA7-7934-C8F0-2B9E-EEE64E99FB4A}"/>
                </a:ext>
              </a:extLst>
            </p:cNvPr>
            <p:cNvGrpSpPr>
              <a:grpSpLocks noChangeAspect="1"/>
            </p:cNvGrpSpPr>
            <p:nvPr userDrawn="1"/>
          </p:nvGrpSpPr>
          <p:grpSpPr>
            <a:xfrm>
              <a:off x="11319520" y="1424226"/>
              <a:ext cx="3103797" cy="771535"/>
              <a:chOff x="0" y="0"/>
              <a:chExt cx="4138397" cy="1028713"/>
            </a:xfrm>
          </p:grpSpPr>
          <p:sp>
            <p:nvSpPr>
              <p:cNvPr id="39" name="Freeform 12">
                <a:extLst>
                  <a:ext uri="{FF2B5EF4-FFF2-40B4-BE49-F238E27FC236}">
                    <a16:creationId xmlns:a16="http://schemas.microsoft.com/office/drawing/2014/main" id="{4D87B843-7643-67CA-A853-BB58A9C78F3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0" name="Freeform 13">
                <a:extLst>
                  <a:ext uri="{FF2B5EF4-FFF2-40B4-BE49-F238E27FC236}">
                    <a16:creationId xmlns:a16="http://schemas.microsoft.com/office/drawing/2014/main" id="{40FDBBA1-E58A-F93D-A543-0290125A28B6}"/>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A9AA62D1-AD4F-CAC4-344B-E6A1B03ACE5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2" name="Freeform 15">
                <a:extLst>
                  <a:ext uri="{FF2B5EF4-FFF2-40B4-BE49-F238E27FC236}">
                    <a16:creationId xmlns:a16="http://schemas.microsoft.com/office/drawing/2014/main" id="{4BDF3E66-7089-640D-245E-5A04C174F69F}"/>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3" name="Freeform 16">
                <a:extLst>
                  <a:ext uri="{FF2B5EF4-FFF2-40B4-BE49-F238E27FC236}">
                    <a16:creationId xmlns:a16="http://schemas.microsoft.com/office/drawing/2014/main" id="{00619759-9DB2-8BB2-26E4-B0706226D78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4" name="Freeform 17">
                <a:extLst>
                  <a:ext uri="{FF2B5EF4-FFF2-40B4-BE49-F238E27FC236}">
                    <a16:creationId xmlns:a16="http://schemas.microsoft.com/office/drawing/2014/main" id="{BF591DCD-BE33-A42D-FEB1-25E0FA30148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3" name="Google Shape;130;p55">
            <a:extLst>
              <a:ext uri="{FF2B5EF4-FFF2-40B4-BE49-F238E27FC236}">
                <a16:creationId xmlns:a16="http://schemas.microsoft.com/office/drawing/2014/main" id="{F3950829-C5FD-61E7-A5BF-02D504ADE66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4" name="Straight Connector 53">
            <a:extLst>
              <a:ext uri="{FF2B5EF4-FFF2-40B4-BE49-F238E27FC236}">
                <a16:creationId xmlns:a16="http://schemas.microsoft.com/office/drawing/2014/main" id="{B17A0E57-E783-E606-5527-9FC5DAAFD47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4DF3F12E-3941-6CA4-2AFA-05965D190AC4}"/>
              </a:ext>
            </a:extLst>
          </p:cNvPr>
          <p:cNvSpPr/>
          <p:nvPr userDrawn="1"/>
        </p:nvSpPr>
        <p:spPr>
          <a:xfrm>
            <a:off x="3805305" y="4084775"/>
            <a:ext cx="1223951" cy="1223951"/>
          </a:xfrm>
          <a:prstGeom prst="ellipse">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Title 55">
            <a:extLst>
              <a:ext uri="{FF2B5EF4-FFF2-40B4-BE49-F238E27FC236}">
                <a16:creationId xmlns:a16="http://schemas.microsoft.com/office/drawing/2014/main" id="{AB5D3BCE-1F89-439D-29BF-8C7C437A398D}"/>
              </a:ext>
            </a:extLst>
          </p:cNvPr>
          <p:cNvSpPr>
            <a:spLocks noGrp="1"/>
          </p:cNvSpPr>
          <p:nvPr>
            <p:ph type="title" hasCustomPrompt="1"/>
          </p:nvPr>
        </p:nvSpPr>
        <p:spPr>
          <a:xfrm>
            <a:off x="4818346" y="2921333"/>
            <a:ext cx="2555306" cy="978729"/>
          </a:xfrm>
        </p:spPr>
        <p:txBody>
          <a:bodyPr wrap="square">
            <a:spAutoFit/>
          </a:bodyPr>
          <a:lstStyle>
            <a:lvl1pPr algn="ctr">
              <a:defRPr sz="3200">
                <a:solidFill>
                  <a:schemeClr val="bg1"/>
                </a:solidFill>
              </a:defRPr>
            </a:lvl1pPr>
          </a:lstStyle>
          <a:p>
            <a:r>
              <a:rPr lang="en-US"/>
              <a:t>Slide Title Goes Here</a:t>
            </a:r>
          </a:p>
        </p:txBody>
      </p:sp>
    </p:spTree>
    <p:extLst>
      <p:ext uri="{BB962C8B-B14F-4D97-AF65-F5344CB8AC3E}">
        <p14:creationId xmlns:p14="http://schemas.microsoft.com/office/powerpoint/2010/main" val="419623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Slide_Navy 3">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5">
            <a:extLst>
              <a:ext uri="{FF2B5EF4-FFF2-40B4-BE49-F238E27FC236}">
                <a16:creationId xmlns:a16="http://schemas.microsoft.com/office/drawing/2014/main" id="{9A228719-61C2-A5CD-D5FE-62543C1B705A}"/>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Slide Title Goes Here</a:t>
            </a:r>
          </a:p>
        </p:txBody>
      </p:sp>
      <p:sp>
        <p:nvSpPr>
          <p:cNvPr id="6" name="Text Placeholder 5">
            <a:extLst>
              <a:ext uri="{FF2B5EF4-FFF2-40B4-BE49-F238E27FC236}">
                <a16:creationId xmlns:a16="http://schemas.microsoft.com/office/drawing/2014/main" id="{ECE06A3B-0751-F3C3-A802-5E3F29E7EFE5}"/>
              </a:ext>
            </a:extLst>
          </p:cNvPr>
          <p:cNvSpPr>
            <a:spLocks noGrp="1"/>
          </p:cNvSpPr>
          <p:nvPr>
            <p:ph type="body" sz="quarter" idx="17"/>
          </p:nvPr>
        </p:nvSpPr>
        <p:spPr>
          <a:xfrm>
            <a:off x="465138" y="1981317"/>
            <a:ext cx="11250612" cy="417128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3" name="Group 2">
            <a:extLst>
              <a:ext uri="{FF2B5EF4-FFF2-40B4-BE49-F238E27FC236}">
                <a16:creationId xmlns:a16="http://schemas.microsoft.com/office/drawing/2014/main" id="{BF01032A-2032-221C-4CF7-407B1282EA69}"/>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FD418E8-04FC-B67F-BA67-540EB096A1AC}"/>
                </a:ext>
              </a:extLst>
            </p:cNvPr>
            <p:cNvGrpSpPr>
              <a:grpSpLocks noChangeAspect="1"/>
            </p:cNvGrpSpPr>
            <p:nvPr userDrawn="1"/>
          </p:nvGrpSpPr>
          <p:grpSpPr>
            <a:xfrm>
              <a:off x="10436933" y="1424045"/>
              <a:ext cx="852335" cy="771525"/>
              <a:chOff x="0" y="0"/>
              <a:chExt cx="1136447" cy="1028700"/>
            </a:xfrm>
          </p:grpSpPr>
          <p:sp>
            <p:nvSpPr>
              <p:cNvPr id="13" name="Freeform 3">
                <a:extLst>
                  <a:ext uri="{FF2B5EF4-FFF2-40B4-BE49-F238E27FC236}">
                    <a16:creationId xmlns:a16="http://schemas.microsoft.com/office/drawing/2014/main" id="{7EC29403-2D0A-B390-EDF9-9C814847DC2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4" name="Freeform 4">
                <a:extLst>
                  <a:ext uri="{FF2B5EF4-FFF2-40B4-BE49-F238E27FC236}">
                    <a16:creationId xmlns:a16="http://schemas.microsoft.com/office/drawing/2014/main" id="{482A1136-3257-805F-5432-03D1859789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5" name="Freeform 5">
                <a:extLst>
                  <a:ext uri="{FF2B5EF4-FFF2-40B4-BE49-F238E27FC236}">
                    <a16:creationId xmlns:a16="http://schemas.microsoft.com/office/drawing/2014/main" id="{E49DBB35-2960-FB93-B748-CC82BD10B2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6" name="Freeform 6">
                <a:extLst>
                  <a:ext uri="{FF2B5EF4-FFF2-40B4-BE49-F238E27FC236}">
                    <a16:creationId xmlns:a16="http://schemas.microsoft.com/office/drawing/2014/main" id="{E16AF152-6B5C-CA78-596A-9A96BD1B371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7" name="Freeform 7">
                <a:extLst>
                  <a:ext uri="{FF2B5EF4-FFF2-40B4-BE49-F238E27FC236}">
                    <a16:creationId xmlns:a16="http://schemas.microsoft.com/office/drawing/2014/main" id="{266A6810-4C29-DD3E-F6A6-44D5D80E2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8" name="Freeform 8">
                <a:extLst>
                  <a:ext uri="{FF2B5EF4-FFF2-40B4-BE49-F238E27FC236}">
                    <a16:creationId xmlns:a16="http://schemas.microsoft.com/office/drawing/2014/main" id="{9901CAE3-3A54-FEE4-793D-B9C852C8D42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9" name="Freeform 9">
                <a:extLst>
                  <a:ext uri="{FF2B5EF4-FFF2-40B4-BE49-F238E27FC236}">
                    <a16:creationId xmlns:a16="http://schemas.microsoft.com/office/drawing/2014/main" id="{1DDD0FA5-B0BC-87AC-248C-AEE531D313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0" name="Freeform 10">
                <a:extLst>
                  <a:ext uri="{FF2B5EF4-FFF2-40B4-BE49-F238E27FC236}">
                    <a16:creationId xmlns:a16="http://schemas.microsoft.com/office/drawing/2014/main" id="{9ED06289-E0E3-E7EA-D12C-6969D7A6844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FE98AA3-966F-46E3-D87A-9BEA474F1D5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EE8ED4C4-989E-0CEB-5893-6E1B684EF6B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 name="Freeform 13">
                <a:extLst>
                  <a:ext uri="{FF2B5EF4-FFF2-40B4-BE49-F238E27FC236}">
                    <a16:creationId xmlns:a16="http://schemas.microsoft.com/office/drawing/2014/main" id="{091849F3-2A7E-4CB5-18FA-26F87E693C8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 name="Freeform 14">
                <a:extLst>
                  <a:ext uri="{FF2B5EF4-FFF2-40B4-BE49-F238E27FC236}">
                    <a16:creationId xmlns:a16="http://schemas.microsoft.com/office/drawing/2014/main" id="{8A0ABDC7-83E1-EA6C-DC5D-BB743A55FAB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 name="Freeform 15">
                <a:extLst>
                  <a:ext uri="{FF2B5EF4-FFF2-40B4-BE49-F238E27FC236}">
                    <a16:creationId xmlns:a16="http://schemas.microsoft.com/office/drawing/2014/main" id="{A310DE8E-AE7F-B998-E696-C527A95A672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6">
                <a:extLst>
                  <a:ext uri="{FF2B5EF4-FFF2-40B4-BE49-F238E27FC236}">
                    <a16:creationId xmlns:a16="http://schemas.microsoft.com/office/drawing/2014/main" id="{CD97A63F-0A16-AB18-4A0A-2E424CDC81D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2" name="Freeform 17">
                <a:extLst>
                  <a:ext uri="{FF2B5EF4-FFF2-40B4-BE49-F238E27FC236}">
                    <a16:creationId xmlns:a16="http://schemas.microsoft.com/office/drawing/2014/main" id="{F87E2189-DAB0-F0EF-4976-E81D19B2C49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1" name="Google Shape;130;p55">
            <a:extLst>
              <a:ext uri="{FF2B5EF4-FFF2-40B4-BE49-F238E27FC236}">
                <a16:creationId xmlns:a16="http://schemas.microsoft.com/office/drawing/2014/main" id="{F18C9229-16BB-CF14-50B1-A3E89A82352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2" name="Straight Connector 21">
            <a:extLst>
              <a:ext uri="{FF2B5EF4-FFF2-40B4-BE49-F238E27FC236}">
                <a16:creationId xmlns:a16="http://schemas.microsoft.com/office/drawing/2014/main" id="{3157AB1D-FFCC-2B19-30DE-D05C6DEBD8B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3" name="Text Placeholder 40">
            <a:extLst>
              <a:ext uri="{FF2B5EF4-FFF2-40B4-BE49-F238E27FC236}">
                <a16:creationId xmlns:a16="http://schemas.microsoft.com/office/drawing/2014/main" id="{A7171065-87E0-B572-D138-08D0B277CDED}"/>
              </a:ext>
            </a:extLst>
          </p:cNvPr>
          <p:cNvSpPr>
            <a:spLocks noGrp="1"/>
          </p:cNvSpPr>
          <p:nvPr>
            <p:ph type="body" sz="quarter" idx="18"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41" name="Group 18">
            <a:extLst>
              <a:ext uri="{FF2B5EF4-FFF2-40B4-BE49-F238E27FC236}">
                <a16:creationId xmlns:a16="http://schemas.microsoft.com/office/drawing/2014/main" id="{4B0BA547-CAD5-0DC0-F73B-C8FE5A3BF77C}"/>
              </a:ext>
            </a:extLst>
          </p:cNvPr>
          <p:cNvGrpSpPr/>
          <p:nvPr userDrawn="1"/>
        </p:nvGrpSpPr>
        <p:grpSpPr>
          <a:xfrm>
            <a:off x="9955370" y="148407"/>
            <a:ext cx="2635876" cy="582692"/>
            <a:chOff x="9464026" y="0"/>
            <a:chExt cx="23850434" cy="5272428"/>
          </a:xfrm>
        </p:grpSpPr>
        <p:grpSp>
          <p:nvGrpSpPr>
            <p:cNvPr id="42" name="Group 27">
              <a:extLst>
                <a:ext uri="{FF2B5EF4-FFF2-40B4-BE49-F238E27FC236}">
                  <a16:creationId xmlns:a16="http://schemas.microsoft.com/office/drawing/2014/main" id="{98D14770-8F2B-AC3E-08D1-457EC72014FD}"/>
                </a:ext>
              </a:extLst>
            </p:cNvPr>
            <p:cNvGrpSpPr>
              <a:grpSpLocks noChangeAspect="1"/>
            </p:cNvGrpSpPr>
            <p:nvPr/>
          </p:nvGrpSpPr>
          <p:grpSpPr>
            <a:xfrm>
              <a:off x="14163432" y="3142422"/>
              <a:ext cx="2130070" cy="2129866"/>
              <a:chOff x="0" y="0"/>
              <a:chExt cx="2119363" cy="2119160"/>
            </a:xfrm>
          </p:grpSpPr>
          <p:sp>
            <p:nvSpPr>
              <p:cNvPr id="55" name="Freeform 28">
                <a:extLst>
                  <a:ext uri="{FF2B5EF4-FFF2-40B4-BE49-F238E27FC236}">
                    <a16:creationId xmlns:a16="http://schemas.microsoft.com/office/drawing/2014/main" id="{F2C49CC3-580B-DDC4-CE44-E61C1EB3C0C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3" name="Group 29">
              <a:extLst>
                <a:ext uri="{FF2B5EF4-FFF2-40B4-BE49-F238E27FC236}">
                  <a16:creationId xmlns:a16="http://schemas.microsoft.com/office/drawing/2014/main" id="{25775A2B-951F-4608-5E02-EC11CB9A58A4}"/>
                </a:ext>
              </a:extLst>
            </p:cNvPr>
            <p:cNvGrpSpPr>
              <a:grpSpLocks noChangeAspect="1"/>
            </p:cNvGrpSpPr>
            <p:nvPr/>
          </p:nvGrpSpPr>
          <p:grpSpPr>
            <a:xfrm>
              <a:off x="9464026" y="0"/>
              <a:ext cx="7784824" cy="2129994"/>
              <a:chOff x="0" y="0"/>
              <a:chExt cx="7745692" cy="2119287"/>
            </a:xfrm>
          </p:grpSpPr>
          <p:sp>
            <p:nvSpPr>
              <p:cNvPr id="54" name="Freeform 30">
                <a:extLst>
                  <a:ext uri="{FF2B5EF4-FFF2-40B4-BE49-F238E27FC236}">
                    <a16:creationId xmlns:a16="http://schemas.microsoft.com/office/drawing/2014/main" id="{18838AF8-3E39-57C2-D3C5-800CC6F5236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4" name="Group 31">
              <a:extLst>
                <a:ext uri="{FF2B5EF4-FFF2-40B4-BE49-F238E27FC236}">
                  <a16:creationId xmlns:a16="http://schemas.microsoft.com/office/drawing/2014/main" id="{A432A363-51F8-F0C4-2F44-43CB9EAAF796}"/>
                </a:ext>
              </a:extLst>
            </p:cNvPr>
            <p:cNvGrpSpPr>
              <a:grpSpLocks noChangeAspect="1"/>
            </p:cNvGrpSpPr>
            <p:nvPr/>
          </p:nvGrpSpPr>
          <p:grpSpPr>
            <a:xfrm>
              <a:off x="17990779" y="0"/>
              <a:ext cx="2130058" cy="2129853"/>
              <a:chOff x="0" y="0"/>
              <a:chExt cx="2119351" cy="2119147"/>
            </a:xfrm>
          </p:grpSpPr>
          <p:sp>
            <p:nvSpPr>
              <p:cNvPr id="53" name="Freeform 32">
                <a:extLst>
                  <a:ext uri="{FF2B5EF4-FFF2-40B4-BE49-F238E27FC236}">
                    <a16:creationId xmlns:a16="http://schemas.microsoft.com/office/drawing/2014/main" id="{892AAA71-273F-3E28-3267-B4EF4991BD8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5" name="Group 33">
              <a:extLst>
                <a:ext uri="{FF2B5EF4-FFF2-40B4-BE49-F238E27FC236}">
                  <a16:creationId xmlns:a16="http://schemas.microsoft.com/office/drawing/2014/main" id="{6504DC46-021E-6DCA-DB2A-435ADE0B2C10}"/>
                </a:ext>
              </a:extLst>
            </p:cNvPr>
            <p:cNvGrpSpPr>
              <a:grpSpLocks noChangeAspect="1"/>
            </p:cNvGrpSpPr>
            <p:nvPr/>
          </p:nvGrpSpPr>
          <p:grpSpPr>
            <a:xfrm>
              <a:off x="17011180" y="3142434"/>
              <a:ext cx="6754079" cy="2129994"/>
              <a:chOff x="0" y="0"/>
              <a:chExt cx="6720129" cy="2119287"/>
            </a:xfrm>
          </p:grpSpPr>
          <p:sp>
            <p:nvSpPr>
              <p:cNvPr id="52" name="Freeform 34">
                <a:extLst>
                  <a:ext uri="{FF2B5EF4-FFF2-40B4-BE49-F238E27FC236}">
                    <a16:creationId xmlns:a16="http://schemas.microsoft.com/office/drawing/2014/main" id="{39F026C9-5EFC-BD9A-5F43-304EE9C2A44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6" name="Group 35">
              <a:extLst>
                <a:ext uri="{FF2B5EF4-FFF2-40B4-BE49-F238E27FC236}">
                  <a16:creationId xmlns:a16="http://schemas.microsoft.com/office/drawing/2014/main" id="{90FDCAA3-B9D3-C259-D8C3-11E01B073A8B}"/>
                </a:ext>
              </a:extLst>
            </p:cNvPr>
            <p:cNvGrpSpPr>
              <a:grpSpLocks noChangeAspect="1"/>
            </p:cNvGrpSpPr>
            <p:nvPr/>
          </p:nvGrpSpPr>
          <p:grpSpPr>
            <a:xfrm>
              <a:off x="24482976" y="3142422"/>
              <a:ext cx="2130070" cy="2129866"/>
              <a:chOff x="0" y="0"/>
              <a:chExt cx="2119363" cy="2119160"/>
            </a:xfrm>
          </p:grpSpPr>
          <p:sp>
            <p:nvSpPr>
              <p:cNvPr id="51" name="Freeform 36">
                <a:extLst>
                  <a:ext uri="{FF2B5EF4-FFF2-40B4-BE49-F238E27FC236}">
                    <a16:creationId xmlns:a16="http://schemas.microsoft.com/office/drawing/2014/main" id="{51776DA7-D40E-0547-BB2C-85B7AAD779F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7" name="Group 37">
              <a:extLst>
                <a:ext uri="{FF2B5EF4-FFF2-40B4-BE49-F238E27FC236}">
                  <a16:creationId xmlns:a16="http://schemas.microsoft.com/office/drawing/2014/main" id="{886ED8F6-606B-ABD5-DDE4-BA4C1360CAC8}"/>
                </a:ext>
              </a:extLst>
            </p:cNvPr>
            <p:cNvGrpSpPr>
              <a:grpSpLocks noChangeAspect="1"/>
            </p:cNvGrpSpPr>
            <p:nvPr/>
          </p:nvGrpSpPr>
          <p:grpSpPr>
            <a:xfrm>
              <a:off x="20862753" y="0"/>
              <a:ext cx="12451707" cy="2129994"/>
              <a:chOff x="0" y="0"/>
              <a:chExt cx="12389117" cy="2119287"/>
            </a:xfrm>
          </p:grpSpPr>
          <p:sp>
            <p:nvSpPr>
              <p:cNvPr id="50" name="Freeform 38">
                <a:extLst>
                  <a:ext uri="{FF2B5EF4-FFF2-40B4-BE49-F238E27FC236}">
                    <a16:creationId xmlns:a16="http://schemas.microsoft.com/office/drawing/2014/main" id="{304ECCC6-9FB1-C287-3950-4E2A54AE8F3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8" name="Group 39">
              <a:extLst>
                <a:ext uri="{FF2B5EF4-FFF2-40B4-BE49-F238E27FC236}">
                  <a16:creationId xmlns:a16="http://schemas.microsoft.com/office/drawing/2014/main" id="{F5E685B5-1419-F751-7742-B853038D3435}"/>
                </a:ext>
              </a:extLst>
            </p:cNvPr>
            <p:cNvGrpSpPr>
              <a:grpSpLocks noChangeAspect="1"/>
            </p:cNvGrpSpPr>
            <p:nvPr/>
          </p:nvGrpSpPr>
          <p:grpSpPr>
            <a:xfrm>
              <a:off x="27330749" y="3142422"/>
              <a:ext cx="5983711" cy="2129994"/>
              <a:chOff x="0" y="0"/>
              <a:chExt cx="5953633" cy="2119287"/>
            </a:xfrm>
          </p:grpSpPr>
          <p:sp>
            <p:nvSpPr>
              <p:cNvPr id="49" name="Freeform 40">
                <a:extLst>
                  <a:ext uri="{FF2B5EF4-FFF2-40B4-BE49-F238E27FC236}">
                    <a16:creationId xmlns:a16="http://schemas.microsoft.com/office/drawing/2014/main" id="{200992EA-79F1-150F-4D16-D66EBCA30C7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6" name="Rectangle 55">
            <a:extLst>
              <a:ext uri="{FF2B5EF4-FFF2-40B4-BE49-F238E27FC236}">
                <a16:creationId xmlns:a16="http://schemas.microsoft.com/office/drawing/2014/main" id="{6EE84C37-AC39-3652-EE5D-68BC5302E3E9}"/>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7044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Text Slide_Navy">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6">
            <a:extLst>
              <a:ext uri="{FF2B5EF4-FFF2-40B4-BE49-F238E27FC236}">
                <a16:creationId xmlns:a16="http://schemas.microsoft.com/office/drawing/2014/main" id="{3D104822-BD6F-36F4-75C2-EA85FF76B855}"/>
              </a:ext>
            </a:extLst>
          </p:cNvPr>
          <p:cNvSpPr>
            <a:spLocks noGrp="1"/>
          </p:cNvSpPr>
          <p:nvPr>
            <p:ph type="body" sz="half" idx="2"/>
          </p:nvPr>
        </p:nvSpPr>
        <p:spPr>
          <a:xfrm>
            <a:off x="464709" y="2057400"/>
            <a:ext cx="11250475" cy="3780614"/>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6" name="Straight Connector 45">
            <a:extLst>
              <a:ext uri="{FF2B5EF4-FFF2-40B4-BE49-F238E27FC236}">
                <a16:creationId xmlns:a16="http://schemas.microsoft.com/office/drawing/2014/main" id="{226F9850-2633-7473-60C5-F6F341C5FD95}"/>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8" name="Group 18">
            <a:extLst>
              <a:ext uri="{FF2B5EF4-FFF2-40B4-BE49-F238E27FC236}">
                <a16:creationId xmlns:a16="http://schemas.microsoft.com/office/drawing/2014/main" id="{FE28DF22-E0C2-B097-5AD0-E3E4261C8939}"/>
              </a:ext>
            </a:extLst>
          </p:cNvPr>
          <p:cNvGrpSpPr/>
          <p:nvPr userDrawn="1"/>
        </p:nvGrpSpPr>
        <p:grpSpPr>
          <a:xfrm flipH="1">
            <a:off x="22980" y="6225838"/>
            <a:ext cx="2375018" cy="520564"/>
            <a:chOff x="9464026" y="0"/>
            <a:chExt cx="23850434" cy="5272428"/>
          </a:xfrm>
        </p:grpSpPr>
        <p:grpSp>
          <p:nvGrpSpPr>
            <p:cNvPr id="49" name="Group 27">
              <a:extLst>
                <a:ext uri="{FF2B5EF4-FFF2-40B4-BE49-F238E27FC236}">
                  <a16:creationId xmlns:a16="http://schemas.microsoft.com/office/drawing/2014/main" id="{0E4F782C-DCFB-225B-0177-3F5162DD2A34}"/>
                </a:ext>
              </a:extLst>
            </p:cNvPr>
            <p:cNvGrpSpPr>
              <a:grpSpLocks noChangeAspect="1"/>
            </p:cNvGrpSpPr>
            <p:nvPr/>
          </p:nvGrpSpPr>
          <p:grpSpPr>
            <a:xfrm>
              <a:off x="14163432" y="3142422"/>
              <a:ext cx="2130070" cy="2129866"/>
              <a:chOff x="0" y="0"/>
              <a:chExt cx="2119363" cy="2119160"/>
            </a:xfrm>
          </p:grpSpPr>
          <p:sp>
            <p:nvSpPr>
              <p:cNvPr id="65" name="Freeform 28">
                <a:extLst>
                  <a:ext uri="{FF2B5EF4-FFF2-40B4-BE49-F238E27FC236}">
                    <a16:creationId xmlns:a16="http://schemas.microsoft.com/office/drawing/2014/main" id="{6926DE25-6BEC-8D34-0B26-30F6710D26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0" name="Group 29">
              <a:extLst>
                <a:ext uri="{FF2B5EF4-FFF2-40B4-BE49-F238E27FC236}">
                  <a16:creationId xmlns:a16="http://schemas.microsoft.com/office/drawing/2014/main" id="{DF365C47-2B1D-5F5D-2E3F-5EA8BF8C38DA}"/>
                </a:ext>
              </a:extLst>
            </p:cNvPr>
            <p:cNvGrpSpPr>
              <a:grpSpLocks noChangeAspect="1"/>
            </p:cNvGrpSpPr>
            <p:nvPr/>
          </p:nvGrpSpPr>
          <p:grpSpPr>
            <a:xfrm>
              <a:off x="9464026" y="0"/>
              <a:ext cx="7784824" cy="2129994"/>
              <a:chOff x="0" y="0"/>
              <a:chExt cx="7745692" cy="2119287"/>
            </a:xfrm>
          </p:grpSpPr>
          <p:sp>
            <p:nvSpPr>
              <p:cNvPr id="64" name="Freeform 30">
                <a:extLst>
                  <a:ext uri="{FF2B5EF4-FFF2-40B4-BE49-F238E27FC236}">
                    <a16:creationId xmlns:a16="http://schemas.microsoft.com/office/drawing/2014/main" id="{1DFFD4A5-814A-3C1B-4565-4EBE2772B93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1" name="Group 31">
              <a:extLst>
                <a:ext uri="{FF2B5EF4-FFF2-40B4-BE49-F238E27FC236}">
                  <a16:creationId xmlns:a16="http://schemas.microsoft.com/office/drawing/2014/main" id="{5486657C-44BD-066B-946F-C0037190E6DC}"/>
                </a:ext>
              </a:extLst>
            </p:cNvPr>
            <p:cNvGrpSpPr>
              <a:grpSpLocks noChangeAspect="1"/>
            </p:cNvGrpSpPr>
            <p:nvPr/>
          </p:nvGrpSpPr>
          <p:grpSpPr>
            <a:xfrm>
              <a:off x="17990779" y="0"/>
              <a:ext cx="2130058" cy="2129853"/>
              <a:chOff x="0" y="0"/>
              <a:chExt cx="2119351" cy="2119147"/>
            </a:xfrm>
          </p:grpSpPr>
          <p:sp>
            <p:nvSpPr>
              <p:cNvPr id="63" name="Freeform 32">
                <a:extLst>
                  <a:ext uri="{FF2B5EF4-FFF2-40B4-BE49-F238E27FC236}">
                    <a16:creationId xmlns:a16="http://schemas.microsoft.com/office/drawing/2014/main" id="{81364C22-7CAF-DDA4-E140-4D716A8A6B9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2" name="Group 33">
              <a:extLst>
                <a:ext uri="{FF2B5EF4-FFF2-40B4-BE49-F238E27FC236}">
                  <a16:creationId xmlns:a16="http://schemas.microsoft.com/office/drawing/2014/main" id="{CD25382A-87F0-BED6-BACB-0BDC34240E70}"/>
                </a:ext>
              </a:extLst>
            </p:cNvPr>
            <p:cNvGrpSpPr>
              <a:grpSpLocks noChangeAspect="1"/>
            </p:cNvGrpSpPr>
            <p:nvPr/>
          </p:nvGrpSpPr>
          <p:grpSpPr>
            <a:xfrm>
              <a:off x="17011180" y="3142434"/>
              <a:ext cx="6754079" cy="2129994"/>
              <a:chOff x="0" y="0"/>
              <a:chExt cx="6720129" cy="2119287"/>
            </a:xfrm>
          </p:grpSpPr>
          <p:sp>
            <p:nvSpPr>
              <p:cNvPr id="62" name="Freeform 34">
                <a:extLst>
                  <a:ext uri="{FF2B5EF4-FFF2-40B4-BE49-F238E27FC236}">
                    <a16:creationId xmlns:a16="http://schemas.microsoft.com/office/drawing/2014/main" id="{01EF3C0F-40E9-D2B9-D5CD-50B5F36238C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3" name="Group 35">
              <a:extLst>
                <a:ext uri="{FF2B5EF4-FFF2-40B4-BE49-F238E27FC236}">
                  <a16:creationId xmlns:a16="http://schemas.microsoft.com/office/drawing/2014/main" id="{0461B35A-8EF2-866E-2D04-744466337F46}"/>
                </a:ext>
              </a:extLst>
            </p:cNvPr>
            <p:cNvGrpSpPr>
              <a:grpSpLocks noChangeAspect="1"/>
            </p:cNvGrpSpPr>
            <p:nvPr/>
          </p:nvGrpSpPr>
          <p:grpSpPr>
            <a:xfrm>
              <a:off x="24482976" y="3142422"/>
              <a:ext cx="2130070" cy="2129866"/>
              <a:chOff x="0" y="0"/>
              <a:chExt cx="2119363" cy="2119160"/>
            </a:xfrm>
          </p:grpSpPr>
          <p:sp>
            <p:nvSpPr>
              <p:cNvPr id="60" name="Freeform 36">
                <a:extLst>
                  <a:ext uri="{FF2B5EF4-FFF2-40B4-BE49-F238E27FC236}">
                    <a16:creationId xmlns:a16="http://schemas.microsoft.com/office/drawing/2014/main" id="{9E722C9B-28F3-FC67-4829-21E753BE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4" name="Group 37">
              <a:extLst>
                <a:ext uri="{FF2B5EF4-FFF2-40B4-BE49-F238E27FC236}">
                  <a16:creationId xmlns:a16="http://schemas.microsoft.com/office/drawing/2014/main" id="{6A4F9F74-3D2F-8A0D-93FE-7EB4B22E2E39}"/>
                </a:ext>
              </a:extLst>
            </p:cNvPr>
            <p:cNvGrpSpPr>
              <a:grpSpLocks noChangeAspect="1"/>
            </p:cNvGrpSpPr>
            <p:nvPr/>
          </p:nvGrpSpPr>
          <p:grpSpPr>
            <a:xfrm>
              <a:off x="20862753" y="0"/>
              <a:ext cx="12451707" cy="2129994"/>
              <a:chOff x="0" y="0"/>
              <a:chExt cx="12389117" cy="2119287"/>
            </a:xfrm>
          </p:grpSpPr>
          <p:sp>
            <p:nvSpPr>
              <p:cNvPr id="59" name="Freeform 38">
                <a:extLst>
                  <a:ext uri="{FF2B5EF4-FFF2-40B4-BE49-F238E27FC236}">
                    <a16:creationId xmlns:a16="http://schemas.microsoft.com/office/drawing/2014/main" id="{77A14986-1376-8E41-DC85-5CCB223F783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5" name="Group 39">
              <a:extLst>
                <a:ext uri="{FF2B5EF4-FFF2-40B4-BE49-F238E27FC236}">
                  <a16:creationId xmlns:a16="http://schemas.microsoft.com/office/drawing/2014/main" id="{9A3F5EF3-7A6F-A500-6C1F-3A1FCCE5068F}"/>
                </a:ext>
              </a:extLst>
            </p:cNvPr>
            <p:cNvGrpSpPr>
              <a:grpSpLocks noChangeAspect="1"/>
            </p:cNvGrpSpPr>
            <p:nvPr/>
          </p:nvGrpSpPr>
          <p:grpSpPr>
            <a:xfrm>
              <a:off x="27330749" y="3142422"/>
              <a:ext cx="5983711" cy="2129994"/>
              <a:chOff x="0" y="0"/>
              <a:chExt cx="5953633" cy="2119287"/>
            </a:xfrm>
          </p:grpSpPr>
          <p:sp>
            <p:nvSpPr>
              <p:cNvPr id="57" name="Freeform 40">
                <a:extLst>
                  <a:ext uri="{FF2B5EF4-FFF2-40B4-BE49-F238E27FC236}">
                    <a16:creationId xmlns:a16="http://schemas.microsoft.com/office/drawing/2014/main" id="{B3C095F7-5CA0-AA95-DB6B-BD55D022F1B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5" name="Text Placeholder 92">
            <a:extLst>
              <a:ext uri="{FF2B5EF4-FFF2-40B4-BE49-F238E27FC236}">
                <a16:creationId xmlns:a16="http://schemas.microsoft.com/office/drawing/2014/main" id="{478235E4-8990-B65E-0DC6-3C49D64FD3DC}"/>
              </a:ext>
            </a:extLst>
          </p:cNvPr>
          <p:cNvSpPr>
            <a:spLocks noGrp="1"/>
          </p:cNvSpPr>
          <p:nvPr>
            <p:ph type="body" sz="quarter" idx="14" hasCustomPrompt="1"/>
          </p:nvPr>
        </p:nvSpPr>
        <p:spPr>
          <a:xfrm>
            <a:off x="464709" y="1570230"/>
            <a:ext cx="11250475" cy="286232"/>
          </a:xfrm>
        </p:spPr>
        <p:txBody>
          <a:bodyPr wrap="square">
            <a:spAutoFit/>
          </a:bodyPr>
          <a:lstStyle>
            <a:lvl1pPr marL="0" indent="0" algn="l">
              <a:buNone/>
              <a:defRPr sz="1400" b="1">
                <a:solidFill>
                  <a:srgbClr val="4CC1F0"/>
                </a:solidFill>
              </a:defRPr>
            </a:lvl1pPr>
          </a:lstStyle>
          <a:p>
            <a:pPr lvl="0"/>
            <a:r>
              <a:rPr lang="es-ES" err="1"/>
              <a:t>Click</a:t>
            </a:r>
            <a:r>
              <a:rPr lang="es-ES"/>
              <a:t> Here </a:t>
            </a:r>
            <a:r>
              <a:rPr lang="es-ES" err="1"/>
              <a:t>To</a:t>
            </a:r>
            <a:r>
              <a:rPr lang="es-ES"/>
              <a:t> </a:t>
            </a:r>
            <a:r>
              <a:rPr lang="es-ES" err="1"/>
              <a:t>Add</a:t>
            </a:r>
            <a:r>
              <a:rPr lang="es-ES"/>
              <a:t> Text</a:t>
            </a:r>
          </a:p>
        </p:txBody>
      </p:sp>
      <p:sp>
        <p:nvSpPr>
          <p:cNvPr id="2" name="Title 55">
            <a:extLst>
              <a:ext uri="{FF2B5EF4-FFF2-40B4-BE49-F238E27FC236}">
                <a16:creationId xmlns:a16="http://schemas.microsoft.com/office/drawing/2014/main" id="{9A228719-61C2-A5CD-D5FE-62543C1B705A}"/>
              </a:ext>
            </a:extLst>
          </p:cNvPr>
          <p:cNvSpPr>
            <a:spLocks noGrp="1"/>
          </p:cNvSpPr>
          <p:nvPr>
            <p:ph type="title" hasCustomPrompt="1"/>
          </p:nvPr>
        </p:nvSpPr>
        <p:spPr>
          <a:xfrm>
            <a:off x="464709" y="556280"/>
            <a:ext cx="11250475"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75999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Slide w/Navy 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bg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40">
            <a:extLst>
              <a:ext uri="{FF2B5EF4-FFF2-40B4-BE49-F238E27FC236}">
                <a16:creationId xmlns:a16="http://schemas.microsoft.com/office/drawing/2014/main" id="{EA470877-3861-9921-252D-32ED4575C1F7}"/>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sp>
        <p:nvSpPr>
          <p:cNvPr id="26" name="Text Placeholder 6">
            <a:extLst>
              <a:ext uri="{FF2B5EF4-FFF2-40B4-BE49-F238E27FC236}">
                <a16:creationId xmlns:a16="http://schemas.microsoft.com/office/drawing/2014/main" id="{29CF2988-6315-6B8B-F275-4738853952E4}"/>
              </a:ext>
            </a:extLst>
          </p:cNvPr>
          <p:cNvSpPr>
            <a:spLocks noGrp="1"/>
          </p:cNvSpPr>
          <p:nvPr>
            <p:ph type="body" sz="half" idx="2"/>
          </p:nvPr>
        </p:nvSpPr>
        <p:spPr>
          <a:xfrm>
            <a:off x="6444084" y="993319"/>
            <a:ext cx="5171126" cy="474689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Tree>
    <p:extLst>
      <p:ext uri="{BB962C8B-B14F-4D97-AF65-F5344CB8AC3E}">
        <p14:creationId xmlns:p14="http://schemas.microsoft.com/office/powerpoint/2010/main" val="53377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w/Title_Nav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576790" y="3245613"/>
            <a:ext cx="4996696" cy="507831"/>
          </a:xfrm>
        </p:spPr>
        <p:txBody>
          <a:bodyPr wrap="square">
            <a:spAutoFit/>
          </a:bodyPr>
          <a:lstStyle>
            <a:lvl1pPr algn="l">
              <a:defRPr sz="3000">
                <a:solidFill>
                  <a:schemeClr val="bg1"/>
                </a:solidFill>
              </a:defRPr>
            </a:lvl1pPr>
          </a:lstStyle>
          <a:p>
            <a:r>
              <a:rPr lang="en-US"/>
              <a:t>Slide Title Goes Here</a:t>
            </a:r>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466226" y="426129"/>
            <a:ext cx="5261315" cy="5012418"/>
          </a:xfrm>
        </p:spPr>
        <p:txBody>
          <a:bodyPr>
            <a:normAutofit/>
          </a:bodyPr>
          <a:lstStyle>
            <a:lvl1pPr>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470416" y="5791073"/>
            <a:ext cx="5257126" cy="216976"/>
          </a:xfrm>
        </p:spPr>
        <p:txBody>
          <a:bodyPr wrap="square">
            <a:spAutoFit/>
          </a:bodyPr>
          <a:lstStyle>
            <a:lvl1pPr marL="0" indent="0">
              <a:buNone/>
              <a:defRPr sz="900">
                <a:solidFill>
                  <a:srgbClr val="002646"/>
                </a:solidFill>
              </a:defRPr>
            </a:lvl1pPr>
          </a:lstStyle>
          <a:p>
            <a:pPr lvl="0"/>
            <a:r>
              <a:rPr lang="es-ES"/>
              <a:t>Insert Source Here</a:t>
            </a:r>
            <a:endParaRPr lang="en-US"/>
          </a:p>
        </p:txBody>
      </p:sp>
    </p:spTree>
    <p:extLst>
      <p:ext uri="{BB962C8B-B14F-4D97-AF65-F5344CB8AC3E}">
        <p14:creationId xmlns:p14="http://schemas.microsoft.com/office/powerpoint/2010/main" val="1650089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Text and Chart_Nav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1893574" y="556280"/>
            <a:ext cx="8373719" cy="424732"/>
          </a:xfrm>
        </p:spPr>
        <p:txBody>
          <a:bodyPr wrap="square">
            <a:spAutoFit/>
          </a:bodyPr>
          <a:lstStyle>
            <a:lvl1pPr algn="ctr">
              <a:defRPr sz="2400" b="1">
                <a:solidFill>
                  <a:schemeClr val="bg1"/>
                </a:solidFill>
                <a:latin typeface="+mj-lt"/>
              </a:defRPr>
            </a:lvl1pPr>
          </a:lstStyle>
          <a:p>
            <a:r>
              <a:rPr lang="en-US"/>
              <a:t>Slide Title Goes Here</a:t>
            </a:r>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420247" y="1829383"/>
            <a:ext cx="11351505" cy="363386"/>
          </a:xfrm>
        </p:spPr>
        <p:txBody>
          <a:bodyPr anchor="ctr">
            <a:normAutofit/>
          </a:bodyPr>
          <a:lstStyle>
            <a:lvl1pPr marL="0" indent="0" algn="ctr">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grpSp>
        <p:nvGrpSpPr>
          <p:cNvPr id="3" name="Group 18">
            <a:extLst>
              <a:ext uri="{FF2B5EF4-FFF2-40B4-BE49-F238E27FC236}">
                <a16:creationId xmlns:a16="http://schemas.microsoft.com/office/drawing/2014/main" id="{450EC514-686E-0146-3643-15922407D8D8}"/>
              </a:ext>
            </a:extLst>
          </p:cNvPr>
          <p:cNvGrpSpPr/>
          <p:nvPr userDrawn="1"/>
        </p:nvGrpSpPr>
        <p:grpSpPr>
          <a:xfrm>
            <a:off x="10600872" y="104255"/>
            <a:ext cx="1591128" cy="547459"/>
            <a:chOff x="17990779" y="0"/>
            <a:chExt cx="15323681" cy="5272416"/>
          </a:xfrm>
        </p:grpSpPr>
        <p:grpSp>
          <p:nvGrpSpPr>
            <p:cNvPr id="6" name="Group 5">
              <a:extLst>
                <a:ext uri="{FF2B5EF4-FFF2-40B4-BE49-F238E27FC236}">
                  <a16:creationId xmlns:a16="http://schemas.microsoft.com/office/drawing/2014/main" id="{1F058A25-74CF-3723-05F4-DC161BBF5CC4}"/>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370D6BF2-15E2-37F6-7A10-20F02317480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1" name="Group 35">
              <a:extLst>
                <a:ext uri="{FF2B5EF4-FFF2-40B4-BE49-F238E27FC236}">
                  <a16:creationId xmlns:a16="http://schemas.microsoft.com/office/drawing/2014/main" id="{BA14E16B-C029-4BAB-4E92-10018462B598}"/>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E695375B-ACDA-E270-4D6C-832EE117BD5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4875433F-822C-CF43-0A7F-DE57A869CB0C}"/>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941B1CEB-400F-7B53-55C3-72F4E8BEA4A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820F7F04-B013-5782-7166-2AF97647F57D}"/>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7B12E86A-57AF-6EB3-9A9D-CA327AB3922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51" name="Group 18">
            <a:extLst>
              <a:ext uri="{FF2B5EF4-FFF2-40B4-BE49-F238E27FC236}">
                <a16:creationId xmlns:a16="http://schemas.microsoft.com/office/drawing/2014/main" id="{3C93B116-8E45-B8E7-F9F8-3455D0C68647}"/>
              </a:ext>
            </a:extLst>
          </p:cNvPr>
          <p:cNvGrpSpPr/>
          <p:nvPr userDrawn="1"/>
        </p:nvGrpSpPr>
        <p:grpSpPr>
          <a:xfrm rot="10800000">
            <a:off x="0" y="767739"/>
            <a:ext cx="1591128" cy="547459"/>
            <a:chOff x="17990779" y="0"/>
            <a:chExt cx="15323681" cy="5272416"/>
          </a:xfrm>
        </p:grpSpPr>
        <p:grpSp>
          <p:nvGrpSpPr>
            <p:cNvPr id="52" name="Group 51">
              <a:extLst>
                <a:ext uri="{FF2B5EF4-FFF2-40B4-BE49-F238E27FC236}">
                  <a16:creationId xmlns:a16="http://schemas.microsoft.com/office/drawing/2014/main" id="{B4C946D1-E21E-6BA6-B8E7-B60C1069ABDD}"/>
                </a:ext>
              </a:extLst>
            </p:cNvPr>
            <p:cNvGrpSpPr>
              <a:grpSpLocks noChangeAspect="1"/>
            </p:cNvGrpSpPr>
            <p:nvPr/>
          </p:nvGrpSpPr>
          <p:grpSpPr>
            <a:xfrm>
              <a:off x="17990779" y="0"/>
              <a:ext cx="2130058" cy="2129853"/>
              <a:chOff x="0" y="0"/>
              <a:chExt cx="2119351" cy="2119147"/>
            </a:xfrm>
          </p:grpSpPr>
          <p:sp>
            <p:nvSpPr>
              <p:cNvPr id="62" name="Freeform 32">
                <a:extLst>
                  <a:ext uri="{FF2B5EF4-FFF2-40B4-BE49-F238E27FC236}">
                    <a16:creationId xmlns:a16="http://schemas.microsoft.com/office/drawing/2014/main" id="{91C6ADE9-D611-1386-6523-9A424D346B8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3" name="Group 35">
              <a:extLst>
                <a:ext uri="{FF2B5EF4-FFF2-40B4-BE49-F238E27FC236}">
                  <a16:creationId xmlns:a16="http://schemas.microsoft.com/office/drawing/2014/main" id="{BB44565D-3A52-F0FC-5BD0-A26E18AC9AFB}"/>
                </a:ext>
              </a:extLst>
            </p:cNvPr>
            <p:cNvGrpSpPr>
              <a:grpSpLocks noChangeAspect="1"/>
            </p:cNvGrpSpPr>
            <p:nvPr/>
          </p:nvGrpSpPr>
          <p:grpSpPr>
            <a:xfrm>
              <a:off x="24482976" y="3142422"/>
              <a:ext cx="2130070" cy="2129866"/>
              <a:chOff x="0" y="0"/>
              <a:chExt cx="2119363" cy="2119160"/>
            </a:xfrm>
          </p:grpSpPr>
          <p:sp>
            <p:nvSpPr>
              <p:cNvPr id="60" name="Freeform 36">
                <a:extLst>
                  <a:ext uri="{FF2B5EF4-FFF2-40B4-BE49-F238E27FC236}">
                    <a16:creationId xmlns:a16="http://schemas.microsoft.com/office/drawing/2014/main" id="{4E9760FF-FDE3-BDA1-D9E9-CE89730481E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4" name="Group 37">
              <a:extLst>
                <a:ext uri="{FF2B5EF4-FFF2-40B4-BE49-F238E27FC236}">
                  <a16:creationId xmlns:a16="http://schemas.microsoft.com/office/drawing/2014/main" id="{30882B51-585C-FB2A-DF88-E3159DACFBDF}"/>
                </a:ext>
              </a:extLst>
            </p:cNvPr>
            <p:cNvGrpSpPr>
              <a:grpSpLocks noChangeAspect="1"/>
            </p:cNvGrpSpPr>
            <p:nvPr/>
          </p:nvGrpSpPr>
          <p:grpSpPr>
            <a:xfrm>
              <a:off x="20862753" y="0"/>
              <a:ext cx="12451707" cy="2129994"/>
              <a:chOff x="0" y="0"/>
              <a:chExt cx="12389117" cy="2119287"/>
            </a:xfrm>
          </p:grpSpPr>
          <p:sp>
            <p:nvSpPr>
              <p:cNvPr id="59" name="Freeform 38">
                <a:extLst>
                  <a:ext uri="{FF2B5EF4-FFF2-40B4-BE49-F238E27FC236}">
                    <a16:creationId xmlns:a16="http://schemas.microsoft.com/office/drawing/2014/main" id="{74DFE79D-ADBC-9435-5FD8-9269D830A87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5" name="Group 39">
              <a:extLst>
                <a:ext uri="{FF2B5EF4-FFF2-40B4-BE49-F238E27FC236}">
                  <a16:creationId xmlns:a16="http://schemas.microsoft.com/office/drawing/2014/main" id="{300D1A15-84D6-50E8-6EDA-DE75F921F7C7}"/>
                </a:ext>
              </a:extLst>
            </p:cNvPr>
            <p:cNvGrpSpPr>
              <a:grpSpLocks noChangeAspect="1"/>
            </p:cNvGrpSpPr>
            <p:nvPr/>
          </p:nvGrpSpPr>
          <p:grpSpPr>
            <a:xfrm>
              <a:off x="27330749" y="3142422"/>
              <a:ext cx="5983711" cy="2129994"/>
              <a:chOff x="0" y="0"/>
              <a:chExt cx="5953633" cy="2119287"/>
            </a:xfrm>
          </p:grpSpPr>
          <p:sp>
            <p:nvSpPr>
              <p:cNvPr id="57" name="Freeform 40">
                <a:extLst>
                  <a:ext uri="{FF2B5EF4-FFF2-40B4-BE49-F238E27FC236}">
                    <a16:creationId xmlns:a16="http://schemas.microsoft.com/office/drawing/2014/main" id="{1F683DBB-C4DA-EB28-19B7-91A979878D5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420247" y="2409825"/>
            <a:ext cx="11351505" cy="3513138"/>
          </a:xfrm>
        </p:spPr>
        <p:txBody>
          <a:bodyPr>
            <a:normAutofit/>
          </a:bodyPr>
          <a:lstStyle>
            <a:lvl1pPr>
              <a:defRPr sz="1400">
                <a:solidFill>
                  <a:schemeClr val="accent1"/>
                </a:solidFill>
              </a:defRPr>
            </a:lvl1pPr>
          </a:lstStyle>
          <a:p>
            <a:endParaRPr lang="en-US"/>
          </a:p>
        </p:txBody>
      </p:sp>
      <p:sp>
        <p:nvSpPr>
          <p:cNvPr id="2" name="Text Placeholder 40">
            <a:extLst>
              <a:ext uri="{FF2B5EF4-FFF2-40B4-BE49-F238E27FC236}">
                <a16:creationId xmlns:a16="http://schemas.microsoft.com/office/drawing/2014/main" id="{84E89612-C828-4674-4B19-88AC150E33FC}"/>
              </a:ext>
            </a:extLst>
          </p:cNvPr>
          <p:cNvSpPr>
            <a:spLocks noGrp="1"/>
          </p:cNvSpPr>
          <p:nvPr>
            <p:ph type="body" sz="quarter" idx="16" hasCustomPrompt="1"/>
          </p:nvPr>
        </p:nvSpPr>
        <p:spPr>
          <a:xfrm>
            <a:off x="576263" y="6518997"/>
            <a:ext cx="11062455"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76552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Text and Chart_Navy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52F62DD-86D4-40A2-3CC5-EE10287910F3}"/>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0" name="Group 18">
            <a:extLst>
              <a:ext uri="{FF2B5EF4-FFF2-40B4-BE49-F238E27FC236}">
                <a16:creationId xmlns:a16="http://schemas.microsoft.com/office/drawing/2014/main" id="{E69C49E0-C0E8-50E6-9F9D-B64D88813568}"/>
              </a:ext>
            </a:extLst>
          </p:cNvPr>
          <p:cNvGrpSpPr/>
          <p:nvPr userDrawn="1"/>
        </p:nvGrpSpPr>
        <p:grpSpPr>
          <a:xfrm flipH="1">
            <a:off x="22980" y="6225838"/>
            <a:ext cx="2375018" cy="520564"/>
            <a:chOff x="9464026" y="0"/>
            <a:chExt cx="23850434" cy="5272428"/>
          </a:xfrm>
        </p:grpSpPr>
        <p:grpSp>
          <p:nvGrpSpPr>
            <p:cNvPr id="41" name="Group 27">
              <a:extLst>
                <a:ext uri="{FF2B5EF4-FFF2-40B4-BE49-F238E27FC236}">
                  <a16:creationId xmlns:a16="http://schemas.microsoft.com/office/drawing/2014/main" id="{7B51DB2F-BB57-33C6-6817-7FFBA46CDDB3}"/>
                </a:ext>
              </a:extLst>
            </p:cNvPr>
            <p:cNvGrpSpPr>
              <a:grpSpLocks noChangeAspect="1"/>
            </p:cNvGrpSpPr>
            <p:nvPr/>
          </p:nvGrpSpPr>
          <p:grpSpPr>
            <a:xfrm>
              <a:off x="14163432" y="3142422"/>
              <a:ext cx="2130070" cy="2129866"/>
              <a:chOff x="0" y="0"/>
              <a:chExt cx="2119363" cy="2119160"/>
            </a:xfrm>
          </p:grpSpPr>
          <p:sp>
            <p:nvSpPr>
              <p:cNvPr id="54" name="Freeform 28">
                <a:extLst>
                  <a:ext uri="{FF2B5EF4-FFF2-40B4-BE49-F238E27FC236}">
                    <a16:creationId xmlns:a16="http://schemas.microsoft.com/office/drawing/2014/main" id="{C049FD7F-08B5-8110-9D24-BF4D7803B14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2" name="Group 29">
              <a:extLst>
                <a:ext uri="{FF2B5EF4-FFF2-40B4-BE49-F238E27FC236}">
                  <a16:creationId xmlns:a16="http://schemas.microsoft.com/office/drawing/2014/main" id="{38074C99-3A32-A629-5FFB-5F3E3AB7E722}"/>
                </a:ext>
              </a:extLst>
            </p:cNvPr>
            <p:cNvGrpSpPr>
              <a:grpSpLocks noChangeAspect="1"/>
            </p:cNvGrpSpPr>
            <p:nvPr/>
          </p:nvGrpSpPr>
          <p:grpSpPr>
            <a:xfrm>
              <a:off x="9464026" y="0"/>
              <a:ext cx="7784824" cy="2129994"/>
              <a:chOff x="0" y="0"/>
              <a:chExt cx="7745692" cy="2119287"/>
            </a:xfrm>
          </p:grpSpPr>
          <p:sp>
            <p:nvSpPr>
              <p:cNvPr id="53" name="Freeform 30">
                <a:extLst>
                  <a:ext uri="{FF2B5EF4-FFF2-40B4-BE49-F238E27FC236}">
                    <a16:creationId xmlns:a16="http://schemas.microsoft.com/office/drawing/2014/main" id="{241B5B9C-E22F-0598-E501-3C12E72EA09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3" name="Group 31">
              <a:extLst>
                <a:ext uri="{FF2B5EF4-FFF2-40B4-BE49-F238E27FC236}">
                  <a16:creationId xmlns:a16="http://schemas.microsoft.com/office/drawing/2014/main" id="{5C903CBD-3AFB-C43C-DC3E-113D4AD0A186}"/>
                </a:ext>
              </a:extLst>
            </p:cNvPr>
            <p:cNvGrpSpPr>
              <a:grpSpLocks noChangeAspect="1"/>
            </p:cNvGrpSpPr>
            <p:nvPr/>
          </p:nvGrpSpPr>
          <p:grpSpPr>
            <a:xfrm>
              <a:off x="17990779" y="0"/>
              <a:ext cx="2130058" cy="2129853"/>
              <a:chOff x="0" y="0"/>
              <a:chExt cx="2119351" cy="2119147"/>
            </a:xfrm>
          </p:grpSpPr>
          <p:sp>
            <p:nvSpPr>
              <p:cNvPr id="52" name="Freeform 32">
                <a:extLst>
                  <a:ext uri="{FF2B5EF4-FFF2-40B4-BE49-F238E27FC236}">
                    <a16:creationId xmlns:a16="http://schemas.microsoft.com/office/drawing/2014/main" id="{60E5FFE5-9411-086C-06D8-031629F1FA8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4" name="Group 33">
              <a:extLst>
                <a:ext uri="{FF2B5EF4-FFF2-40B4-BE49-F238E27FC236}">
                  <a16:creationId xmlns:a16="http://schemas.microsoft.com/office/drawing/2014/main" id="{1622C2BF-304A-A8EF-81FC-AE0CAD3139F4}"/>
                </a:ext>
              </a:extLst>
            </p:cNvPr>
            <p:cNvGrpSpPr>
              <a:grpSpLocks noChangeAspect="1"/>
            </p:cNvGrpSpPr>
            <p:nvPr/>
          </p:nvGrpSpPr>
          <p:grpSpPr>
            <a:xfrm>
              <a:off x="17011180" y="3142434"/>
              <a:ext cx="6754079" cy="2129994"/>
              <a:chOff x="0" y="0"/>
              <a:chExt cx="6720129" cy="2119287"/>
            </a:xfrm>
          </p:grpSpPr>
          <p:sp>
            <p:nvSpPr>
              <p:cNvPr id="51" name="Freeform 34">
                <a:extLst>
                  <a:ext uri="{FF2B5EF4-FFF2-40B4-BE49-F238E27FC236}">
                    <a16:creationId xmlns:a16="http://schemas.microsoft.com/office/drawing/2014/main" id="{B2382321-ADE6-17A8-C05E-7D2C96AD7329}"/>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5" name="Group 35">
              <a:extLst>
                <a:ext uri="{FF2B5EF4-FFF2-40B4-BE49-F238E27FC236}">
                  <a16:creationId xmlns:a16="http://schemas.microsoft.com/office/drawing/2014/main" id="{8146329F-A761-09D5-6197-7FFDCC7A78F6}"/>
                </a:ext>
              </a:extLst>
            </p:cNvPr>
            <p:cNvGrpSpPr>
              <a:grpSpLocks noChangeAspect="1"/>
            </p:cNvGrpSpPr>
            <p:nvPr/>
          </p:nvGrpSpPr>
          <p:grpSpPr>
            <a:xfrm>
              <a:off x="24482976" y="3142422"/>
              <a:ext cx="2130070" cy="2129866"/>
              <a:chOff x="0" y="0"/>
              <a:chExt cx="2119363" cy="2119160"/>
            </a:xfrm>
          </p:grpSpPr>
          <p:sp>
            <p:nvSpPr>
              <p:cNvPr id="50" name="Freeform 36">
                <a:extLst>
                  <a:ext uri="{FF2B5EF4-FFF2-40B4-BE49-F238E27FC236}">
                    <a16:creationId xmlns:a16="http://schemas.microsoft.com/office/drawing/2014/main" id="{A16E3A52-E732-8402-30B7-3EA8083CD36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6" name="Group 37">
              <a:extLst>
                <a:ext uri="{FF2B5EF4-FFF2-40B4-BE49-F238E27FC236}">
                  <a16:creationId xmlns:a16="http://schemas.microsoft.com/office/drawing/2014/main" id="{6ECD8F27-1374-658D-EF3F-F355D6C82CF0}"/>
                </a:ext>
              </a:extLst>
            </p:cNvPr>
            <p:cNvGrpSpPr>
              <a:grpSpLocks noChangeAspect="1"/>
            </p:cNvGrpSpPr>
            <p:nvPr/>
          </p:nvGrpSpPr>
          <p:grpSpPr>
            <a:xfrm>
              <a:off x="20862753" y="0"/>
              <a:ext cx="12451707" cy="2129994"/>
              <a:chOff x="0" y="0"/>
              <a:chExt cx="12389117" cy="2119287"/>
            </a:xfrm>
          </p:grpSpPr>
          <p:sp>
            <p:nvSpPr>
              <p:cNvPr id="49" name="Freeform 38">
                <a:extLst>
                  <a:ext uri="{FF2B5EF4-FFF2-40B4-BE49-F238E27FC236}">
                    <a16:creationId xmlns:a16="http://schemas.microsoft.com/office/drawing/2014/main" id="{224B267F-53AC-24E2-8822-CB22E03417F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7" name="Group 39">
              <a:extLst>
                <a:ext uri="{FF2B5EF4-FFF2-40B4-BE49-F238E27FC236}">
                  <a16:creationId xmlns:a16="http://schemas.microsoft.com/office/drawing/2014/main" id="{DB8F58F6-8661-C803-B042-D311909120C7}"/>
                </a:ext>
              </a:extLst>
            </p:cNvPr>
            <p:cNvGrpSpPr>
              <a:grpSpLocks noChangeAspect="1"/>
            </p:cNvGrpSpPr>
            <p:nvPr/>
          </p:nvGrpSpPr>
          <p:grpSpPr>
            <a:xfrm>
              <a:off x="27330749" y="3142422"/>
              <a:ext cx="5983711" cy="2129994"/>
              <a:chOff x="0" y="0"/>
              <a:chExt cx="5953633" cy="2119287"/>
            </a:xfrm>
          </p:grpSpPr>
          <p:sp>
            <p:nvSpPr>
              <p:cNvPr id="48" name="Freeform 40">
                <a:extLst>
                  <a:ext uri="{FF2B5EF4-FFF2-40B4-BE49-F238E27FC236}">
                    <a16:creationId xmlns:a16="http://schemas.microsoft.com/office/drawing/2014/main" id="{A0E08A97-5FD6-3470-FC61-613E249B1E6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57" name="Group 56">
            <a:extLst>
              <a:ext uri="{FF2B5EF4-FFF2-40B4-BE49-F238E27FC236}">
                <a16:creationId xmlns:a16="http://schemas.microsoft.com/office/drawing/2014/main" id="{48339B5C-2CDC-C82D-9EE0-62EB323503A0}"/>
              </a:ext>
            </a:extLst>
          </p:cNvPr>
          <p:cNvGrpSpPr/>
          <p:nvPr userDrawn="1"/>
        </p:nvGrpSpPr>
        <p:grpSpPr>
          <a:xfrm>
            <a:off x="10542215" y="6313475"/>
            <a:ext cx="806169" cy="156064"/>
            <a:chOff x="10436933" y="1424045"/>
            <a:chExt cx="3986384" cy="771716"/>
          </a:xfrm>
          <a:solidFill>
            <a:schemeClr val="bg1"/>
          </a:solidFill>
        </p:grpSpPr>
        <p:grpSp>
          <p:nvGrpSpPr>
            <p:cNvPr id="59" name="Group 2">
              <a:extLst>
                <a:ext uri="{FF2B5EF4-FFF2-40B4-BE49-F238E27FC236}">
                  <a16:creationId xmlns:a16="http://schemas.microsoft.com/office/drawing/2014/main" id="{948FD5D8-76BA-35EA-44B5-F9681C7EDA05}"/>
                </a:ext>
              </a:extLst>
            </p:cNvPr>
            <p:cNvGrpSpPr>
              <a:grpSpLocks noChangeAspect="1"/>
            </p:cNvGrpSpPr>
            <p:nvPr userDrawn="1"/>
          </p:nvGrpSpPr>
          <p:grpSpPr>
            <a:xfrm>
              <a:off x="10436933" y="1424045"/>
              <a:ext cx="852335" cy="771525"/>
              <a:chOff x="0" y="0"/>
              <a:chExt cx="1136447" cy="1028700"/>
            </a:xfrm>
            <a:grpFill/>
          </p:grpSpPr>
          <p:sp>
            <p:nvSpPr>
              <p:cNvPr id="68" name="Freeform 3">
                <a:extLst>
                  <a:ext uri="{FF2B5EF4-FFF2-40B4-BE49-F238E27FC236}">
                    <a16:creationId xmlns:a16="http://schemas.microsoft.com/office/drawing/2014/main" id="{260C2E48-F5DF-DF7E-4C35-64BB17A6B99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69" name="Freeform 4">
                <a:extLst>
                  <a:ext uri="{FF2B5EF4-FFF2-40B4-BE49-F238E27FC236}">
                    <a16:creationId xmlns:a16="http://schemas.microsoft.com/office/drawing/2014/main" id="{D0A5AEF5-9175-19BE-4EC6-A9A0B1C24E7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0" name="Freeform 5">
                <a:extLst>
                  <a:ext uri="{FF2B5EF4-FFF2-40B4-BE49-F238E27FC236}">
                    <a16:creationId xmlns:a16="http://schemas.microsoft.com/office/drawing/2014/main" id="{BCF89FB7-94E8-4C84-3E9D-E5DD20D2D8B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1" name="Freeform 6">
                <a:extLst>
                  <a:ext uri="{FF2B5EF4-FFF2-40B4-BE49-F238E27FC236}">
                    <a16:creationId xmlns:a16="http://schemas.microsoft.com/office/drawing/2014/main" id="{5B119F55-82FF-9675-1476-21983E75028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2" name="Freeform 7">
                <a:extLst>
                  <a:ext uri="{FF2B5EF4-FFF2-40B4-BE49-F238E27FC236}">
                    <a16:creationId xmlns:a16="http://schemas.microsoft.com/office/drawing/2014/main" id="{ADAEBDC5-3144-8454-5BD7-5F4B6FF5829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3" name="Freeform 8">
                <a:extLst>
                  <a:ext uri="{FF2B5EF4-FFF2-40B4-BE49-F238E27FC236}">
                    <a16:creationId xmlns:a16="http://schemas.microsoft.com/office/drawing/2014/main" id="{7C683E47-4508-683A-B6F9-64F088FCC16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4" name="Freeform 9">
                <a:extLst>
                  <a:ext uri="{FF2B5EF4-FFF2-40B4-BE49-F238E27FC236}">
                    <a16:creationId xmlns:a16="http://schemas.microsoft.com/office/drawing/2014/main" id="{2645CDCB-BAE4-4BD0-8FEC-C83121720EB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5" name="Freeform 10">
                <a:extLst>
                  <a:ext uri="{FF2B5EF4-FFF2-40B4-BE49-F238E27FC236}">
                    <a16:creationId xmlns:a16="http://schemas.microsoft.com/office/drawing/2014/main" id="{522294A0-3CBB-36DB-3E04-1221465992C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0" name="Group 11">
              <a:extLst>
                <a:ext uri="{FF2B5EF4-FFF2-40B4-BE49-F238E27FC236}">
                  <a16:creationId xmlns:a16="http://schemas.microsoft.com/office/drawing/2014/main" id="{4DB2E760-7F44-D1E7-8C4D-CF5BC0D90486}"/>
                </a:ext>
              </a:extLst>
            </p:cNvPr>
            <p:cNvGrpSpPr>
              <a:grpSpLocks noChangeAspect="1"/>
            </p:cNvGrpSpPr>
            <p:nvPr userDrawn="1"/>
          </p:nvGrpSpPr>
          <p:grpSpPr>
            <a:xfrm>
              <a:off x="11319520" y="1424226"/>
              <a:ext cx="3103797" cy="771535"/>
              <a:chOff x="0" y="0"/>
              <a:chExt cx="4138397" cy="1028713"/>
            </a:xfrm>
            <a:grpFill/>
          </p:grpSpPr>
          <p:sp>
            <p:nvSpPr>
              <p:cNvPr id="62" name="Freeform 12">
                <a:extLst>
                  <a:ext uri="{FF2B5EF4-FFF2-40B4-BE49-F238E27FC236}">
                    <a16:creationId xmlns:a16="http://schemas.microsoft.com/office/drawing/2014/main" id="{0CD63EAC-EEB2-3300-37AF-3FCB9A510CC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3" name="Freeform 13">
                <a:extLst>
                  <a:ext uri="{FF2B5EF4-FFF2-40B4-BE49-F238E27FC236}">
                    <a16:creationId xmlns:a16="http://schemas.microsoft.com/office/drawing/2014/main" id="{9D0BAFA3-E87A-2E5E-A1A9-B1677F2A00A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4" name="Freeform 14">
                <a:extLst>
                  <a:ext uri="{FF2B5EF4-FFF2-40B4-BE49-F238E27FC236}">
                    <a16:creationId xmlns:a16="http://schemas.microsoft.com/office/drawing/2014/main" id="{761B1DE5-26D6-651C-2B7A-76479E0BF57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5" name="Freeform 15">
                <a:extLst>
                  <a:ext uri="{FF2B5EF4-FFF2-40B4-BE49-F238E27FC236}">
                    <a16:creationId xmlns:a16="http://schemas.microsoft.com/office/drawing/2014/main" id="{4BFB2907-35A5-AC49-E6D2-56018FCB0BA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6" name="Freeform 16">
                <a:extLst>
                  <a:ext uri="{FF2B5EF4-FFF2-40B4-BE49-F238E27FC236}">
                    <a16:creationId xmlns:a16="http://schemas.microsoft.com/office/drawing/2014/main" id="{DFA946EA-32E5-D163-2463-4FB7412AE183}"/>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67" name="Freeform 17">
                <a:extLst>
                  <a:ext uri="{FF2B5EF4-FFF2-40B4-BE49-F238E27FC236}">
                    <a16:creationId xmlns:a16="http://schemas.microsoft.com/office/drawing/2014/main" id="{02DFA283-3989-D5CC-416C-5766FCC5726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76" name="Google Shape;130;p55">
            <a:extLst>
              <a:ext uri="{FF2B5EF4-FFF2-40B4-BE49-F238E27FC236}">
                <a16:creationId xmlns:a16="http://schemas.microsoft.com/office/drawing/2014/main" id="{1C3DE4B5-9630-4518-DF61-572E3ED3E909}"/>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77" name="Straight Connector 76">
            <a:extLst>
              <a:ext uri="{FF2B5EF4-FFF2-40B4-BE49-F238E27FC236}">
                <a16:creationId xmlns:a16="http://schemas.microsoft.com/office/drawing/2014/main" id="{96EDCEDD-672F-D499-E507-3F0E88CE875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55">
            <a:extLst>
              <a:ext uri="{FF2B5EF4-FFF2-40B4-BE49-F238E27FC236}">
                <a16:creationId xmlns:a16="http://schemas.microsoft.com/office/drawing/2014/main" id="{E3A31F64-5811-563A-5819-C0D61EB7D61A}"/>
              </a:ext>
            </a:extLst>
          </p:cNvPr>
          <p:cNvSpPr>
            <a:spLocks noGrp="1"/>
          </p:cNvSpPr>
          <p:nvPr>
            <p:ph type="title" hasCustomPrompt="1"/>
          </p:nvPr>
        </p:nvSpPr>
        <p:spPr>
          <a:xfrm>
            <a:off x="443602" y="556280"/>
            <a:ext cx="11304796" cy="424732"/>
          </a:xfrm>
        </p:spPr>
        <p:txBody>
          <a:bodyPr wrap="square">
            <a:spAutoFit/>
          </a:bodyPr>
          <a:lstStyle>
            <a:lvl1pPr algn="l">
              <a:defRPr sz="2400">
                <a:solidFill>
                  <a:schemeClr val="bg1"/>
                </a:solidFill>
              </a:defRPr>
            </a:lvl1pPr>
          </a:lstStyle>
          <a:p>
            <a:r>
              <a:rPr lang="en-US"/>
              <a:t>Slide Title Goes Here</a:t>
            </a:r>
          </a:p>
        </p:txBody>
      </p:sp>
      <p:sp>
        <p:nvSpPr>
          <p:cNvPr id="9" name="Text Placeholder 92">
            <a:extLst>
              <a:ext uri="{FF2B5EF4-FFF2-40B4-BE49-F238E27FC236}">
                <a16:creationId xmlns:a16="http://schemas.microsoft.com/office/drawing/2014/main" id="{B60FE8FD-DD3B-2680-B9F1-2F8E48414973}"/>
              </a:ext>
            </a:extLst>
          </p:cNvPr>
          <p:cNvSpPr>
            <a:spLocks noGrp="1"/>
          </p:cNvSpPr>
          <p:nvPr>
            <p:ph type="body" sz="quarter" idx="14" hasCustomPrompt="1"/>
          </p:nvPr>
        </p:nvSpPr>
        <p:spPr>
          <a:xfrm>
            <a:off x="443603" y="1570230"/>
            <a:ext cx="11304795" cy="608372"/>
          </a:xfrm>
        </p:spPr>
        <p:txBody>
          <a:bodyPr wrap="square">
            <a:spAutoFit/>
          </a:bodyPr>
          <a:lstStyle>
            <a:lvl1pPr marL="0" indent="0" algn="l">
              <a:buNone/>
              <a:defRPr sz="1400" b="1">
                <a:solidFill>
                  <a:srgbClr val="4CC1F0"/>
                </a:solidFill>
              </a:defRPr>
            </a:lvl1pPr>
          </a:lstStyle>
          <a:p>
            <a:pPr lvl="0"/>
            <a:r>
              <a:rPr lang="es-ES" err="1"/>
              <a:t>Click</a:t>
            </a:r>
            <a:r>
              <a:rPr lang="es-ES"/>
              <a:t> Here </a:t>
            </a:r>
            <a:r>
              <a:rPr lang="es-ES" err="1"/>
              <a:t>To</a:t>
            </a:r>
            <a:r>
              <a:rPr lang="es-ES"/>
              <a:t> </a:t>
            </a:r>
            <a:r>
              <a:rPr lang="es-ES" err="1"/>
              <a:t>Add</a:t>
            </a:r>
            <a:r>
              <a:rPr lang="es-ES"/>
              <a:t> Text</a:t>
            </a:r>
          </a:p>
          <a:p>
            <a:pPr lvl="0"/>
            <a:endParaRPr lang="en-US"/>
          </a:p>
        </p:txBody>
      </p:sp>
      <p:sp>
        <p:nvSpPr>
          <p:cNvPr id="10" name="Chart Placeholder 38">
            <a:extLst>
              <a:ext uri="{FF2B5EF4-FFF2-40B4-BE49-F238E27FC236}">
                <a16:creationId xmlns:a16="http://schemas.microsoft.com/office/drawing/2014/main" id="{93B60960-6A8D-C7A9-AD34-78ED6E8ADFE5}"/>
              </a:ext>
            </a:extLst>
          </p:cNvPr>
          <p:cNvSpPr>
            <a:spLocks noGrp="1"/>
          </p:cNvSpPr>
          <p:nvPr>
            <p:ph type="chart" sz="quarter" idx="15"/>
          </p:nvPr>
        </p:nvSpPr>
        <p:spPr>
          <a:xfrm>
            <a:off x="443602" y="2382307"/>
            <a:ext cx="7221518" cy="3512550"/>
          </a:xfrm>
        </p:spPr>
        <p:txBody>
          <a:bodyPr>
            <a:normAutofit/>
          </a:bodyPr>
          <a:lstStyle>
            <a:lvl1pPr>
              <a:defRPr sz="1400">
                <a:solidFill>
                  <a:schemeClr val="accent1"/>
                </a:solidFill>
              </a:defRPr>
            </a:lvl1pPr>
          </a:lstStyle>
          <a:p>
            <a:endParaRPr lang="en-US"/>
          </a:p>
        </p:txBody>
      </p:sp>
      <p:sp>
        <p:nvSpPr>
          <p:cNvPr id="11" name="Text Placeholder 6">
            <a:extLst>
              <a:ext uri="{FF2B5EF4-FFF2-40B4-BE49-F238E27FC236}">
                <a16:creationId xmlns:a16="http://schemas.microsoft.com/office/drawing/2014/main" id="{43321B40-9FB0-C7CC-6183-4C37597FD5D5}"/>
              </a:ext>
            </a:extLst>
          </p:cNvPr>
          <p:cNvSpPr>
            <a:spLocks noGrp="1"/>
          </p:cNvSpPr>
          <p:nvPr>
            <p:ph type="body" sz="half" idx="2"/>
          </p:nvPr>
        </p:nvSpPr>
        <p:spPr>
          <a:xfrm>
            <a:off x="7984075" y="2370844"/>
            <a:ext cx="3764323" cy="3550023"/>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Tree>
    <p:extLst>
      <p:ext uri="{BB962C8B-B14F-4D97-AF65-F5344CB8AC3E}">
        <p14:creationId xmlns:p14="http://schemas.microsoft.com/office/powerpoint/2010/main" val="2146180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Text and Chart_Navy 3">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4"/>
            <a:ext cx="3560575" cy="3990592"/>
          </a:xfrm>
        </p:spPr>
        <p:txBody>
          <a:bodyPr>
            <a:normAutofit/>
          </a:bodyPr>
          <a:lstStyle>
            <a:lvl1pPr>
              <a:defRPr sz="1400">
                <a:solidFill>
                  <a:schemeClr val="accent1"/>
                </a:solidFill>
              </a:defRPr>
            </a:lvl1pPr>
          </a:lstStyle>
          <a:p>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464709" y="6518997"/>
            <a:ext cx="1117400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 name="Text Placeholder 6">
            <a:extLst>
              <a:ext uri="{FF2B5EF4-FFF2-40B4-BE49-F238E27FC236}">
                <a16:creationId xmlns:a16="http://schemas.microsoft.com/office/drawing/2014/main" id="{EEA68D28-6AEA-6B56-4E3F-8A1025D89797}"/>
              </a:ext>
            </a:extLst>
          </p:cNvPr>
          <p:cNvSpPr>
            <a:spLocks noGrp="1"/>
          </p:cNvSpPr>
          <p:nvPr>
            <p:ph type="body" sz="half" idx="2"/>
          </p:nvPr>
        </p:nvSpPr>
        <p:spPr>
          <a:xfrm>
            <a:off x="464709" y="1829382"/>
            <a:ext cx="7411806"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0" name="Rectangle 39">
            <a:extLst>
              <a:ext uri="{FF2B5EF4-FFF2-40B4-BE49-F238E27FC236}">
                <a16:creationId xmlns:a16="http://schemas.microsoft.com/office/drawing/2014/main" id="{529F617B-91AC-6452-1553-2ED47ADA2F2E}"/>
              </a:ext>
            </a:extLst>
          </p:cNvPr>
          <p:cNvSpPr/>
          <p:nvPr userDrawn="1"/>
        </p:nvSpPr>
        <p:spPr>
          <a:xfrm>
            <a:off x="-2"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F7A1B4FB-76BD-643C-EF6C-8CBF5F938B47}"/>
              </a:ext>
            </a:extLst>
          </p:cNvPr>
          <p:cNvGrpSpPr/>
          <p:nvPr userDrawn="1"/>
        </p:nvGrpSpPr>
        <p:grpSpPr>
          <a:xfrm>
            <a:off x="8572266" y="317279"/>
            <a:ext cx="3619734" cy="800186"/>
            <a:chOff x="9464026" y="0"/>
            <a:chExt cx="23850434" cy="5272428"/>
          </a:xfrm>
        </p:grpSpPr>
        <p:grpSp>
          <p:nvGrpSpPr>
            <p:cNvPr id="42" name="Group 27">
              <a:extLst>
                <a:ext uri="{FF2B5EF4-FFF2-40B4-BE49-F238E27FC236}">
                  <a16:creationId xmlns:a16="http://schemas.microsoft.com/office/drawing/2014/main" id="{F9188B86-B34C-A72B-C717-0CA4693E29B6}"/>
                </a:ext>
              </a:extLst>
            </p:cNvPr>
            <p:cNvGrpSpPr>
              <a:grpSpLocks noChangeAspect="1"/>
            </p:cNvGrpSpPr>
            <p:nvPr/>
          </p:nvGrpSpPr>
          <p:grpSpPr>
            <a:xfrm>
              <a:off x="14163432" y="3142422"/>
              <a:ext cx="2130070" cy="2129866"/>
              <a:chOff x="0" y="0"/>
              <a:chExt cx="2119363" cy="2119160"/>
            </a:xfrm>
          </p:grpSpPr>
          <p:sp>
            <p:nvSpPr>
              <p:cNvPr id="55" name="Freeform 28">
                <a:extLst>
                  <a:ext uri="{FF2B5EF4-FFF2-40B4-BE49-F238E27FC236}">
                    <a16:creationId xmlns:a16="http://schemas.microsoft.com/office/drawing/2014/main" id="{19080806-9FFC-175A-41F6-2A32B98BB7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3" name="Group 29">
              <a:extLst>
                <a:ext uri="{FF2B5EF4-FFF2-40B4-BE49-F238E27FC236}">
                  <a16:creationId xmlns:a16="http://schemas.microsoft.com/office/drawing/2014/main" id="{2F85F4B4-F6DE-5150-9F1D-841EE4C76D17}"/>
                </a:ext>
              </a:extLst>
            </p:cNvPr>
            <p:cNvGrpSpPr>
              <a:grpSpLocks noChangeAspect="1"/>
            </p:cNvGrpSpPr>
            <p:nvPr/>
          </p:nvGrpSpPr>
          <p:grpSpPr>
            <a:xfrm>
              <a:off x="9464026" y="0"/>
              <a:ext cx="7784824" cy="2129994"/>
              <a:chOff x="0" y="0"/>
              <a:chExt cx="7745692" cy="2119287"/>
            </a:xfrm>
          </p:grpSpPr>
          <p:sp>
            <p:nvSpPr>
              <p:cNvPr id="54" name="Freeform 30">
                <a:extLst>
                  <a:ext uri="{FF2B5EF4-FFF2-40B4-BE49-F238E27FC236}">
                    <a16:creationId xmlns:a16="http://schemas.microsoft.com/office/drawing/2014/main" id="{B2FBA671-8B4E-C70B-724E-91C22B2BFF01}"/>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4" name="Group 31">
              <a:extLst>
                <a:ext uri="{FF2B5EF4-FFF2-40B4-BE49-F238E27FC236}">
                  <a16:creationId xmlns:a16="http://schemas.microsoft.com/office/drawing/2014/main" id="{027260E8-55B6-9C9A-E9F1-E3832272F4F0}"/>
                </a:ext>
              </a:extLst>
            </p:cNvPr>
            <p:cNvGrpSpPr>
              <a:grpSpLocks noChangeAspect="1"/>
            </p:cNvGrpSpPr>
            <p:nvPr/>
          </p:nvGrpSpPr>
          <p:grpSpPr>
            <a:xfrm>
              <a:off x="17990779" y="0"/>
              <a:ext cx="2130058" cy="2129853"/>
              <a:chOff x="0" y="0"/>
              <a:chExt cx="2119351" cy="2119147"/>
            </a:xfrm>
          </p:grpSpPr>
          <p:sp>
            <p:nvSpPr>
              <p:cNvPr id="53" name="Freeform 32">
                <a:extLst>
                  <a:ext uri="{FF2B5EF4-FFF2-40B4-BE49-F238E27FC236}">
                    <a16:creationId xmlns:a16="http://schemas.microsoft.com/office/drawing/2014/main" id="{18FDF182-3E38-9702-EA4D-351CDC4F71A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5" name="Group 33">
              <a:extLst>
                <a:ext uri="{FF2B5EF4-FFF2-40B4-BE49-F238E27FC236}">
                  <a16:creationId xmlns:a16="http://schemas.microsoft.com/office/drawing/2014/main" id="{2E963CD4-3D8A-4381-8793-1713AC05DFAE}"/>
                </a:ext>
              </a:extLst>
            </p:cNvPr>
            <p:cNvGrpSpPr>
              <a:grpSpLocks noChangeAspect="1"/>
            </p:cNvGrpSpPr>
            <p:nvPr/>
          </p:nvGrpSpPr>
          <p:grpSpPr>
            <a:xfrm>
              <a:off x="17011180" y="3142434"/>
              <a:ext cx="6754079" cy="2129994"/>
              <a:chOff x="0" y="0"/>
              <a:chExt cx="6720129" cy="2119287"/>
            </a:xfrm>
          </p:grpSpPr>
          <p:sp>
            <p:nvSpPr>
              <p:cNvPr id="52" name="Freeform 34">
                <a:extLst>
                  <a:ext uri="{FF2B5EF4-FFF2-40B4-BE49-F238E27FC236}">
                    <a16:creationId xmlns:a16="http://schemas.microsoft.com/office/drawing/2014/main" id="{EEF1E05E-2C86-9756-297D-454AB424E97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6" name="Group 35">
              <a:extLst>
                <a:ext uri="{FF2B5EF4-FFF2-40B4-BE49-F238E27FC236}">
                  <a16:creationId xmlns:a16="http://schemas.microsoft.com/office/drawing/2014/main" id="{E535AFE9-045A-A353-77A7-94E772513357}"/>
                </a:ext>
              </a:extLst>
            </p:cNvPr>
            <p:cNvGrpSpPr>
              <a:grpSpLocks noChangeAspect="1"/>
            </p:cNvGrpSpPr>
            <p:nvPr/>
          </p:nvGrpSpPr>
          <p:grpSpPr>
            <a:xfrm>
              <a:off x="24482976" y="3142422"/>
              <a:ext cx="2130070" cy="2129866"/>
              <a:chOff x="0" y="0"/>
              <a:chExt cx="2119363" cy="2119160"/>
            </a:xfrm>
          </p:grpSpPr>
          <p:sp>
            <p:nvSpPr>
              <p:cNvPr id="51" name="Freeform 36">
                <a:extLst>
                  <a:ext uri="{FF2B5EF4-FFF2-40B4-BE49-F238E27FC236}">
                    <a16:creationId xmlns:a16="http://schemas.microsoft.com/office/drawing/2014/main" id="{9A3AAC9F-AAAC-3800-BB07-905B7CA4B09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7" name="Group 37">
              <a:extLst>
                <a:ext uri="{FF2B5EF4-FFF2-40B4-BE49-F238E27FC236}">
                  <a16:creationId xmlns:a16="http://schemas.microsoft.com/office/drawing/2014/main" id="{16EAAD7F-5FC8-FCC1-B0D9-65202AD76E0C}"/>
                </a:ext>
              </a:extLst>
            </p:cNvPr>
            <p:cNvGrpSpPr>
              <a:grpSpLocks noChangeAspect="1"/>
            </p:cNvGrpSpPr>
            <p:nvPr/>
          </p:nvGrpSpPr>
          <p:grpSpPr>
            <a:xfrm>
              <a:off x="20862753" y="0"/>
              <a:ext cx="12451707" cy="2129994"/>
              <a:chOff x="0" y="0"/>
              <a:chExt cx="12389117" cy="2119287"/>
            </a:xfrm>
          </p:grpSpPr>
          <p:sp>
            <p:nvSpPr>
              <p:cNvPr id="50" name="Freeform 38">
                <a:extLst>
                  <a:ext uri="{FF2B5EF4-FFF2-40B4-BE49-F238E27FC236}">
                    <a16:creationId xmlns:a16="http://schemas.microsoft.com/office/drawing/2014/main" id="{72505626-090B-CE82-4AF3-5225ABC2F85E}"/>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8" name="Group 39">
              <a:extLst>
                <a:ext uri="{FF2B5EF4-FFF2-40B4-BE49-F238E27FC236}">
                  <a16:creationId xmlns:a16="http://schemas.microsoft.com/office/drawing/2014/main" id="{F019253A-B3AA-2B19-668B-F554E8320BF8}"/>
                </a:ext>
              </a:extLst>
            </p:cNvPr>
            <p:cNvGrpSpPr>
              <a:grpSpLocks noChangeAspect="1"/>
            </p:cNvGrpSpPr>
            <p:nvPr/>
          </p:nvGrpSpPr>
          <p:grpSpPr>
            <a:xfrm>
              <a:off x="27330749" y="3142422"/>
              <a:ext cx="5983711" cy="2129994"/>
              <a:chOff x="0" y="0"/>
              <a:chExt cx="5953633" cy="2119287"/>
            </a:xfrm>
          </p:grpSpPr>
          <p:sp>
            <p:nvSpPr>
              <p:cNvPr id="49" name="Freeform 40">
                <a:extLst>
                  <a:ext uri="{FF2B5EF4-FFF2-40B4-BE49-F238E27FC236}">
                    <a16:creationId xmlns:a16="http://schemas.microsoft.com/office/drawing/2014/main" id="{65DBE0A7-872F-5620-D8FE-BF48FE28DCF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2" name="Title 55">
            <a:extLst>
              <a:ext uri="{FF2B5EF4-FFF2-40B4-BE49-F238E27FC236}">
                <a16:creationId xmlns:a16="http://schemas.microsoft.com/office/drawing/2014/main" id="{6FF17DA8-F355-5D4F-8F5B-B63B3760F4B8}"/>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58792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ext w/pictures_Navy">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2"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1"/>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1"/>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1"/>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09" y="1829382"/>
            <a:ext cx="4907391"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EEAFC8E0-0459-0AE4-FFFE-EDD8AF1655F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 name="Group 18">
            <a:extLst>
              <a:ext uri="{FF2B5EF4-FFF2-40B4-BE49-F238E27FC236}">
                <a16:creationId xmlns:a16="http://schemas.microsoft.com/office/drawing/2014/main" id="{A38587CB-4CBF-F8A4-EFD6-3A1526CF7BC1}"/>
              </a:ext>
            </a:extLst>
          </p:cNvPr>
          <p:cNvGrpSpPr/>
          <p:nvPr userDrawn="1"/>
        </p:nvGrpSpPr>
        <p:grpSpPr>
          <a:xfrm>
            <a:off x="8572266" y="317279"/>
            <a:ext cx="3619734" cy="800186"/>
            <a:chOff x="9464026" y="0"/>
            <a:chExt cx="23850434" cy="5272428"/>
          </a:xfrm>
        </p:grpSpPr>
        <p:grpSp>
          <p:nvGrpSpPr>
            <p:cNvPr id="7" name="Group 27">
              <a:extLst>
                <a:ext uri="{FF2B5EF4-FFF2-40B4-BE49-F238E27FC236}">
                  <a16:creationId xmlns:a16="http://schemas.microsoft.com/office/drawing/2014/main" id="{A6EE435E-7C6E-B088-9D1B-97A079487283}"/>
                </a:ext>
              </a:extLst>
            </p:cNvPr>
            <p:cNvGrpSpPr>
              <a:grpSpLocks noChangeAspect="1"/>
            </p:cNvGrpSpPr>
            <p:nvPr/>
          </p:nvGrpSpPr>
          <p:grpSpPr>
            <a:xfrm>
              <a:off x="14163432" y="3142422"/>
              <a:ext cx="2130070" cy="2129866"/>
              <a:chOff x="0" y="0"/>
              <a:chExt cx="2119363" cy="2119160"/>
            </a:xfrm>
          </p:grpSpPr>
          <p:sp>
            <p:nvSpPr>
              <p:cNvPr id="39" name="Freeform 28">
                <a:extLst>
                  <a:ext uri="{FF2B5EF4-FFF2-40B4-BE49-F238E27FC236}">
                    <a16:creationId xmlns:a16="http://schemas.microsoft.com/office/drawing/2014/main" id="{F16F72C6-E6EB-9674-4BB1-B38D86DE97A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5" name="Group 29">
              <a:extLst>
                <a:ext uri="{FF2B5EF4-FFF2-40B4-BE49-F238E27FC236}">
                  <a16:creationId xmlns:a16="http://schemas.microsoft.com/office/drawing/2014/main" id="{903E8E5E-A39E-90A2-20CE-F59AE120AAEC}"/>
                </a:ext>
              </a:extLst>
            </p:cNvPr>
            <p:cNvGrpSpPr>
              <a:grpSpLocks noChangeAspect="1"/>
            </p:cNvGrpSpPr>
            <p:nvPr/>
          </p:nvGrpSpPr>
          <p:grpSpPr>
            <a:xfrm>
              <a:off x="9464026" y="0"/>
              <a:ext cx="7784824" cy="2129994"/>
              <a:chOff x="0" y="0"/>
              <a:chExt cx="7745692" cy="2119287"/>
            </a:xfrm>
          </p:grpSpPr>
          <p:sp>
            <p:nvSpPr>
              <p:cNvPr id="38" name="Freeform 30">
                <a:extLst>
                  <a:ext uri="{FF2B5EF4-FFF2-40B4-BE49-F238E27FC236}">
                    <a16:creationId xmlns:a16="http://schemas.microsoft.com/office/drawing/2014/main" id="{9D7CF9AA-A6CA-C379-1C95-323C843B676C}"/>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7" name="Group 31">
              <a:extLst>
                <a:ext uri="{FF2B5EF4-FFF2-40B4-BE49-F238E27FC236}">
                  <a16:creationId xmlns:a16="http://schemas.microsoft.com/office/drawing/2014/main" id="{6CDE5346-6302-4E38-04E9-10B089AB1599}"/>
                </a:ext>
              </a:extLst>
            </p:cNvPr>
            <p:cNvGrpSpPr>
              <a:grpSpLocks noChangeAspect="1"/>
            </p:cNvGrpSpPr>
            <p:nvPr/>
          </p:nvGrpSpPr>
          <p:grpSpPr>
            <a:xfrm>
              <a:off x="17990779" y="0"/>
              <a:ext cx="2130058" cy="2129853"/>
              <a:chOff x="0" y="0"/>
              <a:chExt cx="2119351" cy="2119147"/>
            </a:xfrm>
          </p:grpSpPr>
          <p:sp>
            <p:nvSpPr>
              <p:cNvPr id="37" name="Freeform 32">
                <a:extLst>
                  <a:ext uri="{FF2B5EF4-FFF2-40B4-BE49-F238E27FC236}">
                    <a16:creationId xmlns:a16="http://schemas.microsoft.com/office/drawing/2014/main" id="{C33FF508-9E76-4514-B113-95A0D8077D5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8" name="Group 33">
              <a:extLst>
                <a:ext uri="{FF2B5EF4-FFF2-40B4-BE49-F238E27FC236}">
                  <a16:creationId xmlns:a16="http://schemas.microsoft.com/office/drawing/2014/main" id="{E47E9322-7AC6-F08A-6535-0D8A83136943}"/>
                </a:ext>
              </a:extLst>
            </p:cNvPr>
            <p:cNvGrpSpPr>
              <a:grpSpLocks noChangeAspect="1"/>
            </p:cNvGrpSpPr>
            <p:nvPr/>
          </p:nvGrpSpPr>
          <p:grpSpPr>
            <a:xfrm>
              <a:off x="17011180" y="3142434"/>
              <a:ext cx="6754079" cy="2129994"/>
              <a:chOff x="0" y="0"/>
              <a:chExt cx="6720129" cy="2119287"/>
            </a:xfrm>
          </p:grpSpPr>
          <p:sp>
            <p:nvSpPr>
              <p:cNvPr id="36" name="Freeform 34">
                <a:extLst>
                  <a:ext uri="{FF2B5EF4-FFF2-40B4-BE49-F238E27FC236}">
                    <a16:creationId xmlns:a16="http://schemas.microsoft.com/office/drawing/2014/main" id="{4EA28E77-B20E-4724-D9A3-2B9B62FC8B6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9" name="Group 35">
              <a:extLst>
                <a:ext uri="{FF2B5EF4-FFF2-40B4-BE49-F238E27FC236}">
                  <a16:creationId xmlns:a16="http://schemas.microsoft.com/office/drawing/2014/main" id="{F7475511-5C60-57B3-4E9D-5B7EAFA65C79}"/>
                </a:ext>
              </a:extLst>
            </p:cNvPr>
            <p:cNvGrpSpPr>
              <a:grpSpLocks noChangeAspect="1"/>
            </p:cNvGrpSpPr>
            <p:nvPr/>
          </p:nvGrpSpPr>
          <p:grpSpPr>
            <a:xfrm>
              <a:off x="24482976" y="3142422"/>
              <a:ext cx="2130070" cy="2129866"/>
              <a:chOff x="0" y="0"/>
              <a:chExt cx="2119363" cy="2119160"/>
            </a:xfrm>
          </p:grpSpPr>
          <p:sp>
            <p:nvSpPr>
              <p:cNvPr id="35" name="Freeform 36">
                <a:extLst>
                  <a:ext uri="{FF2B5EF4-FFF2-40B4-BE49-F238E27FC236}">
                    <a16:creationId xmlns:a16="http://schemas.microsoft.com/office/drawing/2014/main" id="{D23852F8-F349-6996-49EE-6987F621360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1" name="Group 37">
              <a:extLst>
                <a:ext uri="{FF2B5EF4-FFF2-40B4-BE49-F238E27FC236}">
                  <a16:creationId xmlns:a16="http://schemas.microsoft.com/office/drawing/2014/main" id="{4307AA16-4BA6-B261-E305-AAE16DFC6507}"/>
                </a:ext>
              </a:extLst>
            </p:cNvPr>
            <p:cNvGrpSpPr>
              <a:grpSpLocks noChangeAspect="1"/>
            </p:cNvGrpSpPr>
            <p:nvPr/>
          </p:nvGrpSpPr>
          <p:grpSpPr>
            <a:xfrm>
              <a:off x="20862753" y="0"/>
              <a:ext cx="12451707" cy="2129994"/>
              <a:chOff x="0" y="0"/>
              <a:chExt cx="12389117" cy="2119287"/>
            </a:xfrm>
          </p:grpSpPr>
          <p:sp>
            <p:nvSpPr>
              <p:cNvPr id="34" name="Freeform 38">
                <a:extLst>
                  <a:ext uri="{FF2B5EF4-FFF2-40B4-BE49-F238E27FC236}">
                    <a16:creationId xmlns:a16="http://schemas.microsoft.com/office/drawing/2014/main" id="{D1917A2A-4172-EC40-408C-69756FEE5390}"/>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32" name="Group 39">
              <a:extLst>
                <a:ext uri="{FF2B5EF4-FFF2-40B4-BE49-F238E27FC236}">
                  <a16:creationId xmlns:a16="http://schemas.microsoft.com/office/drawing/2014/main" id="{1F40A918-02D1-12B6-8919-B1F20E2F4A68}"/>
                </a:ext>
              </a:extLst>
            </p:cNvPr>
            <p:cNvGrpSpPr>
              <a:grpSpLocks noChangeAspect="1"/>
            </p:cNvGrpSpPr>
            <p:nvPr/>
          </p:nvGrpSpPr>
          <p:grpSpPr>
            <a:xfrm>
              <a:off x="27330749" y="3142422"/>
              <a:ext cx="5983711" cy="2129994"/>
              <a:chOff x="0" y="0"/>
              <a:chExt cx="5953633" cy="2119287"/>
            </a:xfrm>
          </p:grpSpPr>
          <p:sp>
            <p:nvSpPr>
              <p:cNvPr id="33" name="Freeform 40">
                <a:extLst>
                  <a:ext uri="{FF2B5EF4-FFF2-40B4-BE49-F238E27FC236}">
                    <a16:creationId xmlns:a16="http://schemas.microsoft.com/office/drawing/2014/main" id="{A68966BF-820F-CDD6-4C26-1E3CC284DCE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0" name="Text Placeholder 40">
            <a:extLst>
              <a:ext uri="{FF2B5EF4-FFF2-40B4-BE49-F238E27FC236}">
                <a16:creationId xmlns:a16="http://schemas.microsoft.com/office/drawing/2014/main" id="{4D4D6529-CB56-6D10-EDE8-599F9BDF9E60}"/>
              </a:ext>
            </a:extLst>
          </p:cNvPr>
          <p:cNvSpPr>
            <a:spLocks noGrp="1"/>
          </p:cNvSpPr>
          <p:nvPr>
            <p:ph type="body" sz="quarter" idx="16" hasCustomPrompt="1"/>
          </p:nvPr>
        </p:nvSpPr>
        <p:spPr>
          <a:xfrm>
            <a:off x="576263" y="6518997"/>
            <a:ext cx="11062455"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3" name="Title 55">
            <a:extLst>
              <a:ext uri="{FF2B5EF4-FFF2-40B4-BE49-F238E27FC236}">
                <a16:creationId xmlns:a16="http://schemas.microsoft.com/office/drawing/2014/main" id="{AAFB2DE0-76EB-A838-3816-BCDC695B15B8}"/>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31930869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Slide w/pictures_ Navy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1"/>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1"/>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1"/>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09" y="1829382"/>
            <a:ext cx="4907391" cy="383196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2" name="Rectangle 41">
            <a:extLst>
              <a:ext uri="{FF2B5EF4-FFF2-40B4-BE49-F238E27FC236}">
                <a16:creationId xmlns:a16="http://schemas.microsoft.com/office/drawing/2014/main" id="{79DFF9A9-FD84-8671-56BF-B0FB52D35BD2}"/>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30;p55">
            <a:extLst>
              <a:ext uri="{FF2B5EF4-FFF2-40B4-BE49-F238E27FC236}">
                <a16:creationId xmlns:a16="http://schemas.microsoft.com/office/drawing/2014/main" id="{083EDA33-C4A7-9D7B-334C-ED27D825F97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4" name="Straight Connector 43">
            <a:extLst>
              <a:ext uri="{FF2B5EF4-FFF2-40B4-BE49-F238E27FC236}">
                <a16:creationId xmlns:a16="http://schemas.microsoft.com/office/drawing/2014/main" id="{8088BDE7-87E6-C7D3-44FD-CD82583F9898}"/>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5" name="Text Placeholder 40">
            <a:extLst>
              <a:ext uri="{FF2B5EF4-FFF2-40B4-BE49-F238E27FC236}">
                <a16:creationId xmlns:a16="http://schemas.microsoft.com/office/drawing/2014/main" id="{7F471A0A-AD87-E7A7-A351-538B402BB839}"/>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6" name="Group 18">
            <a:extLst>
              <a:ext uri="{FF2B5EF4-FFF2-40B4-BE49-F238E27FC236}">
                <a16:creationId xmlns:a16="http://schemas.microsoft.com/office/drawing/2014/main" id="{9439D9D6-6D45-D8FD-202D-8EFF1AC2280F}"/>
              </a:ext>
            </a:extLst>
          </p:cNvPr>
          <p:cNvGrpSpPr/>
          <p:nvPr userDrawn="1"/>
        </p:nvGrpSpPr>
        <p:grpSpPr>
          <a:xfrm flipH="1">
            <a:off x="22980" y="6225838"/>
            <a:ext cx="2375018" cy="520564"/>
            <a:chOff x="9464026" y="0"/>
            <a:chExt cx="23850434" cy="5272428"/>
          </a:xfrm>
        </p:grpSpPr>
        <p:grpSp>
          <p:nvGrpSpPr>
            <p:cNvPr id="47" name="Group 27">
              <a:extLst>
                <a:ext uri="{FF2B5EF4-FFF2-40B4-BE49-F238E27FC236}">
                  <a16:creationId xmlns:a16="http://schemas.microsoft.com/office/drawing/2014/main" id="{DFBE47EC-9663-8327-A574-E1DAA4D660F2}"/>
                </a:ext>
              </a:extLst>
            </p:cNvPr>
            <p:cNvGrpSpPr>
              <a:grpSpLocks noChangeAspect="1"/>
            </p:cNvGrpSpPr>
            <p:nvPr/>
          </p:nvGrpSpPr>
          <p:grpSpPr>
            <a:xfrm>
              <a:off x="14163432" y="3142422"/>
              <a:ext cx="2130070" cy="2129866"/>
              <a:chOff x="0" y="0"/>
              <a:chExt cx="2119363" cy="2119160"/>
            </a:xfrm>
          </p:grpSpPr>
          <p:sp>
            <p:nvSpPr>
              <p:cNvPr id="62" name="Freeform 28">
                <a:extLst>
                  <a:ext uri="{FF2B5EF4-FFF2-40B4-BE49-F238E27FC236}">
                    <a16:creationId xmlns:a16="http://schemas.microsoft.com/office/drawing/2014/main" id="{81E393A1-48C8-41D5-F306-CC28508D398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8" name="Group 29">
              <a:extLst>
                <a:ext uri="{FF2B5EF4-FFF2-40B4-BE49-F238E27FC236}">
                  <a16:creationId xmlns:a16="http://schemas.microsoft.com/office/drawing/2014/main" id="{E8D99B4A-2E79-9475-A3C7-6039F6FF76FF}"/>
                </a:ext>
              </a:extLst>
            </p:cNvPr>
            <p:cNvGrpSpPr>
              <a:grpSpLocks noChangeAspect="1"/>
            </p:cNvGrpSpPr>
            <p:nvPr/>
          </p:nvGrpSpPr>
          <p:grpSpPr>
            <a:xfrm>
              <a:off x="9464026" y="0"/>
              <a:ext cx="7784824" cy="2129994"/>
              <a:chOff x="0" y="0"/>
              <a:chExt cx="7745692" cy="2119287"/>
            </a:xfrm>
          </p:grpSpPr>
          <p:sp>
            <p:nvSpPr>
              <p:cNvPr id="60" name="Freeform 30">
                <a:extLst>
                  <a:ext uri="{FF2B5EF4-FFF2-40B4-BE49-F238E27FC236}">
                    <a16:creationId xmlns:a16="http://schemas.microsoft.com/office/drawing/2014/main" id="{731C3F19-57E9-7B09-9824-8B8F2D01CB4E}"/>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9" name="Group 31">
              <a:extLst>
                <a:ext uri="{FF2B5EF4-FFF2-40B4-BE49-F238E27FC236}">
                  <a16:creationId xmlns:a16="http://schemas.microsoft.com/office/drawing/2014/main" id="{B7FBBB19-ACE5-2BF8-DFFA-8B3E3564ABE7}"/>
                </a:ext>
              </a:extLst>
            </p:cNvPr>
            <p:cNvGrpSpPr>
              <a:grpSpLocks noChangeAspect="1"/>
            </p:cNvGrpSpPr>
            <p:nvPr/>
          </p:nvGrpSpPr>
          <p:grpSpPr>
            <a:xfrm>
              <a:off x="17990779" y="0"/>
              <a:ext cx="2130058" cy="2129853"/>
              <a:chOff x="0" y="0"/>
              <a:chExt cx="2119351" cy="2119147"/>
            </a:xfrm>
          </p:grpSpPr>
          <p:sp>
            <p:nvSpPr>
              <p:cNvPr id="59" name="Freeform 32">
                <a:extLst>
                  <a:ext uri="{FF2B5EF4-FFF2-40B4-BE49-F238E27FC236}">
                    <a16:creationId xmlns:a16="http://schemas.microsoft.com/office/drawing/2014/main" id="{71D8F456-AA7F-E5D4-373D-53A8EE66E46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0" name="Group 33">
              <a:extLst>
                <a:ext uri="{FF2B5EF4-FFF2-40B4-BE49-F238E27FC236}">
                  <a16:creationId xmlns:a16="http://schemas.microsoft.com/office/drawing/2014/main" id="{6B75E5D4-D8B2-B6AA-C106-1566C3FB93D7}"/>
                </a:ext>
              </a:extLst>
            </p:cNvPr>
            <p:cNvGrpSpPr>
              <a:grpSpLocks noChangeAspect="1"/>
            </p:cNvGrpSpPr>
            <p:nvPr/>
          </p:nvGrpSpPr>
          <p:grpSpPr>
            <a:xfrm>
              <a:off x="17011180" y="3142434"/>
              <a:ext cx="6754079" cy="2129994"/>
              <a:chOff x="0" y="0"/>
              <a:chExt cx="6720129" cy="2119287"/>
            </a:xfrm>
          </p:grpSpPr>
          <p:sp>
            <p:nvSpPr>
              <p:cNvPr id="57" name="Freeform 34">
                <a:extLst>
                  <a:ext uri="{FF2B5EF4-FFF2-40B4-BE49-F238E27FC236}">
                    <a16:creationId xmlns:a16="http://schemas.microsoft.com/office/drawing/2014/main" id="{9967CF0B-333A-9F56-8481-06F0D0D6200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1" name="Group 35">
              <a:extLst>
                <a:ext uri="{FF2B5EF4-FFF2-40B4-BE49-F238E27FC236}">
                  <a16:creationId xmlns:a16="http://schemas.microsoft.com/office/drawing/2014/main" id="{537C5D81-0150-F1B8-19CB-DDF806E6A0A2}"/>
                </a:ext>
              </a:extLst>
            </p:cNvPr>
            <p:cNvGrpSpPr>
              <a:grpSpLocks noChangeAspect="1"/>
            </p:cNvGrpSpPr>
            <p:nvPr/>
          </p:nvGrpSpPr>
          <p:grpSpPr>
            <a:xfrm>
              <a:off x="24482976" y="3142422"/>
              <a:ext cx="2130070" cy="2129866"/>
              <a:chOff x="0" y="0"/>
              <a:chExt cx="2119363" cy="2119160"/>
            </a:xfrm>
          </p:grpSpPr>
          <p:sp>
            <p:nvSpPr>
              <p:cNvPr id="56" name="Freeform 36">
                <a:extLst>
                  <a:ext uri="{FF2B5EF4-FFF2-40B4-BE49-F238E27FC236}">
                    <a16:creationId xmlns:a16="http://schemas.microsoft.com/office/drawing/2014/main" id="{ACD685D8-D95D-F0A1-140C-91A902FC23F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2" name="Group 37">
              <a:extLst>
                <a:ext uri="{FF2B5EF4-FFF2-40B4-BE49-F238E27FC236}">
                  <a16:creationId xmlns:a16="http://schemas.microsoft.com/office/drawing/2014/main" id="{3397E312-9CBE-E04E-31B0-745FBEF5DF69}"/>
                </a:ext>
              </a:extLst>
            </p:cNvPr>
            <p:cNvGrpSpPr>
              <a:grpSpLocks noChangeAspect="1"/>
            </p:cNvGrpSpPr>
            <p:nvPr/>
          </p:nvGrpSpPr>
          <p:grpSpPr>
            <a:xfrm>
              <a:off x="20862753" y="0"/>
              <a:ext cx="12451707" cy="2129994"/>
              <a:chOff x="0" y="0"/>
              <a:chExt cx="12389117" cy="2119287"/>
            </a:xfrm>
          </p:grpSpPr>
          <p:sp>
            <p:nvSpPr>
              <p:cNvPr id="55" name="Freeform 38">
                <a:extLst>
                  <a:ext uri="{FF2B5EF4-FFF2-40B4-BE49-F238E27FC236}">
                    <a16:creationId xmlns:a16="http://schemas.microsoft.com/office/drawing/2014/main" id="{39D3E032-F738-21FD-9CB7-4F4183F8107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3" name="Group 39">
              <a:extLst>
                <a:ext uri="{FF2B5EF4-FFF2-40B4-BE49-F238E27FC236}">
                  <a16:creationId xmlns:a16="http://schemas.microsoft.com/office/drawing/2014/main" id="{5B9FBED5-42B1-22FF-9F57-33B72D5D38E6}"/>
                </a:ext>
              </a:extLst>
            </p:cNvPr>
            <p:cNvGrpSpPr>
              <a:grpSpLocks noChangeAspect="1"/>
            </p:cNvGrpSpPr>
            <p:nvPr/>
          </p:nvGrpSpPr>
          <p:grpSpPr>
            <a:xfrm>
              <a:off x="27330749" y="3142422"/>
              <a:ext cx="5983711" cy="2129994"/>
              <a:chOff x="0" y="0"/>
              <a:chExt cx="5953633" cy="2119287"/>
            </a:xfrm>
          </p:grpSpPr>
          <p:sp>
            <p:nvSpPr>
              <p:cNvPr id="54" name="Freeform 40">
                <a:extLst>
                  <a:ext uri="{FF2B5EF4-FFF2-40B4-BE49-F238E27FC236}">
                    <a16:creationId xmlns:a16="http://schemas.microsoft.com/office/drawing/2014/main" id="{DECE83D4-8A53-74E9-4A5A-E5DB4C64A9E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63" name="Group 62">
            <a:extLst>
              <a:ext uri="{FF2B5EF4-FFF2-40B4-BE49-F238E27FC236}">
                <a16:creationId xmlns:a16="http://schemas.microsoft.com/office/drawing/2014/main" id="{6F8E7962-C038-DB57-C15C-EB095234E187}"/>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2E6B7BCC-2DC6-0DC2-4D49-36CE3D05B505}"/>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9F9091C4-FD64-773D-981E-4AFC9207C01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3" name="Freeform 4">
                <a:extLst>
                  <a:ext uri="{FF2B5EF4-FFF2-40B4-BE49-F238E27FC236}">
                    <a16:creationId xmlns:a16="http://schemas.microsoft.com/office/drawing/2014/main" id="{2058D5C6-7360-1D60-371D-14FCF370E57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4" name="Freeform 5">
                <a:extLst>
                  <a:ext uri="{FF2B5EF4-FFF2-40B4-BE49-F238E27FC236}">
                    <a16:creationId xmlns:a16="http://schemas.microsoft.com/office/drawing/2014/main" id="{70A7324E-0F15-7CFE-4B98-1A7D098CB00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5" name="Freeform 6">
                <a:extLst>
                  <a:ext uri="{FF2B5EF4-FFF2-40B4-BE49-F238E27FC236}">
                    <a16:creationId xmlns:a16="http://schemas.microsoft.com/office/drawing/2014/main" id="{E08B1B59-F3FA-B1A8-5F5B-9E71B41D281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6" name="Freeform 7">
                <a:extLst>
                  <a:ext uri="{FF2B5EF4-FFF2-40B4-BE49-F238E27FC236}">
                    <a16:creationId xmlns:a16="http://schemas.microsoft.com/office/drawing/2014/main" id="{C874E842-4BF6-7089-02B6-064DD4B7C8A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7" name="Freeform 8">
                <a:extLst>
                  <a:ext uri="{FF2B5EF4-FFF2-40B4-BE49-F238E27FC236}">
                    <a16:creationId xmlns:a16="http://schemas.microsoft.com/office/drawing/2014/main" id="{C8DA9FB5-C30B-3858-3FD6-44E221F74A5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8" name="Freeform 9">
                <a:extLst>
                  <a:ext uri="{FF2B5EF4-FFF2-40B4-BE49-F238E27FC236}">
                    <a16:creationId xmlns:a16="http://schemas.microsoft.com/office/drawing/2014/main" id="{63932361-EC72-5BEB-88F0-F325B97271A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9" name="Freeform 10">
                <a:extLst>
                  <a:ext uri="{FF2B5EF4-FFF2-40B4-BE49-F238E27FC236}">
                    <a16:creationId xmlns:a16="http://schemas.microsoft.com/office/drawing/2014/main" id="{CD5251E0-C7BE-2A78-8293-B058E7CBF7A1}"/>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5" name="Group 11">
              <a:extLst>
                <a:ext uri="{FF2B5EF4-FFF2-40B4-BE49-F238E27FC236}">
                  <a16:creationId xmlns:a16="http://schemas.microsoft.com/office/drawing/2014/main" id="{5E9E774C-5D8D-7F78-FDB6-8D57BFDB1276}"/>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463478A0-CAAB-63C8-F495-E93B1BCD96D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7" name="Freeform 13">
                <a:extLst>
                  <a:ext uri="{FF2B5EF4-FFF2-40B4-BE49-F238E27FC236}">
                    <a16:creationId xmlns:a16="http://schemas.microsoft.com/office/drawing/2014/main" id="{BC8E7C77-3A0B-5D8A-B39B-9D1A75244DF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8" name="Freeform 14">
                <a:extLst>
                  <a:ext uri="{FF2B5EF4-FFF2-40B4-BE49-F238E27FC236}">
                    <a16:creationId xmlns:a16="http://schemas.microsoft.com/office/drawing/2014/main" id="{36C23A2D-D7C7-BE37-6CC8-7C46ADD1259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9" name="Freeform 15">
                <a:extLst>
                  <a:ext uri="{FF2B5EF4-FFF2-40B4-BE49-F238E27FC236}">
                    <a16:creationId xmlns:a16="http://schemas.microsoft.com/office/drawing/2014/main" id="{FF95B2E9-19B0-A078-F260-193C2E56E82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0" name="Freeform 16">
                <a:extLst>
                  <a:ext uri="{FF2B5EF4-FFF2-40B4-BE49-F238E27FC236}">
                    <a16:creationId xmlns:a16="http://schemas.microsoft.com/office/drawing/2014/main" id="{614D7289-4F42-0F07-1149-F6C7A26CF10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1" name="Freeform 17">
                <a:extLst>
                  <a:ext uri="{FF2B5EF4-FFF2-40B4-BE49-F238E27FC236}">
                    <a16:creationId xmlns:a16="http://schemas.microsoft.com/office/drawing/2014/main" id="{EF543061-F155-3826-75E5-054BAA84479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0" name="Google Shape;130;p55">
            <a:extLst>
              <a:ext uri="{FF2B5EF4-FFF2-40B4-BE49-F238E27FC236}">
                <a16:creationId xmlns:a16="http://schemas.microsoft.com/office/drawing/2014/main" id="{17C38A35-6B9B-EE9E-C27B-1FB36CFC905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1" name="Straight Connector 80">
            <a:extLst>
              <a:ext uri="{FF2B5EF4-FFF2-40B4-BE49-F238E27FC236}">
                <a16:creationId xmlns:a16="http://schemas.microsoft.com/office/drawing/2014/main" id="{75E61C33-8379-C5B8-0915-398A01703FD7}"/>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Title 55">
            <a:extLst>
              <a:ext uri="{FF2B5EF4-FFF2-40B4-BE49-F238E27FC236}">
                <a16:creationId xmlns:a16="http://schemas.microsoft.com/office/drawing/2014/main" id="{E2AB6461-8AE5-DFC7-F671-358F6D441309}"/>
              </a:ext>
            </a:extLst>
          </p:cNvPr>
          <p:cNvSpPr>
            <a:spLocks noGrp="1"/>
          </p:cNvSpPr>
          <p:nvPr>
            <p:ph type="title" hasCustomPrompt="1"/>
          </p:nvPr>
        </p:nvSpPr>
        <p:spPr>
          <a:xfrm>
            <a:off x="464710" y="556280"/>
            <a:ext cx="11277636"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4184635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Text and 1 Picture_Nav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DF7255-8EBF-44FD-D5D4-34028A2758E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09" y="1829382"/>
            <a:ext cx="4805791"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35" name="Text Placeholder 92">
            <a:extLst>
              <a:ext uri="{FF2B5EF4-FFF2-40B4-BE49-F238E27FC236}">
                <a16:creationId xmlns:a16="http://schemas.microsoft.com/office/drawing/2014/main" id="{DDDFD4BC-3060-CC24-E987-5A5E8C43FD1E}"/>
              </a:ext>
            </a:extLst>
          </p:cNvPr>
          <p:cNvSpPr>
            <a:spLocks noGrp="1"/>
          </p:cNvSpPr>
          <p:nvPr>
            <p:ph type="body" sz="quarter" idx="14" hasCustomPrompt="1"/>
          </p:nvPr>
        </p:nvSpPr>
        <p:spPr>
          <a:xfrm>
            <a:off x="464709" y="1212001"/>
            <a:ext cx="4416049"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335095D-1FD1-604D-816A-72B710A55A1B}"/>
              </a:ext>
            </a:extLst>
          </p:cNvPr>
          <p:cNvSpPr>
            <a:spLocks noGrp="1"/>
          </p:cNvSpPr>
          <p:nvPr>
            <p:ph type="pic" idx="15"/>
          </p:nvPr>
        </p:nvSpPr>
        <p:spPr>
          <a:xfrm>
            <a:off x="5584280" y="1635154"/>
            <a:ext cx="6742759" cy="4232822"/>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noFill/>
          <a:ln w="57150">
            <a:solidFill>
              <a:srgbClr val="002A4D"/>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3" name="Group 18">
            <a:extLst>
              <a:ext uri="{FF2B5EF4-FFF2-40B4-BE49-F238E27FC236}">
                <a16:creationId xmlns:a16="http://schemas.microsoft.com/office/drawing/2014/main" id="{4B326331-16C1-F51D-0743-9A383E493406}"/>
              </a:ext>
            </a:extLst>
          </p:cNvPr>
          <p:cNvGrpSpPr/>
          <p:nvPr userDrawn="1"/>
        </p:nvGrpSpPr>
        <p:grpSpPr>
          <a:xfrm>
            <a:off x="7381655" y="180826"/>
            <a:ext cx="4810345" cy="1063385"/>
            <a:chOff x="9464026" y="0"/>
            <a:chExt cx="23850434" cy="5272428"/>
          </a:xfrm>
        </p:grpSpPr>
        <p:grpSp>
          <p:nvGrpSpPr>
            <p:cNvPr id="5" name="Group 27">
              <a:extLst>
                <a:ext uri="{FF2B5EF4-FFF2-40B4-BE49-F238E27FC236}">
                  <a16:creationId xmlns:a16="http://schemas.microsoft.com/office/drawing/2014/main" id="{070D855E-AA54-E09C-5CB4-B3E0496A5CF5}"/>
                </a:ext>
              </a:extLst>
            </p:cNvPr>
            <p:cNvGrpSpPr>
              <a:grpSpLocks noChangeAspect="1"/>
            </p:cNvGrpSpPr>
            <p:nvPr/>
          </p:nvGrpSpPr>
          <p:grpSpPr>
            <a:xfrm>
              <a:off x="14163432" y="3142422"/>
              <a:ext cx="2130070" cy="2129866"/>
              <a:chOff x="0" y="0"/>
              <a:chExt cx="2119363" cy="2119160"/>
            </a:xfrm>
          </p:grpSpPr>
          <p:sp>
            <p:nvSpPr>
              <p:cNvPr id="38" name="Freeform 28">
                <a:extLst>
                  <a:ext uri="{FF2B5EF4-FFF2-40B4-BE49-F238E27FC236}">
                    <a16:creationId xmlns:a16="http://schemas.microsoft.com/office/drawing/2014/main" id="{ABB05769-4FE8-37C2-801E-098F745A831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 name="Group 29">
              <a:extLst>
                <a:ext uri="{FF2B5EF4-FFF2-40B4-BE49-F238E27FC236}">
                  <a16:creationId xmlns:a16="http://schemas.microsoft.com/office/drawing/2014/main" id="{B67B3A3F-ED78-9AA4-4E98-7CA140A2C86E}"/>
                </a:ext>
              </a:extLst>
            </p:cNvPr>
            <p:cNvGrpSpPr>
              <a:grpSpLocks noChangeAspect="1"/>
            </p:cNvGrpSpPr>
            <p:nvPr/>
          </p:nvGrpSpPr>
          <p:grpSpPr>
            <a:xfrm>
              <a:off x="9464026" y="0"/>
              <a:ext cx="7784824" cy="2129994"/>
              <a:chOff x="0" y="0"/>
              <a:chExt cx="7745692" cy="2119287"/>
            </a:xfrm>
          </p:grpSpPr>
          <p:sp>
            <p:nvSpPr>
              <p:cNvPr id="37" name="Freeform 30">
                <a:extLst>
                  <a:ext uri="{FF2B5EF4-FFF2-40B4-BE49-F238E27FC236}">
                    <a16:creationId xmlns:a16="http://schemas.microsoft.com/office/drawing/2014/main" id="{522A5ED4-5CB1-0479-A9E8-2E448DC5611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5" name="Group 31">
              <a:extLst>
                <a:ext uri="{FF2B5EF4-FFF2-40B4-BE49-F238E27FC236}">
                  <a16:creationId xmlns:a16="http://schemas.microsoft.com/office/drawing/2014/main" id="{F8639B5E-170B-4436-0BAD-92A6E6DD57F9}"/>
                </a:ext>
              </a:extLst>
            </p:cNvPr>
            <p:cNvGrpSpPr>
              <a:grpSpLocks noChangeAspect="1"/>
            </p:cNvGrpSpPr>
            <p:nvPr/>
          </p:nvGrpSpPr>
          <p:grpSpPr>
            <a:xfrm>
              <a:off x="17990779" y="0"/>
              <a:ext cx="2130058" cy="2129853"/>
              <a:chOff x="0" y="0"/>
              <a:chExt cx="2119351" cy="2119147"/>
            </a:xfrm>
          </p:grpSpPr>
          <p:sp>
            <p:nvSpPr>
              <p:cNvPr id="34" name="Freeform 32">
                <a:extLst>
                  <a:ext uri="{FF2B5EF4-FFF2-40B4-BE49-F238E27FC236}">
                    <a16:creationId xmlns:a16="http://schemas.microsoft.com/office/drawing/2014/main" id="{0C4B4552-EED6-CE80-E5D6-67EB02994BE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6" name="Group 33">
              <a:extLst>
                <a:ext uri="{FF2B5EF4-FFF2-40B4-BE49-F238E27FC236}">
                  <a16:creationId xmlns:a16="http://schemas.microsoft.com/office/drawing/2014/main" id="{8B841D89-55FE-DC87-05C5-8EB8030667B6}"/>
                </a:ext>
              </a:extLst>
            </p:cNvPr>
            <p:cNvGrpSpPr>
              <a:grpSpLocks noChangeAspect="1"/>
            </p:cNvGrpSpPr>
            <p:nvPr/>
          </p:nvGrpSpPr>
          <p:grpSpPr>
            <a:xfrm>
              <a:off x="17011180" y="3142434"/>
              <a:ext cx="6754079" cy="2129994"/>
              <a:chOff x="0" y="0"/>
              <a:chExt cx="6720129" cy="2119287"/>
            </a:xfrm>
          </p:grpSpPr>
          <p:sp>
            <p:nvSpPr>
              <p:cNvPr id="33" name="Freeform 34">
                <a:extLst>
                  <a:ext uri="{FF2B5EF4-FFF2-40B4-BE49-F238E27FC236}">
                    <a16:creationId xmlns:a16="http://schemas.microsoft.com/office/drawing/2014/main" id="{FC0866C6-0DFA-F2C8-7398-3C72CA6D14E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7" name="Group 35">
              <a:extLst>
                <a:ext uri="{FF2B5EF4-FFF2-40B4-BE49-F238E27FC236}">
                  <a16:creationId xmlns:a16="http://schemas.microsoft.com/office/drawing/2014/main" id="{540A093F-43E2-5957-4C99-849BEF395CD7}"/>
                </a:ext>
              </a:extLst>
            </p:cNvPr>
            <p:cNvGrpSpPr>
              <a:grpSpLocks noChangeAspect="1"/>
            </p:cNvGrpSpPr>
            <p:nvPr/>
          </p:nvGrpSpPr>
          <p:grpSpPr>
            <a:xfrm>
              <a:off x="24482976" y="3142422"/>
              <a:ext cx="2130070" cy="2129866"/>
              <a:chOff x="0" y="0"/>
              <a:chExt cx="2119363" cy="2119160"/>
            </a:xfrm>
          </p:grpSpPr>
          <p:sp>
            <p:nvSpPr>
              <p:cNvPr id="32" name="Freeform 36">
                <a:extLst>
                  <a:ext uri="{FF2B5EF4-FFF2-40B4-BE49-F238E27FC236}">
                    <a16:creationId xmlns:a16="http://schemas.microsoft.com/office/drawing/2014/main" id="{931E747D-C96B-9A14-DA75-271841CBA7F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8" name="Group 37">
              <a:extLst>
                <a:ext uri="{FF2B5EF4-FFF2-40B4-BE49-F238E27FC236}">
                  <a16:creationId xmlns:a16="http://schemas.microsoft.com/office/drawing/2014/main" id="{51FFA2BF-629F-2425-7B7C-2F82A3D79212}"/>
                </a:ext>
              </a:extLst>
            </p:cNvPr>
            <p:cNvGrpSpPr>
              <a:grpSpLocks noChangeAspect="1"/>
            </p:cNvGrpSpPr>
            <p:nvPr/>
          </p:nvGrpSpPr>
          <p:grpSpPr>
            <a:xfrm>
              <a:off x="20862753" y="0"/>
              <a:ext cx="12451707" cy="2129994"/>
              <a:chOff x="0" y="0"/>
              <a:chExt cx="12389117" cy="2119287"/>
            </a:xfrm>
          </p:grpSpPr>
          <p:sp>
            <p:nvSpPr>
              <p:cNvPr id="31" name="Freeform 38">
                <a:extLst>
                  <a:ext uri="{FF2B5EF4-FFF2-40B4-BE49-F238E27FC236}">
                    <a16:creationId xmlns:a16="http://schemas.microsoft.com/office/drawing/2014/main" id="{07D409E9-389E-1D83-7243-614507AB9390}"/>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9" name="Group 39">
              <a:extLst>
                <a:ext uri="{FF2B5EF4-FFF2-40B4-BE49-F238E27FC236}">
                  <a16:creationId xmlns:a16="http://schemas.microsoft.com/office/drawing/2014/main" id="{092D9CB6-13C8-7ECB-233E-17C4ED54CF10}"/>
                </a:ext>
              </a:extLst>
            </p:cNvPr>
            <p:cNvGrpSpPr>
              <a:grpSpLocks noChangeAspect="1"/>
            </p:cNvGrpSpPr>
            <p:nvPr/>
          </p:nvGrpSpPr>
          <p:grpSpPr>
            <a:xfrm>
              <a:off x="27330749" y="3142422"/>
              <a:ext cx="5983711" cy="2129994"/>
              <a:chOff x="0" y="0"/>
              <a:chExt cx="5953633" cy="2119287"/>
            </a:xfrm>
          </p:grpSpPr>
          <p:sp>
            <p:nvSpPr>
              <p:cNvPr id="30" name="Freeform 40">
                <a:extLst>
                  <a:ext uri="{FF2B5EF4-FFF2-40B4-BE49-F238E27FC236}">
                    <a16:creationId xmlns:a16="http://schemas.microsoft.com/office/drawing/2014/main" id="{CC4A1327-97A7-A9CB-7550-425FE938FDA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36" name="Text Placeholder 40">
            <a:extLst>
              <a:ext uri="{FF2B5EF4-FFF2-40B4-BE49-F238E27FC236}">
                <a16:creationId xmlns:a16="http://schemas.microsoft.com/office/drawing/2014/main" id="{5489DFC8-69B9-97A1-605A-C0648C56B669}"/>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1" name="Title 55">
            <a:extLst>
              <a:ext uri="{FF2B5EF4-FFF2-40B4-BE49-F238E27FC236}">
                <a16:creationId xmlns:a16="http://schemas.microsoft.com/office/drawing/2014/main" id="{96A8A69A-4353-A34D-558B-946CD44103C6}"/>
              </a:ext>
            </a:extLst>
          </p:cNvPr>
          <p:cNvSpPr>
            <a:spLocks noGrp="1"/>
          </p:cNvSpPr>
          <p:nvPr>
            <p:ph type="title" hasCustomPrompt="1"/>
          </p:nvPr>
        </p:nvSpPr>
        <p:spPr>
          <a:xfrm>
            <a:off x="464709" y="556280"/>
            <a:ext cx="6742759" cy="424732"/>
          </a:xfrm>
        </p:spPr>
        <p:txBody>
          <a:bodyPr wrap="square">
            <a:spAutoFit/>
          </a:bodyPr>
          <a:lstStyle>
            <a:lvl1pPr algn="l">
              <a:defRPr sz="2400">
                <a:solidFill>
                  <a:schemeClr val="accent1"/>
                </a:solidFill>
              </a:defRPr>
            </a:lvl1pPr>
          </a:lstStyle>
          <a:p>
            <a:r>
              <a:rPr lang="en-US"/>
              <a:t>Slide Title Goes Here</a:t>
            </a:r>
          </a:p>
        </p:txBody>
      </p:sp>
    </p:spTree>
    <p:extLst>
      <p:ext uri="{BB962C8B-B14F-4D97-AF65-F5344CB8AC3E}">
        <p14:creationId xmlns:p14="http://schemas.microsoft.com/office/powerpoint/2010/main" val="14168419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e Slide_Navy">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3"/>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3"/>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3"/>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3"/>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3"/>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31347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71" name="Group 18">
            <a:extLst>
              <a:ext uri="{FF2B5EF4-FFF2-40B4-BE49-F238E27FC236}">
                <a16:creationId xmlns:a16="http://schemas.microsoft.com/office/drawing/2014/main" id="{54637A47-98DA-2D3C-AF1A-1CEA9725DA26}"/>
              </a:ext>
            </a:extLst>
          </p:cNvPr>
          <p:cNvGrpSpPr/>
          <p:nvPr userDrawn="1"/>
        </p:nvGrpSpPr>
        <p:grpSpPr>
          <a:xfrm rot="16200000">
            <a:off x="-2522022" y="2886317"/>
            <a:ext cx="6858002" cy="1085365"/>
            <a:chOff x="0" y="0"/>
            <a:chExt cx="33314460" cy="5272428"/>
          </a:xfrm>
        </p:grpSpPr>
        <p:grpSp>
          <p:nvGrpSpPr>
            <p:cNvPr id="72" name="Group 19">
              <a:extLst>
                <a:ext uri="{FF2B5EF4-FFF2-40B4-BE49-F238E27FC236}">
                  <a16:creationId xmlns:a16="http://schemas.microsoft.com/office/drawing/2014/main" id="{078C66F3-6C2D-97B4-66BC-527B19AAB21A}"/>
                </a:ext>
              </a:extLst>
            </p:cNvPr>
            <p:cNvGrpSpPr>
              <a:grpSpLocks noChangeAspect="1"/>
            </p:cNvGrpSpPr>
            <p:nvPr/>
          </p:nvGrpSpPr>
          <p:grpSpPr>
            <a:xfrm>
              <a:off x="0" y="3142422"/>
              <a:ext cx="1369212" cy="2129866"/>
              <a:chOff x="0" y="0"/>
              <a:chExt cx="1362329" cy="2119160"/>
            </a:xfrm>
          </p:grpSpPr>
          <p:sp>
            <p:nvSpPr>
              <p:cNvPr id="111" name="Freeform 20">
                <a:extLst>
                  <a:ext uri="{FF2B5EF4-FFF2-40B4-BE49-F238E27FC236}">
                    <a16:creationId xmlns:a16="http://schemas.microsoft.com/office/drawing/2014/main" id="{0EBAB591-6C24-8D7F-E414-03F7127318CC}"/>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73" name="Group 21">
              <a:extLst>
                <a:ext uri="{FF2B5EF4-FFF2-40B4-BE49-F238E27FC236}">
                  <a16:creationId xmlns:a16="http://schemas.microsoft.com/office/drawing/2014/main" id="{5E24E2FF-BA8A-14A4-98F1-428955C17FB4}"/>
                </a:ext>
              </a:extLst>
            </p:cNvPr>
            <p:cNvGrpSpPr>
              <a:grpSpLocks noChangeAspect="1"/>
            </p:cNvGrpSpPr>
            <p:nvPr/>
          </p:nvGrpSpPr>
          <p:grpSpPr>
            <a:xfrm>
              <a:off x="0" y="0"/>
              <a:ext cx="5850134" cy="2129994"/>
              <a:chOff x="0" y="0"/>
              <a:chExt cx="5820728" cy="2119287"/>
            </a:xfrm>
          </p:grpSpPr>
          <p:sp>
            <p:nvSpPr>
              <p:cNvPr id="110" name="Freeform 22">
                <a:extLst>
                  <a:ext uri="{FF2B5EF4-FFF2-40B4-BE49-F238E27FC236}">
                    <a16:creationId xmlns:a16="http://schemas.microsoft.com/office/drawing/2014/main" id="{CB817AAA-07A3-1CCA-DB8B-52D9BCA770B6}"/>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4" name="Group 23">
              <a:extLst>
                <a:ext uri="{FF2B5EF4-FFF2-40B4-BE49-F238E27FC236}">
                  <a16:creationId xmlns:a16="http://schemas.microsoft.com/office/drawing/2014/main" id="{477DF69D-8FD4-CAFB-0184-EADA6C2A3810}"/>
                </a:ext>
              </a:extLst>
            </p:cNvPr>
            <p:cNvGrpSpPr>
              <a:grpSpLocks noChangeAspect="1"/>
            </p:cNvGrpSpPr>
            <p:nvPr/>
          </p:nvGrpSpPr>
          <p:grpSpPr>
            <a:xfrm>
              <a:off x="6592051" y="0"/>
              <a:ext cx="2130070" cy="2129853"/>
              <a:chOff x="0" y="0"/>
              <a:chExt cx="2119363" cy="2119147"/>
            </a:xfrm>
          </p:grpSpPr>
          <p:sp>
            <p:nvSpPr>
              <p:cNvPr id="109" name="Freeform 24">
                <a:extLst>
                  <a:ext uri="{FF2B5EF4-FFF2-40B4-BE49-F238E27FC236}">
                    <a16:creationId xmlns:a16="http://schemas.microsoft.com/office/drawing/2014/main" id="{5C0E2274-48EE-237C-52E7-1232CB663A50}"/>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75" name="Group 25">
              <a:extLst>
                <a:ext uri="{FF2B5EF4-FFF2-40B4-BE49-F238E27FC236}">
                  <a16:creationId xmlns:a16="http://schemas.microsoft.com/office/drawing/2014/main" id="{6D54FE5E-4B59-1382-8640-046810C5AE51}"/>
                </a:ext>
              </a:extLst>
            </p:cNvPr>
            <p:cNvGrpSpPr>
              <a:grpSpLocks noChangeAspect="1"/>
            </p:cNvGrpSpPr>
            <p:nvPr/>
          </p:nvGrpSpPr>
          <p:grpSpPr>
            <a:xfrm>
              <a:off x="2086928" y="3142358"/>
              <a:ext cx="11358789" cy="2129994"/>
              <a:chOff x="0" y="0"/>
              <a:chExt cx="11301692" cy="2119287"/>
            </a:xfrm>
          </p:grpSpPr>
          <p:sp>
            <p:nvSpPr>
              <p:cNvPr id="108" name="Freeform 26">
                <a:extLst>
                  <a:ext uri="{FF2B5EF4-FFF2-40B4-BE49-F238E27FC236}">
                    <a16:creationId xmlns:a16="http://schemas.microsoft.com/office/drawing/2014/main" id="{2CDE56FC-AC35-AA9F-523D-93A37ED29A40}"/>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76" name="Group 27">
              <a:extLst>
                <a:ext uri="{FF2B5EF4-FFF2-40B4-BE49-F238E27FC236}">
                  <a16:creationId xmlns:a16="http://schemas.microsoft.com/office/drawing/2014/main" id="{A361061A-E2EA-F29E-E45C-E69955E9ED32}"/>
                </a:ext>
              </a:extLst>
            </p:cNvPr>
            <p:cNvGrpSpPr>
              <a:grpSpLocks noChangeAspect="1"/>
            </p:cNvGrpSpPr>
            <p:nvPr/>
          </p:nvGrpSpPr>
          <p:grpSpPr>
            <a:xfrm>
              <a:off x="14163432" y="3142422"/>
              <a:ext cx="2130070" cy="2129866"/>
              <a:chOff x="0" y="0"/>
              <a:chExt cx="2119363" cy="2119160"/>
            </a:xfrm>
          </p:grpSpPr>
          <p:sp>
            <p:nvSpPr>
              <p:cNvPr id="107" name="Freeform 28">
                <a:extLst>
                  <a:ext uri="{FF2B5EF4-FFF2-40B4-BE49-F238E27FC236}">
                    <a16:creationId xmlns:a16="http://schemas.microsoft.com/office/drawing/2014/main" id="{894BD52D-9FED-37A8-C944-45D4695DEB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7" name="Group 29">
              <a:extLst>
                <a:ext uri="{FF2B5EF4-FFF2-40B4-BE49-F238E27FC236}">
                  <a16:creationId xmlns:a16="http://schemas.microsoft.com/office/drawing/2014/main" id="{0173B363-561E-C26B-150A-484B0DB291FF}"/>
                </a:ext>
              </a:extLst>
            </p:cNvPr>
            <p:cNvGrpSpPr>
              <a:grpSpLocks noChangeAspect="1"/>
            </p:cNvGrpSpPr>
            <p:nvPr/>
          </p:nvGrpSpPr>
          <p:grpSpPr>
            <a:xfrm>
              <a:off x="9464026" y="0"/>
              <a:ext cx="7784824" cy="2129994"/>
              <a:chOff x="0" y="0"/>
              <a:chExt cx="7745692" cy="2119287"/>
            </a:xfrm>
          </p:grpSpPr>
          <p:sp>
            <p:nvSpPr>
              <p:cNvPr id="106" name="Freeform 30">
                <a:extLst>
                  <a:ext uri="{FF2B5EF4-FFF2-40B4-BE49-F238E27FC236}">
                    <a16:creationId xmlns:a16="http://schemas.microsoft.com/office/drawing/2014/main" id="{05D639E7-74D3-B06F-7796-98962596318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8" name="Group 31">
              <a:extLst>
                <a:ext uri="{FF2B5EF4-FFF2-40B4-BE49-F238E27FC236}">
                  <a16:creationId xmlns:a16="http://schemas.microsoft.com/office/drawing/2014/main" id="{3FAA8BBF-7DE5-A6B3-167B-12B97F4F8A8B}"/>
                </a:ext>
              </a:extLst>
            </p:cNvPr>
            <p:cNvGrpSpPr>
              <a:grpSpLocks noChangeAspect="1"/>
            </p:cNvGrpSpPr>
            <p:nvPr/>
          </p:nvGrpSpPr>
          <p:grpSpPr>
            <a:xfrm>
              <a:off x="17990779" y="0"/>
              <a:ext cx="2130058" cy="2129853"/>
              <a:chOff x="0" y="0"/>
              <a:chExt cx="2119351" cy="2119147"/>
            </a:xfrm>
          </p:grpSpPr>
          <p:sp>
            <p:nvSpPr>
              <p:cNvPr id="105" name="Freeform 32">
                <a:extLst>
                  <a:ext uri="{FF2B5EF4-FFF2-40B4-BE49-F238E27FC236}">
                    <a16:creationId xmlns:a16="http://schemas.microsoft.com/office/drawing/2014/main" id="{21A582BC-C258-2EC0-DCCE-2438348D716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9" name="Group 78">
              <a:extLst>
                <a:ext uri="{FF2B5EF4-FFF2-40B4-BE49-F238E27FC236}">
                  <a16:creationId xmlns:a16="http://schemas.microsoft.com/office/drawing/2014/main" id="{347DF041-84CE-ADA1-84D0-DDD640511A9F}"/>
                </a:ext>
              </a:extLst>
            </p:cNvPr>
            <p:cNvGrpSpPr>
              <a:grpSpLocks noChangeAspect="1"/>
            </p:cNvGrpSpPr>
            <p:nvPr/>
          </p:nvGrpSpPr>
          <p:grpSpPr>
            <a:xfrm>
              <a:off x="17011180" y="3142434"/>
              <a:ext cx="6754079" cy="2129994"/>
              <a:chOff x="0" y="0"/>
              <a:chExt cx="6720129" cy="2119287"/>
            </a:xfrm>
          </p:grpSpPr>
          <p:sp>
            <p:nvSpPr>
              <p:cNvPr id="104" name="Freeform 34">
                <a:extLst>
                  <a:ext uri="{FF2B5EF4-FFF2-40B4-BE49-F238E27FC236}">
                    <a16:creationId xmlns:a16="http://schemas.microsoft.com/office/drawing/2014/main" id="{106CD9F4-E2C8-27F8-59B0-8BA7756EE43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80" name="Group 35">
              <a:extLst>
                <a:ext uri="{FF2B5EF4-FFF2-40B4-BE49-F238E27FC236}">
                  <a16:creationId xmlns:a16="http://schemas.microsoft.com/office/drawing/2014/main" id="{3DDE7295-41F1-80D8-E4D9-D0E7CAA667DC}"/>
                </a:ext>
              </a:extLst>
            </p:cNvPr>
            <p:cNvGrpSpPr>
              <a:grpSpLocks noChangeAspect="1"/>
            </p:cNvGrpSpPr>
            <p:nvPr/>
          </p:nvGrpSpPr>
          <p:grpSpPr>
            <a:xfrm>
              <a:off x="24482976" y="3142422"/>
              <a:ext cx="2130070" cy="2129866"/>
              <a:chOff x="0" y="0"/>
              <a:chExt cx="2119363" cy="2119160"/>
            </a:xfrm>
          </p:grpSpPr>
          <p:sp>
            <p:nvSpPr>
              <p:cNvPr id="103" name="Freeform 36">
                <a:extLst>
                  <a:ext uri="{FF2B5EF4-FFF2-40B4-BE49-F238E27FC236}">
                    <a16:creationId xmlns:a16="http://schemas.microsoft.com/office/drawing/2014/main" id="{4B2EBD79-859E-5074-947D-A17A3BD9BB2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81" name="Group 37">
              <a:extLst>
                <a:ext uri="{FF2B5EF4-FFF2-40B4-BE49-F238E27FC236}">
                  <a16:creationId xmlns:a16="http://schemas.microsoft.com/office/drawing/2014/main" id="{794CCCA9-CF11-2EED-2B82-F63CF3F38D1B}"/>
                </a:ext>
              </a:extLst>
            </p:cNvPr>
            <p:cNvGrpSpPr>
              <a:grpSpLocks noChangeAspect="1"/>
            </p:cNvGrpSpPr>
            <p:nvPr/>
          </p:nvGrpSpPr>
          <p:grpSpPr>
            <a:xfrm>
              <a:off x="20862753" y="0"/>
              <a:ext cx="12451707" cy="2129994"/>
              <a:chOff x="0" y="0"/>
              <a:chExt cx="12389117" cy="2119287"/>
            </a:xfrm>
          </p:grpSpPr>
          <p:sp>
            <p:nvSpPr>
              <p:cNvPr id="102" name="Freeform 38">
                <a:extLst>
                  <a:ext uri="{FF2B5EF4-FFF2-40B4-BE49-F238E27FC236}">
                    <a16:creationId xmlns:a16="http://schemas.microsoft.com/office/drawing/2014/main" id="{0FFC95EF-5A5A-AAFD-719E-F2BBBC5C056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82" name="Group 39">
              <a:extLst>
                <a:ext uri="{FF2B5EF4-FFF2-40B4-BE49-F238E27FC236}">
                  <a16:creationId xmlns:a16="http://schemas.microsoft.com/office/drawing/2014/main" id="{89536CAA-C57A-3CF6-87DC-D9C2366FE7F0}"/>
                </a:ext>
              </a:extLst>
            </p:cNvPr>
            <p:cNvGrpSpPr>
              <a:grpSpLocks noChangeAspect="1"/>
            </p:cNvGrpSpPr>
            <p:nvPr/>
          </p:nvGrpSpPr>
          <p:grpSpPr>
            <a:xfrm>
              <a:off x="27330749" y="3142422"/>
              <a:ext cx="5983711" cy="2129994"/>
              <a:chOff x="0" y="0"/>
              <a:chExt cx="5953633" cy="2119287"/>
            </a:xfrm>
          </p:grpSpPr>
          <p:sp>
            <p:nvSpPr>
              <p:cNvPr id="101" name="Freeform 40">
                <a:extLst>
                  <a:ext uri="{FF2B5EF4-FFF2-40B4-BE49-F238E27FC236}">
                    <a16:creationId xmlns:a16="http://schemas.microsoft.com/office/drawing/2014/main" id="{BBD49A2B-4A01-24D9-7A33-A06A9BEA04E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112" name="Oval 111">
            <a:extLst>
              <a:ext uri="{FF2B5EF4-FFF2-40B4-BE49-F238E27FC236}">
                <a16:creationId xmlns:a16="http://schemas.microsoft.com/office/drawing/2014/main" id="{E415DDED-871D-11B8-AC8C-BF2E231D4240}"/>
              </a:ext>
            </a:extLst>
          </p:cNvPr>
          <p:cNvSpPr/>
          <p:nvPr userDrawn="1"/>
        </p:nvSpPr>
        <p:spPr>
          <a:xfrm rot="16200000">
            <a:off x="756426" y="1285361"/>
            <a:ext cx="4287277" cy="4287277"/>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ABD64E8-84DB-1DAB-121C-7246CE043FF8}"/>
              </a:ext>
            </a:extLst>
          </p:cNvPr>
          <p:cNvSpPr/>
          <p:nvPr userDrawn="1"/>
        </p:nvSpPr>
        <p:spPr>
          <a:xfrm rot="16200000">
            <a:off x="946600" y="1475533"/>
            <a:ext cx="3943006" cy="394300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22">
            <a:extLst>
              <a:ext uri="{FF2B5EF4-FFF2-40B4-BE49-F238E27FC236}">
                <a16:creationId xmlns:a16="http://schemas.microsoft.com/office/drawing/2014/main" id="{CB70EF7C-AF9E-1A6F-D1EF-24A72B6F59EA}"/>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bg1"/>
                </a:solidFill>
              </a:defRPr>
            </a:lvl1pPr>
          </a:lstStyle>
          <a:p>
            <a:endParaRPr lang="en-US"/>
          </a:p>
        </p:txBody>
      </p:sp>
      <p:sp>
        <p:nvSpPr>
          <p:cNvPr id="7" name="Text Placeholder 40">
            <a:extLst>
              <a:ext uri="{FF2B5EF4-FFF2-40B4-BE49-F238E27FC236}">
                <a16:creationId xmlns:a16="http://schemas.microsoft.com/office/drawing/2014/main" id="{0EDE0684-7BBE-AD88-CB74-A006F1D123D6}"/>
              </a:ext>
            </a:extLst>
          </p:cNvPr>
          <p:cNvSpPr>
            <a:spLocks noGrp="1"/>
          </p:cNvSpPr>
          <p:nvPr>
            <p:ph type="body" sz="quarter" idx="17" hasCustomPrompt="1"/>
          </p:nvPr>
        </p:nvSpPr>
        <p:spPr>
          <a:xfrm>
            <a:off x="1658099" y="6518995"/>
            <a:ext cx="998061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277419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Navy BG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4074822"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576790" y="1197328"/>
            <a:ext cx="2806490" cy="4746898"/>
          </a:xfrm>
        </p:spPr>
        <p:txBody>
          <a:bodyPr wrap="square">
            <a:noAutofit/>
          </a:bodyPr>
          <a:lstStyle>
            <a:lvl1pPr algn="l">
              <a:defRPr sz="3000">
                <a:solidFill>
                  <a:schemeClr val="bg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Text Placeholder 40">
            <a:extLst>
              <a:ext uri="{FF2B5EF4-FFF2-40B4-BE49-F238E27FC236}">
                <a16:creationId xmlns:a16="http://schemas.microsoft.com/office/drawing/2014/main" id="{EA470877-3861-9921-252D-32ED4575C1F7}"/>
              </a:ext>
            </a:extLst>
          </p:cNvPr>
          <p:cNvSpPr>
            <a:spLocks noGrp="1"/>
          </p:cNvSpPr>
          <p:nvPr>
            <p:ph type="body" sz="quarter" idx="16" hasCustomPrompt="1"/>
          </p:nvPr>
        </p:nvSpPr>
        <p:spPr>
          <a:xfrm>
            <a:off x="4627884" y="6300678"/>
            <a:ext cx="5387637" cy="21698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p:txBody>
      </p:sp>
      <p:sp>
        <p:nvSpPr>
          <p:cNvPr id="27" name="Text Placeholder 5">
            <a:extLst>
              <a:ext uri="{FF2B5EF4-FFF2-40B4-BE49-F238E27FC236}">
                <a16:creationId xmlns:a16="http://schemas.microsoft.com/office/drawing/2014/main" id="{038DA309-DCCD-EFE3-82B5-6C67B1BE05A8}"/>
              </a:ext>
            </a:extLst>
          </p:cNvPr>
          <p:cNvSpPr>
            <a:spLocks noGrp="1"/>
          </p:cNvSpPr>
          <p:nvPr>
            <p:ph type="body" sz="quarter" idx="18"/>
          </p:nvPr>
        </p:nvSpPr>
        <p:spPr>
          <a:xfrm>
            <a:off x="4636033" y="627017"/>
            <a:ext cx="6979168" cy="511320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161381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w/pictures_Navy BG">
    <p:bg>
      <p:bgPr>
        <a:solidFill>
          <a:schemeClr val="accent1"/>
        </a:solidFill>
        <a:effectLst/>
      </p:bgPr>
    </p:bg>
    <p:spTree>
      <p:nvGrpSpPr>
        <p:cNvPr id="1" name=""/>
        <p:cNvGrpSpPr/>
        <p:nvPr/>
      </p:nvGrpSpPr>
      <p:grpSpPr>
        <a:xfrm>
          <a:off x="0" y="0"/>
          <a:ext cx="0" cy="0"/>
          <a:chOff x="0" y="0"/>
          <a:chExt cx="0" cy="0"/>
        </a:xfrm>
      </p:grpSpPr>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2307771" y="1409702"/>
            <a:ext cx="6161315" cy="4038597"/>
          </a:xfrm>
        </p:spPr>
        <p:txBody>
          <a:bodyPr anchor="ctr">
            <a:normAutofit/>
          </a:bodyPr>
          <a:lstStyle>
            <a:lvl1pPr marL="0" indent="0" algn="ctr">
              <a:lnSpc>
                <a:spcPts val="2700"/>
              </a:lnSpc>
              <a:spcBef>
                <a:spcPts val="0"/>
              </a:spcBef>
              <a:buFont typeface="Arial" panose="020B0604020202020204" pitchFamily="34" charset="0"/>
              <a:buNone/>
              <a:defRPr sz="2400">
                <a:solidFill>
                  <a:schemeClr val="bg1"/>
                </a:solidFill>
                <a:latin typeface="Montserrat" panose="02000505000000020004" pitchFamily="2" charset="77"/>
              </a:defRPr>
            </a:lvl1pPr>
          </a:lstStyle>
          <a:p>
            <a:pPr lvl="0"/>
            <a:r>
              <a:rPr lang="en-US"/>
              <a:t>Click to edit Master text styles</a:t>
            </a:r>
          </a:p>
        </p:txBody>
      </p:sp>
      <p:sp>
        <p:nvSpPr>
          <p:cNvPr id="37" name="Picture Placeholder 6">
            <a:extLst>
              <a:ext uri="{FF2B5EF4-FFF2-40B4-BE49-F238E27FC236}">
                <a16:creationId xmlns:a16="http://schemas.microsoft.com/office/drawing/2014/main" id="{57E607CB-5329-BA6E-F286-D59A9917D760}"/>
              </a:ext>
            </a:extLst>
          </p:cNvPr>
          <p:cNvSpPr>
            <a:spLocks noGrp="1"/>
          </p:cNvSpPr>
          <p:nvPr>
            <p:ph type="pic" idx="5"/>
          </p:nvPr>
        </p:nvSpPr>
        <p:spPr>
          <a:xfrm>
            <a:off x="-504004" y="3538986"/>
            <a:ext cx="2339433" cy="2339433"/>
          </a:xfrm>
          <a:prstGeom prst="ellipse">
            <a:avLst/>
          </a:prstGeom>
          <a:noFill/>
          <a:ln w="57150">
            <a:solidFill>
              <a:srgbClr val="FBB613"/>
            </a:solidFill>
          </a:ln>
        </p:spPr>
        <p:txBody>
          <a:bodyPr rtlCol="0" anchor="ctr">
            <a:normAutofit/>
          </a:bodyPr>
          <a:lstStyle>
            <a:lvl1pPr marL="0" indent="0" algn="ctr">
              <a:buNone/>
              <a:defRPr sz="1600">
                <a:solidFill>
                  <a:schemeClr val="bg1"/>
                </a:solidFill>
                <a:latin typeface="Montserrat" panose="02000505000000020004" pitchFamily="2" charset="77"/>
              </a:defRPr>
            </a:lvl1pPr>
          </a:lstStyle>
          <a:p>
            <a:pPr lvl="0"/>
            <a:r>
              <a:rPr lang="en-US" noProof="0"/>
              <a:t>Click icon to add picture</a:t>
            </a:r>
          </a:p>
        </p:txBody>
      </p:sp>
      <p:sp>
        <p:nvSpPr>
          <p:cNvPr id="38" name="Picture Placeholder 9">
            <a:extLst>
              <a:ext uri="{FF2B5EF4-FFF2-40B4-BE49-F238E27FC236}">
                <a16:creationId xmlns:a16="http://schemas.microsoft.com/office/drawing/2014/main" id="{B1679E1A-D7C1-A7D4-2D96-9F16234886A6}"/>
              </a:ext>
            </a:extLst>
          </p:cNvPr>
          <p:cNvSpPr>
            <a:spLocks noGrp="1"/>
          </p:cNvSpPr>
          <p:nvPr>
            <p:ph type="pic" idx="10"/>
          </p:nvPr>
        </p:nvSpPr>
        <p:spPr>
          <a:xfrm>
            <a:off x="8796251" y="2115949"/>
            <a:ext cx="3868162" cy="3868162"/>
          </a:xfrm>
          <a:prstGeom prst="ellipse">
            <a:avLst/>
          </a:prstGeom>
          <a:noFill/>
          <a:ln w="57150">
            <a:solidFill>
              <a:srgbClr val="8BC639"/>
            </a:solidFill>
          </a:ln>
        </p:spPr>
        <p:txBody>
          <a:bodyPr rtlCol="0" anchor="ctr">
            <a:normAutofit/>
          </a:bodyPr>
          <a:lstStyle>
            <a:lvl1pPr marL="0" indent="0" algn="ctr">
              <a:buNone/>
              <a:defRPr sz="1600">
                <a:solidFill>
                  <a:schemeClr val="bg1"/>
                </a:solidFill>
                <a:latin typeface="Montserrat" panose="02000505000000020004" pitchFamily="2" charset="77"/>
              </a:defRPr>
            </a:lvl1pPr>
          </a:lstStyle>
          <a:p>
            <a:pPr lvl="0"/>
            <a:r>
              <a:rPr lang="en-US" noProof="0"/>
              <a:t>Click icon to add picture</a:t>
            </a:r>
          </a:p>
        </p:txBody>
      </p:sp>
      <p:sp>
        <p:nvSpPr>
          <p:cNvPr id="39" name="Picture Placeholder 6">
            <a:extLst>
              <a:ext uri="{FF2B5EF4-FFF2-40B4-BE49-F238E27FC236}">
                <a16:creationId xmlns:a16="http://schemas.microsoft.com/office/drawing/2014/main" id="{DF281241-D65E-1E1D-2E67-B4BE54E6A390}"/>
              </a:ext>
            </a:extLst>
          </p:cNvPr>
          <p:cNvSpPr>
            <a:spLocks noGrp="1"/>
          </p:cNvSpPr>
          <p:nvPr>
            <p:ph type="pic" idx="13"/>
          </p:nvPr>
        </p:nvSpPr>
        <p:spPr>
          <a:xfrm>
            <a:off x="8848120" y="275652"/>
            <a:ext cx="1703726" cy="1703726"/>
          </a:xfrm>
          <a:prstGeom prst="ellipse">
            <a:avLst/>
          </a:prstGeom>
          <a:noFill/>
          <a:ln w="57150">
            <a:solidFill>
              <a:srgbClr val="4CC1F0"/>
            </a:solidFill>
          </a:ln>
        </p:spPr>
        <p:txBody>
          <a:bodyPr rtlCol="0" anchor="ctr">
            <a:noAutofit/>
          </a:bodyPr>
          <a:lstStyle>
            <a:lvl1pPr marL="0" indent="0" algn="ctr">
              <a:buNone/>
              <a:defRPr sz="1400">
                <a:solidFill>
                  <a:schemeClr val="bg1"/>
                </a:solidFill>
                <a:latin typeface="Montserrat" panose="02000505000000020004" pitchFamily="2" charset="77"/>
              </a:defRPr>
            </a:lvl1pPr>
          </a:lstStyle>
          <a:p>
            <a:pPr lvl="0"/>
            <a:r>
              <a:rPr lang="en-US" noProof="0"/>
              <a:t>Click icon to add picture</a:t>
            </a:r>
          </a:p>
        </p:txBody>
      </p: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 name="Text Placeholder 40">
            <a:extLst>
              <a:ext uri="{FF2B5EF4-FFF2-40B4-BE49-F238E27FC236}">
                <a16:creationId xmlns:a16="http://schemas.microsoft.com/office/drawing/2014/main" id="{7952B463-C33E-09DA-1936-BC1678E5C1FD}"/>
              </a:ext>
            </a:extLst>
          </p:cNvPr>
          <p:cNvSpPr>
            <a:spLocks noGrp="1"/>
          </p:cNvSpPr>
          <p:nvPr>
            <p:ph type="body" sz="quarter" idx="17" hasCustomPrompt="1"/>
          </p:nvPr>
        </p:nvSpPr>
        <p:spPr>
          <a:xfrm>
            <a:off x="492381" y="6528320"/>
            <a:ext cx="11207237" cy="21698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endParaRPr lang="en-US"/>
          </a:p>
        </p:txBody>
      </p:sp>
      <p:grpSp>
        <p:nvGrpSpPr>
          <p:cNvPr id="4" name="Group 3">
            <a:extLst>
              <a:ext uri="{FF2B5EF4-FFF2-40B4-BE49-F238E27FC236}">
                <a16:creationId xmlns:a16="http://schemas.microsoft.com/office/drawing/2014/main" id="{782CC600-CAEC-48D2-52C0-4644619FD1FC}"/>
              </a:ext>
            </a:extLst>
          </p:cNvPr>
          <p:cNvGrpSpPr/>
          <p:nvPr userDrawn="1"/>
        </p:nvGrpSpPr>
        <p:grpSpPr>
          <a:xfrm>
            <a:off x="10542215" y="6313475"/>
            <a:ext cx="806169" cy="156064"/>
            <a:chOff x="10436933" y="1424045"/>
            <a:chExt cx="3986384" cy="771716"/>
          </a:xfrm>
          <a:solidFill>
            <a:schemeClr val="bg1"/>
          </a:solidFill>
        </p:grpSpPr>
        <p:grpSp>
          <p:nvGrpSpPr>
            <p:cNvPr id="5" name="Group 2">
              <a:extLst>
                <a:ext uri="{FF2B5EF4-FFF2-40B4-BE49-F238E27FC236}">
                  <a16:creationId xmlns:a16="http://schemas.microsoft.com/office/drawing/2014/main" id="{359FD5E5-BA5C-F627-41F6-3D692660A756}"/>
                </a:ext>
              </a:extLst>
            </p:cNvPr>
            <p:cNvGrpSpPr>
              <a:grpSpLocks noChangeAspect="1"/>
            </p:cNvGrpSpPr>
            <p:nvPr userDrawn="1"/>
          </p:nvGrpSpPr>
          <p:grpSpPr>
            <a:xfrm>
              <a:off x="10436933" y="1424045"/>
              <a:ext cx="852335" cy="771525"/>
              <a:chOff x="0" y="0"/>
              <a:chExt cx="1136447" cy="1028700"/>
            </a:xfrm>
            <a:grpFill/>
          </p:grpSpPr>
          <p:sp>
            <p:nvSpPr>
              <p:cNvPr id="31" name="Freeform 3">
                <a:extLst>
                  <a:ext uri="{FF2B5EF4-FFF2-40B4-BE49-F238E27FC236}">
                    <a16:creationId xmlns:a16="http://schemas.microsoft.com/office/drawing/2014/main" id="{3E7116AC-C30A-E1EE-F921-2B9A2F1A0E72}"/>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32" name="Freeform 4">
                <a:extLst>
                  <a:ext uri="{FF2B5EF4-FFF2-40B4-BE49-F238E27FC236}">
                    <a16:creationId xmlns:a16="http://schemas.microsoft.com/office/drawing/2014/main" id="{2C482AC6-545A-4524-ACF6-52C989E5DFE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33" name="Freeform 5">
                <a:extLst>
                  <a:ext uri="{FF2B5EF4-FFF2-40B4-BE49-F238E27FC236}">
                    <a16:creationId xmlns:a16="http://schemas.microsoft.com/office/drawing/2014/main" id="{8FF69E0F-6102-FEC6-A215-0127DF7BF87C}"/>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34" name="Freeform 6">
                <a:extLst>
                  <a:ext uri="{FF2B5EF4-FFF2-40B4-BE49-F238E27FC236}">
                    <a16:creationId xmlns:a16="http://schemas.microsoft.com/office/drawing/2014/main" id="{46236A9E-59DA-7C9D-4C61-0A2111C3862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35" name="Freeform 7">
                <a:extLst>
                  <a:ext uri="{FF2B5EF4-FFF2-40B4-BE49-F238E27FC236}">
                    <a16:creationId xmlns:a16="http://schemas.microsoft.com/office/drawing/2014/main" id="{1D012B83-0D02-0CD6-6FA1-8F7B1135E33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36" name="Freeform 8">
                <a:extLst>
                  <a:ext uri="{FF2B5EF4-FFF2-40B4-BE49-F238E27FC236}">
                    <a16:creationId xmlns:a16="http://schemas.microsoft.com/office/drawing/2014/main" id="{C4C886B6-ED4E-B00A-0067-BF0C827BC05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1" name="Freeform 9">
                <a:extLst>
                  <a:ext uri="{FF2B5EF4-FFF2-40B4-BE49-F238E27FC236}">
                    <a16:creationId xmlns:a16="http://schemas.microsoft.com/office/drawing/2014/main" id="{4D824A65-D13D-4379-885B-2ACEA56971D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2" name="Freeform 10">
                <a:extLst>
                  <a:ext uri="{FF2B5EF4-FFF2-40B4-BE49-F238E27FC236}">
                    <a16:creationId xmlns:a16="http://schemas.microsoft.com/office/drawing/2014/main" id="{8C98FD15-FD76-5B87-23F0-266C9F6FEBF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7" name="Group 11">
              <a:extLst>
                <a:ext uri="{FF2B5EF4-FFF2-40B4-BE49-F238E27FC236}">
                  <a16:creationId xmlns:a16="http://schemas.microsoft.com/office/drawing/2014/main" id="{67F7D152-4312-6F21-A02A-0D466BC9DFFB}"/>
                </a:ext>
              </a:extLst>
            </p:cNvPr>
            <p:cNvGrpSpPr>
              <a:grpSpLocks noChangeAspect="1"/>
            </p:cNvGrpSpPr>
            <p:nvPr userDrawn="1"/>
          </p:nvGrpSpPr>
          <p:grpSpPr>
            <a:xfrm>
              <a:off x="11319520" y="1424226"/>
              <a:ext cx="3103797" cy="771535"/>
              <a:chOff x="0" y="0"/>
              <a:chExt cx="4138397" cy="1028713"/>
            </a:xfrm>
            <a:grpFill/>
          </p:grpSpPr>
          <p:sp>
            <p:nvSpPr>
              <p:cNvPr id="25" name="Freeform 12">
                <a:extLst>
                  <a:ext uri="{FF2B5EF4-FFF2-40B4-BE49-F238E27FC236}">
                    <a16:creationId xmlns:a16="http://schemas.microsoft.com/office/drawing/2014/main" id="{6BAF7260-F550-7E6D-D8BD-FA8ED719F81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26" name="Freeform 13">
                <a:extLst>
                  <a:ext uri="{FF2B5EF4-FFF2-40B4-BE49-F238E27FC236}">
                    <a16:creationId xmlns:a16="http://schemas.microsoft.com/office/drawing/2014/main" id="{84A88AA3-3C52-CEF4-9038-C03FD7F3669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27" name="Freeform 14">
                <a:extLst>
                  <a:ext uri="{FF2B5EF4-FFF2-40B4-BE49-F238E27FC236}">
                    <a16:creationId xmlns:a16="http://schemas.microsoft.com/office/drawing/2014/main" id="{EB4FFEE4-8B8A-2E9A-9C12-7B60C50BFD7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28" name="Freeform 15">
                <a:extLst>
                  <a:ext uri="{FF2B5EF4-FFF2-40B4-BE49-F238E27FC236}">
                    <a16:creationId xmlns:a16="http://schemas.microsoft.com/office/drawing/2014/main" id="{7F14A27C-BAA0-4C27-2DED-B599038D48E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29" name="Freeform 16">
                <a:extLst>
                  <a:ext uri="{FF2B5EF4-FFF2-40B4-BE49-F238E27FC236}">
                    <a16:creationId xmlns:a16="http://schemas.microsoft.com/office/drawing/2014/main" id="{D2358946-7E41-E068-21C2-FBDF52F4409F}"/>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30" name="Freeform 17">
                <a:extLst>
                  <a:ext uri="{FF2B5EF4-FFF2-40B4-BE49-F238E27FC236}">
                    <a16:creationId xmlns:a16="http://schemas.microsoft.com/office/drawing/2014/main" id="{E143DE3B-5941-9B74-8F1E-6E2A731B2A40}"/>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43" name="Google Shape;130;p55">
            <a:extLst>
              <a:ext uri="{FF2B5EF4-FFF2-40B4-BE49-F238E27FC236}">
                <a16:creationId xmlns:a16="http://schemas.microsoft.com/office/drawing/2014/main" id="{1B2D8BD0-415F-F3E2-097F-4E9CB106465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44" name="Straight Connector 43">
            <a:extLst>
              <a:ext uri="{FF2B5EF4-FFF2-40B4-BE49-F238E27FC236}">
                <a16:creationId xmlns:a16="http://schemas.microsoft.com/office/drawing/2014/main" id="{E98076E1-7D87-76F0-053B-4F4FE9C40F3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1EEC2EFF-73B5-4BB7-E5D3-55D092034314}"/>
              </a:ext>
            </a:extLst>
          </p:cNvPr>
          <p:cNvSpPr/>
          <p:nvPr userDrawn="1"/>
        </p:nvSpPr>
        <p:spPr>
          <a:xfrm>
            <a:off x="12191999"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8F57573-E6FB-3D29-5492-B472D4587BCD}"/>
              </a:ext>
            </a:extLst>
          </p:cNvPr>
          <p:cNvSpPr/>
          <p:nvPr userDrawn="1"/>
        </p:nvSpPr>
        <p:spPr>
          <a:xfrm>
            <a:off x="-1392482" y="-1"/>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447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w/pictures_Beige BG">
    <p:bg>
      <p:bgPr>
        <a:solidFill>
          <a:srgbClr val="FCF5D9"/>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2307771" y="1409702"/>
            <a:ext cx="6161315" cy="4038597"/>
          </a:xfrm>
        </p:spPr>
        <p:txBody>
          <a:bodyPr anchor="ctr">
            <a:normAutofit/>
          </a:bodyPr>
          <a:lstStyle>
            <a:lvl1pPr marL="0" indent="0" algn="ctr">
              <a:lnSpc>
                <a:spcPts val="2700"/>
              </a:lnSpc>
              <a:spcBef>
                <a:spcPts val="0"/>
              </a:spcBef>
              <a:buFont typeface="Arial" panose="020B0604020202020204" pitchFamily="34" charset="0"/>
              <a:buNone/>
              <a:defRPr sz="2400">
                <a:solidFill>
                  <a:schemeClr val="accent1"/>
                </a:solidFill>
                <a:latin typeface="Montserrat" panose="02000505000000020004" pitchFamily="2" charset="77"/>
              </a:defRPr>
            </a:lvl1pPr>
          </a:lstStyle>
          <a:p>
            <a:pPr lvl="0"/>
            <a:r>
              <a:rPr lang="en-US"/>
              <a:t>Click to edit Master text styles</a:t>
            </a:r>
          </a:p>
        </p:txBody>
      </p:sp>
      <p:sp>
        <p:nvSpPr>
          <p:cNvPr id="37" name="Picture Placeholder 6">
            <a:extLst>
              <a:ext uri="{FF2B5EF4-FFF2-40B4-BE49-F238E27FC236}">
                <a16:creationId xmlns:a16="http://schemas.microsoft.com/office/drawing/2014/main" id="{57E607CB-5329-BA6E-F286-D59A9917D760}"/>
              </a:ext>
            </a:extLst>
          </p:cNvPr>
          <p:cNvSpPr>
            <a:spLocks noGrp="1"/>
          </p:cNvSpPr>
          <p:nvPr>
            <p:ph type="pic" idx="5"/>
          </p:nvPr>
        </p:nvSpPr>
        <p:spPr>
          <a:xfrm>
            <a:off x="-504004" y="3538986"/>
            <a:ext cx="2339433" cy="2339433"/>
          </a:xfrm>
          <a:prstGeom prst="ellipse">
            <a:avLst/>
          </a:prstGeom>
          <a:noFill/>
          <a:ln w="57150">
            <a:solidFill>
              <a:srgbClr val="FBB613"/>
            </a:solidFill>
          </a:ln>
        </p:spPr>
        <p:txBody>
          <a:bodyPr rtlCol="0" anchor="ctr">
            <a:normAutofit/>
          </a:bodyPr>
          <a:lstStyle>
            <a:lvl1pPr marL="0" indent="0" algn="ctr">
              <a:buNone/>
              <a:defRPr sz="1600">
                <a:solidFill>
                  <a:schemeClr val="accent1"/>
                </a:solidFill>
                <a:latin typeface="Montserrat" panose="02000505000000020004" pitchFamily="2" charset="77"/>
              </a:defRPr>
            </a:lvl1pPr>
          </a:lstStyle>
          <a:p>
            <a:pPr lvl="0"/>
            <a:r>
              <a:rPr lang="en-US" noProof="0"/>
              <a:t>Click icon to add picture</a:t>
            </a:r>
          </a:p>
        </p:txBody>
      </p:sp>
      <p:sp>
        <p:nvSpPr>
          <p:cNvPr id="38" name="Picture Placeholder 9">
            <a:extLst>
              <a:ext uri="{FF2B5EF4-FFF2-40B4-BE49-F238E27FC236}">
                <a16:creationId xmlns:a16="http://schemas.microsoft.com/office/drawing/2014/main" id="{B1679E1A-D7C1-A7D4-2D96-9F16234886A6}"/>
              </a:ext>
            </a:extLst>
          </p:cNvPr>
          <p:cNvSpPr>
            <a:spLocks noGrp="1"/>
          </p:cNvSpPr>
          <p:nvPr>
            <p:ph type="pic" idx="10"/>
          </p:nvPr>
        </p:nvSpPr>
        <p:spPr>
          <a:xfrm>
            <a:off x="8796251" y="2115949"/>
            <a:ext cx="3868162" cy="3868162"/>
          </a:xfrm>
          <a:prstGeom prst="ellipse">
            <a:avLst/>
          </a:prstGeom>
          <a:noFill/>
          <a:ln w="57150">
            <a:solidFill>
              <a:srgbClr val="8BC639"/>
            </a:solidFill>
          </a:ln>
        </p:spPr>
        <p:txBody>
          <a:bodyPr rtlCol="0" anchor="ctr">
            <a:normAutofit/>
          </a:bodyPr>
          <a:lstStyle>
            <a:lvl1pPr marL="0" indent="0" algn="ctr">
              <a:buNone/>
              <a:defRPr sz="1600">
                <a:solidFill>
                  <a:schemeClr val="accent1"/>
                </a:solidFill>
                <a:latin typeface="Montserrat" panose="02000505000000020004" pitchFamily="2" charset="77"/>
              </a:defRPr>
            </a:lvl1pPr>
          </a:lstStyle>
          <a:p>
            <a:pPr lvl="0"/>
            <a:r>
              <a:rPr lang="en-US" noProof="0"/>
              <a:t>Click icon to add picture</a:t>
            </a:r>
          </a:p>
        </p:txBody>
      </p:sp>
      <p:sp>
        <p:nvSpPr>
          <p:cNvPr id="39" name="Picture Placeholder 6">
            <a:extLst>
              <a:ext uri="{FF2B5EF4-FFF2-40B4-BE49-F238E27FC236}">
                <a16:creationId xmlns:a16="http://schemas.microsoft.com/office/drawing/2014/main" id="{DF281241-D65E-1E1D-2E67-B4BE54E6A390}"/>
              </a:ext>
            </a:extLst>
          </p:cNvPr>
          <p:cNvSpPr>
            <a:spLocks noGrp="1"/>
          </p:cNvSpPr>
          <p:nvPr>
            <p:ph type="pic" idx="13"/>
          </p:nvPr>
        </p:nvSpPr>
        <p:spPr>
          <a:xfrm>
            <a:off x="8848120" y="275652"/>
            <a:ext cx="1703726" cy="1703726"/>
          </a:xfrm>
          <a:prstGeom prst="ellipse">
            <a:avLst/>
          </a:prstGeom>
          <a:noFill/>
          <a:ln w="57150">
            <a:solidFill>
              <a:srgbClr val="4CC1F0"/>
            </a:solidFill>
          </a:ln>
        </p:spPr>
        <p:txBody>
          <a:bodyPr rtlCol="0" anchor="ctr">
            <a:noAutofit/>
          </a:bodyPr>
          <a:lstStyle>
            <a:lvl1pPr marL="0" indent="0" algn="ctr">
              <a:buNone/>
              <a:defRPr sz="1400">
                <a:solidFill>
                  <a:schemeClr val="accent1"/>
                </a:solidFill>
                <a:latin typeface="Montserrat" panose="02000505000000020004" pitchFamily="2" charset="77"/>
              </a:defRPr>
            </a:lvl1pPr>
          </a:lstStyle>
          <a:p>
            <a:pPr lvl="0"/>
            <a:r>
              <a:rPr lang="en-US" noProof="0"/>
              <a:t>Click icon to add picture</a:t>
            </a:r>
          </a:p>
        </p:txBody>
      </p: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 name="Text Placeholder 40">
            <a:extLst>
              <a:ext uri="{FF2B5EF4-FFF2-40B4-BE49-F238E27FC236}">
                <a16:creationId xmlns:a16="http://schemas.microsoft.com/office/drawing/2014/main" id="{7952B463-C33E-09DA-1936-BC1678E5C1FD}"/>
              </a:ext>
            </a:extLst>
          </p:cNvPr>
          <p:cNvSpPr>
            <a:spLocks noGrp="1"/>
          </p:cNvSpPr>
          <p:nvPr>
            <p:ph type="body" sz="quarter" idx="17" hasCustomPrompt="1"/>
          </p:nvPr>
        </p:nvSpPr>
        <p:spPr>
          <a:xfrm>
            <a:off x="492381" y="6525609"/>
            <a:ext cx="11207237" cy="21698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endParaRPr lang="en-US"/>
          </a:p>
        </p:txBody>
      </p:sp>
      <p:sp>
        <p:nvSpPr>
          <p:cNvPr id="47" name="Rectangle 46">
            <a:extLst>
              <a:ext uri="{FF2B5EF4-FFF2-40B4-BE49-F238E27FC236}">
                <a16:creationId xmlns:a16="http://schemas.microsoft.com/office/drawing/2014/main" id="{1EEC2EFF-73B5-4BB7-E5D3-55D092034314}"/>
              </a:ext>
            </a:extLst>
          </p:cNvPr>
          <p:cNvSpPr/>
          <p:nvPr userDrawn="1"/>
        </p:nvSpPr>
        <p:spPr>
          <a:xfrm>
            <a:off x="12191999"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8F57573-E6FB-3D29-5492-B472D4587BCD}"/>
              </a:ext>
            </a:extLst>
          </p:cNvPr>
          <p:cNvSpPr/>
          <p:nvPr userDrawn="1"/>
        </p:nvSpPr>
        <p:spPr>
          <a:xfrm>
            <a:off x="-1392482" y="-1"/>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EE5363B-49D2-7D3E-7B26-4AF882976BAB}"/>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473D7274-B097-EF9C-8BCA-C7629FC81DC1}"/>
                </a:ext>
              </a:extLst>
            </p:cNvPr>
            <p:cNvGrpSpPr>
              <a:grpSpLocks noChangeAspect="1"/>
            </p:cNvGrpSpPr>
            <p:nvPr userDrawn="1"/>
          </p:nvGrpSpPr>
          <p:grpSpPr>
            <a:xfrm>
              <a:off x="10436933" y="1424045"/>
              <a:ext cx="852335" cy="771525"/>
              <a:chOff x="0" y="0"/>
              <a:chExt cx="1136447" cy="1028700"/>
            </a:xfrm>
          </p:grpSpPr>
          <p:sp>
            <p:nvSpPr>
              <p:cNvPr id="16" name="Freeform 3">
                <a:extLst>
                  <a:ext uri="{FF2B5EF4-FFF2-40B4-BE49-F238E27FC236}">
                    <a16:creationId xmlns:a16="http://schemas.microsoft.com/office/drawing/2014/main" id="{8A804E86-4E5C-B09C-5ACB-4DE45F68FD3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7" name="Freeform 4">
                <a:extLst>
                  <a:ext uri="{FF2B5EF4-FFF2-40B4-BE49-F238E27FC236}">
                    <a16:creationId xmlns:a16="http://schemas.microsoft.com/office/drawing/2014/main" id="{57188E21-C3D7-50D6-AEC6-F9F2B953104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8" name="Freeform 5">
                <a:extLst>
                  <a:ext uri="{FF2B5EF4-FFF2-40B4-BE49-F238E27FC236}">
                    <a16:creationId xmlns:a16="http://schemas.microsoft.com/office/drawing/2014/main" id="{84214A52-CBD8-96CE-3463-05340A5546D1}"/>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9" name="Freeform 6">
                <a:extLst>
                  <a:ext uri="{FF2B5EF4-FFF2-40B4-BE49-F238E27FC236}">
                    <a16:creationId xmlns:a16="http://schemas.microsoft.com/office/drawing/2014/main" id="{8A64D34D-DD22-C75E-01D1-00CB4EA1D920}"/>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20" name="Freeform 7">
                <a:extLst>
                  <a:ext uri="{FF2B5EF4-FFF2-40B4-BE49-F238E27FC236}">
                    <a16:creationId xmlns:a16="http://schemas.microsoft.com/office/drawing/2014/main" id="{7CE54CED-54B1-7FF9-2907-636611023AC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21" name="Freeform 8">
                <a:extLst>
                  <a:ext uri="{FF2B5EF4-FFF2-40B4-BE49-F238E27FC236}">
                    <a16:creationId xmlns:a16="http://schemas.microsoft.com/office/drawing/2014/main" id="{EAF0C162-A703-CA61-9A32-8C4030BA115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22" name="Freeform 9">
                <a:extLst>
                  <a:ext uri="{FF2B5EF4-FFF2-40B4-BE49-F238E27FC236}">
                    <a16:creationId xmlns:a16="http://schemas.microsoft.com/office/drawing/2014/main" id="{155154C3-DCAF-2729-CC80-7A964B22591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3" name="Freeform 10">
                <a:extLst>
                  <a:ext uri="{FF2B5EF4-FFF2-40B4-BE49-F238E27FC236}">
                    <a16:creationId xmlns:a16="http://schemas.microsoft.com/office/drawing/2014/main" id="{E3079BB9-CCE4-5879-CA8E-AA873A8801C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9" name="Group 11">
              <a:extLst>
                <a:ext uri="{FF2B5EF4-FFF2-40B4-BE49-F238E27FC236}">
                  <a16:creationId xmlns:a16="http://schemas.microsoft.com/office/drawing/2014/main" id="{590CC6A3-3CE1-5F13-E282-36A07D57DE65}"/>
                </a:ext>
              </a:extLst>
            </p:cNvPr>
            <p:cNvGrpSpPr>
              <a:grpSpLocks noChangeAspect="1"/>
            </p:cNvGrpSpPr>
            <p:nvPr userDrawn="1"/>
          </p:nvGrpSpPr>
          <p:grpSpPr>
            <a:xfrm>
              <a:off x="11319520" y="1424226"/>
              <a:ext cx="3103797" cy="771535"/>
              <a:chOff x="0" y="0"/>
              <a:chExt cx="4138397" cy="1028713"/>
            </a:xfrm>
          </p:grpSpPr>
          <p:sp>
            <p:nvSpPr>
              <p:cNvPr id="10" name="Freeform 12">
                <a:extLst>
                  <a:ext uri="{FF2B5EF4-FFF2-40B4-BE49-F238E27FC236}">
                    <a16:creationId xmlns:a16="http://schemas.microsoft.com/office/drawing/2014/main" id="{A30994A0-8BA6-5F3B-7DF5-4CF72A22D7FD}"/>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1" name="Freeform 13">
                <a:extLst>
                  <a:ext uri="{FF2B5EF4-FFF2-40B4-BE49-F238E27FC236}">
                    <a16:creationId xmlns:a16="http://schemas.microsoft.com/office/drawing/2014/main" id="{DC607E59-7D0D-2A1C-2896-907018BC603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12" name="Freeform 14">
                <a:extLst>
                  <a:ext uri="{FF2B5EF4-FFF2-40B4-BE49-F238E27FC236}">
                    <a16:creationId xmlns:a16="http://schemas.microsoft.com/office/drawing/2014/main" id="{0A992E4F-71BC-433A-6B04-B7709EBE576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3" name="Freeform 15">
                <a:extLst>
                  <a:ext uri="{FF2B5EF4-FFF2-40B4-BE49-F238E27FC236}">
                    <a16:creationId xmlns:a16="http://schemas.microsoft.com/office/drawing/2014/main" id="{3F27EE7A-44AC-2797-6C00-F05A16C657A5}"/>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4" name="Freeform 16">
                <a:extLst>
                  <a:ext uri="{FF2B5EF4-FFF2-40B4-BE49-F238E27FC236}">
                    <a16:creationId xmlns:a16="http://schemas.microsoft.com/office/drawing/2014/main" id="{B843D73A-0FF9-8782-6B14-058C1FDE6AC4}"/>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5" name="Freeform 17">
                <a:extLst>
                  <a:ext uri="{FF2B5EF4-FFF2-40B4-BE49-F238E27FC236}">
                    <a16:creationId xmlns:a16="http://schemas.microsoft.com/office/drawing/2014/main" id="{B03B76D7-B1C3-647C-6074-10E7D9EFC28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4" name="Google Shape;130;p55">
            <a:extLst>
              <a:ext uri="{FF2B5EF4-FFF2-40B4-BE49-F238E27FC236}">
                <a16:creationId xmlns:a16="http://schemas.microsoft.com/office/drawing/2014/main" id="{DA1FA818-4F1A-2952-1024-3B0C1DF40452}"/>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5" name="Straight Connector 44">
            <a:extLst>
              <a:ext uri="{FF2B5EF4-FFF2-40B4-BE49-F238E27FC236}">
                <a16:creationId xmlns:a16="http://schemas.microsoft.com/office/drawing/2014/main" id="{A5A3F32B-AC99-FBF6-1EE3-01FBAEA95F13}"/>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289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lide Divider_Orange">
    <p:bg>
      <p:bgPr>
        <a:solidFill>
          <a:schemeClr val="accent2"/>
        </a:solidFill>
        <a:effectLst/>
      </p:bgPr>
    </p:bg>
    <p:spTree>
      <p:nvGrpSpPr>
        <p:cNvPr id="1" name=""/>
        <p:cNvGrpSpPr/>
        <p:nvPr/>
      </p:nvGrpSpPr>
      <p:grpSpPr>
        <a:xfrm>
          <a:off x="0" y="0"/>
          <a:ext cx="0" cy="0"/>
          <a:chOff x="0" y="0"/>
          <a:chExt cx="0" cy="0"/>
        </a:xfrm>
      </p:grpSpPr>
      <p:sp>
        <p:nvSpPr>
          <p:cNvPr id="27" name="Title 8">
            <a:extLst>
              <a:ext uri="{FF2B5EF4-FFF2-40B4-BE49-F238E27FC236}">
                <a16:creationId xmlns:a16="http://schemas.microsoft.com/office/drawing/2014/main" id="{99476A6C-C319-AE26-A240-9E5FFD3A320C}"/>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bg1"/>
                </a:solidFill>
              </a:defRPr>
            </a:lvl1pPr>
          </a:lstStyle>
          <a:p>
            <a:r>
              <a:rPr lang="en-US"/>
              <a:t>Slide Divider</a:t>
            </a:r>
          </a:p>
        </p:txBody>
      </p:sp>
      <p:grpSp>
        <p:nvGrpSpPr>
          <p:cNvPr id="28" name="Group 18">
            <a:extLst>
              <a:ext uri="{FF2B5EF4-FFF2-40B4-BE49-F238E27FC236}">
                <a16:creationId xmlns:a16="http://schemas.microsoft.com/office/drawing/2014/main" id="{D5834936-8A65-CE4F-9F19-BF9AE09E4624}"/>
              </a:ext>
            </a:extLst>
          </p:cNvPr>
          <p:cNvGrpSpPr/>
          <p:nvPr userDrawn="1"/>
        </p:nvGrpSpPr>
        <p:grpSpPr>
          <a:xfrm>
            <a:off x="1" y="4509645"/>
            <a:ext cx="12192000" cy="1929536"/>
            <a:chOff x="0" y="0"/>
            <a:chExt cx="33314460" cy="5272428"/>
          </a:xfrm>
          <a:solidFill>
            <a:schemeClr val="bg1"/>
          </a:solidFill>
        </p:grpSpPr>
        <p:grpSp>
          <p:nvGrpSpPr>
            <p:cNvPr id="29" name="Group 19">
              <a:extLst>
                <a:ext uri="{FF2B5EF4-FFF2-40B4-BE49-F238E27FC236}">
                  <a16:creationId xmlns:a16="http://schemas.microsoft.com/office/drawing/2014/main" id="{8434FD71-0181-A341-2E85-1F1DCDC1AF2F}"/>
                </a:ext>
              </a:extLst>
            </p:cNvPr>
            <p:cNvGrpSpPr>
              <a:grpSpLocks noChangeAspect="1"/>
            </p:cNvGrpSpPr>
            <p:nvPr/>
          </p:nvGrpSpPr>
          <p:grpSpPr>
            <a:xfrm>
              <a:off x="0" y="3142422"/>
              <a:ext cx="1369212" cy="2129866"/>
              <a:chOff x="0" y="0"/>
              <a:chExt cx="1362329" cy="2119160"/>
            </a:xfrm>
            <a:grpFill/>
          </p:grpSpPr>
          <p:sp>
            <p:nvSpPr>
              <p:cNvPr id="50" name="Freeform 20">
                <a:extLst>
                  <a:ext uri="{FF2B5EF4-FFF2-40B4-BE49-F238E27FC236}">
                    <a16:creationId xmlns:a16="http://schemas.microsoft.com/office/drawing/2014/main" id="{1CDE9809-485D-8A32-A6CF-4B59E2C5F7FB}"/>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grpFill/>
            </p:spPr>
            <p:txBody>
              <a:bodyPr/>
              <a:lstStyle/>
              <a:p>
                <a:endParaRPr lang="en-US"/>
              </a:p>
            </p:txBody>
          </p:sp>
        </p:grpSp>
        <p:grpSp>
          <p:nvGrpSpPr>
            <p:cNvPr id="30" name="Group 21">
              <a:extLst>
                <a:ext uri="{FF2B5EF4-FFF2-40B4-BE49-F238E27FC236}">
                  <a16:creationId xmlns:a16="http://schemas.microsoft.com/office/drawing/2014/main" id="{1ABB8869-8F70-FC9E-5EAC-22F285161E1B}"/>
                </a:ext>
              </a:extLst>
            </p:cNvPr>
            <p:cNvGrpSpPr>
              <a:grpSpLocks noChangeAspect="1"/>
            </p:cNvGrpSpPr>
            <p:nvPr/>
          </p:nvGrpSpPr>
          <p:grpSpPr>
            <a:xfrm>
              <a:off x="0" y="0"/>
              <a:ext cx="5850134" cy="2129994"/>
              <a:chOff x="0" y="0"/>
              <a:chExt cx="5820728" cy="2119287"/>
            </a:xfrm>
            <a:grpFill/>
          </p:grpSpPr>
          <p:sp>
            <p:nvSpPr>
              <p:cNvPr id="49" name="Freeform 22">
                <a:extLst>
                  <a:ext uri="{FF2B5EF4-FFF2-40B4-BE49-F238E27FC236}">
                    <a16:creationId xmlns:a16="http://schemas.microsoft.com/office/drawing/2014/main" id="{4F384020-57CA-1090-9819-ADF8EEFF21AF}"/>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grpFill/>
            </p:spPr>
            <p:txBody>
              <a:bodyPr/>
              <a:lstStyle/>
              <a:p>
                <a:endParaRPr lang="en-US"/>
              </a:p>
            </p:txBody>
          </p:sp>
        </p:grpSp>
        <p:grpSp>
          <p:nvGrpSpPr>
            <p:cNvPr id="31" name="Group 23">
              <a:extLst>
                <a:ext uri="{FF2B5EF4-FFF2-40B4-BE49-F238E27FC236}">
                  <a16:creationId xmlns:a16="http://schemas.microsoft.com/office/drawing/2014/main" id="{67E25241-34B3-1190-7029-CDD4495D7AD8}"/>
                </a:ext>
              </a:extLst>
            </p:cNvPr>
            <p:cNvGrpSpPr>
              <a:grpSpLocks noChangeAspect="1"/>
            </p:cNvGrpSpPr>
            <p:nvPr/>
          </p:nvGrpSpPr>
          <p:grpSpPr>
            <a:xfrm>
              <a:off x="6592051" y="0"/>
              <a:ext cx="2130070" cy="2129853"/>
              <a:chOff x="0" y="0"/>
              <a:chExt cx="2119363" cy="2119147"/>
            </a:xfrm>
            <a:grpFill/>
          </p:grpSpPr>
          <p:sp>
            <p:nvSpPr>
              <p:cNvPr id="48" name="Freeform 24">
                <a:extLst>
                  <a:ext uri="{FF2B5EF4-FFF2-40B4-BE49-F238E27FC236}">
                    <a16:creationId xmlns:a16="http://schemas.microsoft.com/office/drawing/2014/main" id="{61524C11-F695-3481-9804-149C7B926111}"/>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2" name="Group 25">
              <a:extLst>
                <a:ext uri="{FF2B5EF4-FFF2-40B4-BE49-F238E27FC236}">
                  <a16:creationId xmlns:a16="http://schemas.microsoft.com/office/drawing/2014/main" id="{95655E3B-9641-35C3-85A2-83D985211595}"/>
                </a:ext>
              </a:extLst>
            </p:cNvPr>
            <p:cNvGrpSpPr>
              <a:grpSpLocks noChangeAspect="1"/>
            </p:cNvGrpSpPr>
            <p:nvPr/>
          </p:nvGrpSpPr>
          <p:grpSpPr>
            <a:xfrm>
              <a:off x="2086928" y="3142358"/>
              <a:ext cx="11358789" cy="2129994"/>
              <a:chOff x="0" y="0"/>
              <a:chExt cx="11301692" cy="2119287"/>
            </a:xfrm>
            <a:grpFill/>
          </p:grpSpPr>
          <p:sp>
            <p:nvSpPr>
              <p:cNvPr id="47" name="Freeform 26">
                <a:extLst>
                  <a:ext uri="{FF2B5EF4-FFF2-40B4-BE49-F238E27FC236}">
                    <a16:creationId xmlns:a16="http://schemas.microsoft.com/office/drawing/2014/main" id="{5C97362B-C599-DFC9-ECB7-A43E41B1DC3A}"/>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grpFill/>
            </p:spPr>
            <p:txBody>
              <a:bodyPr/>
              <a:lstStyle/>
              <a:p>
                <a:endParaRPr lang="en-US"/>
              </a:p>
            </p:txBody>
          </p:sp>
        </p:grpSp>
        <p:grpSp>
          <p:nvGrpSpPr>
            <p:cNvPr id="33" name="Group 27">
              <a:extLst>
                <a:ext uri="{FF2B5EF4-FFF2-40B4-BE49-F238E27FC236}">
                  <a16:creationId xmlns:a16="http://schemas.microsoft.com/office/drawing/2014/main" id="{B5C73D39-B58B-136B-7FA2-1286FAB442BF}"/>
                </a:ext>
              </a:extLst>
            </p:cNvPr>
            <p:cNvGrpSpPr>
              <a:grpSpLocks noChangeAspect="1"/>
            </p:cNvGrpSpPr>
            <p:nvPr/>
          </p:nvGrpSpPr>
          <p:grpSpPr>
            <a:xfrm>
              <a:off x="14163432" y="3142422"/>
              <a:ext cx="2130070" cy="2129866"/>
              <a:chOff x="0" y="0"/>
              <a:chExt cx="2119363" cy="2119160"/>
            </a:xfrm>
            <a:grpFill/>
          </p:grpSpPr>
          <p:sp>
            <p:nvSpPr>
              <p:cNvPr id="46" name="Freeform 28">
                <a:extLst>
                  <a:ext uri="{FF2B5EF4-FFF2-40B4-BE49-F238E27FC236}">
                    <a16:creationId xmlns:a16="http://schemas.microsoft.com/office/drawing/2014/main" id="{EF7D2709-5795-7B77-6B65-0852200DF2A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4" name="Group 29">
              <a:extLst>
                <a:ext uri="{FF2B5EF4-FFF2-40B4-BE49-F238E27FC236}">
                  <a16:creationId xmlns:a16="http://schemas.microsoft.com/office/drawing/2014/main" id="{29E18C51-5DA3-D1EE-E8AE-E279FF24454E}"/>
                </a:ext>
              </a:extLst>
            </p:cNvPr>
            <p:cNvGrpSpPr>
              <a:grpSpLocks noChangeAspect="1"/>
            </p:cNvGrpSpPr>
            <p:nvPr/>
          </p:nvGrpSpPr>
          <p:grpSpPr>
            <a:xfrm>
              <a:off x="9464026" y="0"/>
              <a:ext cx="7784824" cy="2129994"/>
              <a:chOff x="0" y="0"/>
              <a:chExt cx="7745692" cy="2119287"/>
            </a:xfrm>
            <a:grpFill/>
          </p:grpSpPr>
          <p:sp>
            <p:nvSpPr>
              <p:cNvPr id="45" name="Freeform 30">
                <a:extLst>
                  <a:ext uri="{FF2B5EF4-FFF2-40B4-BE49-F238E27FC236}">
                    <a16:creationId xmlns:a16="http://schemas.microsoft.com/office/drawing/2014/main" id="{19D5D479-495A-13B9-1EDA-472FF8FA082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35" name="Group 31">
              <a:extLst>
                <a:ext uri="{FF2B5EF4-FFF2-40B4-BE49-F238E27FC236}">
                  <a16:creationId xmlns:a16="http://schemas.microsoft.com/office/drawing/2014/main" id="{9FE8F392-E69C-00D0-D563-4FCA12111ED7}"/>
                </a:ext>
              </a:extLst>
            </p:cNvPr>
            <p:cNvGrpSpPr>
              <a:grpSpLocks noChangeAspect="1"/>
            </p:cNvGrpSpPr>
            <p:nvPr/>
          </p:nvGrpSpPr>
          <p:grpSpPr>
            <a:xfrm>
              <a:off x="17990779" y="0"/>
              <a:ext cx="2130058" cy="2129853"/>
              <a:chOff x="0" y="0"/>
              <a:chExt cx="2119351" cy="2119147"/>
            </a:xfrm>
            <a:grpFill/>
          </p:grpSpPr>
          <p:sp>
            <p:nvSpPr>
              <p:cNvPr id="44" name="Freeform 32">
                <a:extLst>
                  <a:ext uri="{FF2B5EF4-FFF2-40B4-BE49-F238E27FC236}">
                    <a16:creationId xmlns:a16="http://schemas.microsoft.com/office/drawing/2014/main" id="{E381041B-2E7A-75FE-B584-1A890BDD445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6" name="Group 33">
              <a:extLst>
                <a:ext uri="{FF2B5EF4-FFF2-40B4-BE49-F238E27FC236}">
                  <a16:creationId xmlns:a16="http://schemas.microsoft.com/office/drawing/2014/main" id="{E9C60B38-8037-3E3E-D075-A7CE6123EAD6}"/>
                </a:ext>
              </a:extLst>
            </p:cNvPr>
            <p:cNvGrpSpPr>
              <a:grpSpLocks noChangeAspect="1"/>
            </p:cNvGrpSpPr>
            <p:nvPr/>
          </p:nvGrpSpPr>
          <p:grpSpPr>
            <a:xfrm>
              <a:off x="17011180" y="3142434"/>
              <a:ext cx="6754079" cy="2129994"/>
              <a:chOff x="0" y="0"/>
              <a:chExt cx="6720129" cy="2119287"/>
            </a:xfrm>
            <a:grpFill/>
          </p:grpSpPr>
          <p:sp>
            <p:nvSpPr>
              <p:cNvPr id="43" name="Freeform 34">
                <a:extLst>
                  <a:ext uri="{FF2B5EF4-FFF2-40B4-BE49-F238E27FC236}">
                    <a16:creationId xmlns:a16="http://schemas.microsoft.com/office/drawing/2014/main" id="{804302A3-2B2D-5B15-162E-F81E3E34702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37" name="Group 35">
              <a:extLst>
                <a:ext uri="{FF2B5EF4-FFF2-40B4-BE49-F238E27FC236}">
                  <a16:creationId xmlns:a16="http://schemas.microsoft.com/office/drawing/2014/main" id="{956C6A66-533F-8749-A917-C0A9473ECC05}"/>
                </a:ext>
              </a:extLst>
            </p:cNvPr>
            <p:cNvGrpSpPr>
              <a:grpSpLocks noChangeAspect="1"/>
            </p:cNvGrpSpPr>
            <p:nvPr/>
          </p:nvGrpSpPr>
          <p:grpSpPr>
            <a:xfrm>
              <a:off x="24482976" y="3142422"/>
              <a:ext cx="2130070" cy="2129866"/>
              <a:chOff x="0" y="0"/>
              <a:chExt cx="2119363" cy="2119160"/>
            </a:xfrm>
            <a:grpFill/>
          </p:grpSpPr>
          <p:sp>
            <p:nvSpPr>
              <p:cNvPr id="42" name="Freeform 36">
                <a:extLst>
                  <a:ext uri="{FF2B5EF4-FFF2-40B4-BE49-F238E27FC236}">
                    <a16:creationId xmlns:a16="http://schemas.microsoft.com/office/drawing/2014/main" id="{893C9DD3-2E1E-37E1-F158-9EFB528CAA3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8" name="Group 37">
              <a:extLst>
                <a:ext uri="{FF2B5EF4-FFF2-40B4-BE49-F238E27FC236}">
                  <a16:creationId xmlns:a16="http://schemas.microsoft.com/office/drawing/2014/main" id="{697967D2-68DE-A8E9-734C-523EF927949F}"/>
                </a:ext>
              </a:extLst>
            </p:cNvPr>
            <p:cNvGrpSpPr>
              <a:grpSpLocks noChangeAspect="1"/>
            </p:cNvGrpSpPr>
            <p:nvPr/>
          </p:nvGrpSpPr>
          <p:grpSpPr>
            <a:xfrm>
              <a:off x="20862753" y="0"/>
              <a:ext cx="12451707" cy="2129994"/>
              <a:chOff x="0" y="0"/>
              <a:chExt cx="12389117" cy="2119287"/>
            </a:xfrm>
            <a:grpFill/>
          </p:grpSpPr>
          <p:sp>
            <p:nvSpPr>
              <p:cNvPr id="41" name="Freeform 38">
                <a:extLst>
                  <a:ext uri="{FF2B5EF4-FFF2-40B4-BE49-F238E27FC236}">
                    <a16:creationId xmlns:a16="http://schemas.microsoft.com/office/drawing/2014/main" id="{32121B3B-1976-8881-2D34-F11C4458D93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39" name="Group 39">
              <a:extLst>
                <a:ext uri="{FF2B5EF4-FFF2-40B4-BE49-F238E27FC236}">
                  <a16:creationId xmlns:a16="http://schemas.microsoft.com/office/drawing/2014/main" id="{5E84B208-0EBE-A97D-771B-B37020BCD1CE}"/>
                </a:ext>
              </a:extLst>
            </p:cNvPr>
            <p:cNvGrpSpPr>
              <a:grpSpLocks noChangeAspect="1"/>
            </p:cNvGrpSpPr>
            <p:nvPr/>
          </p:nvGrpSpPr>
          <p:grpSpPr>
            <a:xfrm>
              <a:off x="27330749" y="3142422"/>
              <a:ext cx="5983711" cy="2129994"/>
              <a:chOff x="0" y="0"/>
              <a:chExt cx="5953633" cy="2119287"/>
            </a:xfrm>
            <a:grpFill/>
          </p:grpSpPr>
          <p:sp>
            <p:nvSpPr>
              <p:cNvPr id="40" name="Freeform 40">
                <a:extLst>
                  <a:ext uri="{FF2B5EF4-FFF2-40B4-BE49-F238E27FC236}">
                    <a16:creationId xmlns:a16="http://schemas.microsoft.com/office/drawing/2014/main" id="{7B36F284-A835-1230-928C-7B265A09177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pic>
        <p:nvPicPr>
          <p:cNvPr id="74" name="Graphic 73">
            <a:extLst>
              <a:ext uri="{FF2B5EF4-FFF2-40B4-BE49-F238E27FC236}">
                <a16:creationId xmlns:a16="http://schemas.microsoft.com/office/drawing/2014/main" id="{22829FBA-DFEB-4414-6359-973822A8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3014" y="556726"/>
            <a:ext cx="1333297" cy="231615"/>
          </a:xfrm>
          <a:prstGeom prst="rect">
            <a:avLst/>
          </a:prstGeom>
        </p:spPr>
      </p:pic>
    </p:spTree>
    <p:extLst>
      <p:ext uri="{BB962C8B-B14F-4D97-AF65-F5344CB8AC3E}">
        <p14:creationId xmlns:p14="http://schemas.microsoft.com/office/powerpoint/2010/main" val="426004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 Divider_Orange 2">
    <p:bg>
      <p:bgPr>
        <a:solidFill>
          <a:srgbClr val="F16237"/>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normAutofit/>
          </a:bodyPr>
          <a:lstStyle>
            <a:lvl1pPr>
              <a:defRPr sz="5000">
                <a:solidFill>
                  <a:srgbClr val="F16237"/>
                </a:solidFill>
              </a:defRPr>
            </a:lvl1pPr>
          </a:lstStyle>
          <a:p>
            <a:r>
              <a:rPr lang="en-US"/>
              <a:t>Divider Slide</a:t>
            </a:r>
          </a:p>
        </p:txBody>
      </p:sp>
      <p:grpSp>
        <p:nvGrpSpPr>
          <p:cNvPr id="4" name="Group 3">
            <a:extLst>
              <a:ext uri="{FF2B5EF4-FFF2-40B4-BE49-F238E27FC236}">
                <a16:creationId xmlns:a16="http://schemas.microsoft.com/office/drawing/2014/main" id="{082881C8-C296-4772-34C3-866ACCA91492}"/>
              </a:ext>
            </a:extLst>
          </p:cNvPr>
          <p:cNvGrpSpPr/>
          <p:nvPr userDrawn="1"/>
        </p:nvGrpSpPr>
        <p:grpSpPr>
          <a:xfrm>
            <a:off x="550863" y="6313475"/>
            <a:ext cx="806169" cy="156064"/>
            <a:chOff x="10436933" y="1424045"/>
            <a:chExt cx="3986384" cy="771716"/>
          </a:xfrm>
        </p:grpSpPr>
        <p:grpSp>
          <p:nvGrpSpPr>
            <p:cNvPr id="5" name="Group 2">
              <a:extLst>
                <a:ext uri="{FF2B5EF4-FFF2-40B4-BE49-F238E27FC236}">
                  <a16:creationId xmlns:a16="http://schemas.microsoft.com/office/drawing/2014/main" id="{3AC075EA-DABA-0EFC-1ED4-D40A475C2F8C}"/>
                </a:ext>
              </a:extLst>
            </p:cNvPr>
            <p:cNvGrpSpPr>
              <a:grpSpLocks noChangeAspect="1"/>
            </p:cNvGrpSpPr>
            <p:nvPr userDrawn="1"/>
          </p:nvGrpSpPr>
          <p:grpSpPr>
            <a:xfrm>
              <a:off x="10436933" y="1424045"/>
              <a:ext cx="852335" cy="771525"/>
              <a:chOff x="0" y="0"/>
              <a:chExt cx="1136447" cy="1028700"/>
            </a:xfrm>
          </p:grpSpPr>
          <p:sp>
            <p:nvSpPr>
              <p:cNvPr id="38" name="Freeform 3">
                <a:extLst>
                  <a:ext uri="{FF2B5EF4-FFF2-40B4-BE49-F238E27FC236}">
                    <a16:creationId xmlns:a16="http://schemas.microsoft.com/office/drawing/2014/main" id="{3B1C2AFD-CB67-9E1E-3D4D-D9831416971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9" name="Freeform 4">
                <a:extLst>
                  <a:ext uri="{FF2B5EF4-FFF2-40B4-BE49-F238E27FC236}">
                    <a16:creationId xmlns:a16="http://schemas.microsoft.com/office/drawing/2014/main" id="{462062D5-86F6-4832-86FF-6AC2E975390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0" name="Freeform 5">
                <a:extLst>
                  <a:ext uri="{FF2B5EF4-FFF2-40B4-BE49-F238E27FC236}">
                    <a16:creationId xmlns:a16="http://schemas.microsoft.com/office/drawing/2014/main" id="{DD51BD7F-1906-CABA-DBD1-3B70C033110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1" name="Freeform 6">
                <a:extLst>
                  <a:ext uri="{FF2B5EF4-FFF2-40B4-BE49-F238E27FC236}">
                    <a16:creationId xmlns:a16="http://schemas.microsoft.com/office/drawing/2014/main" id="{AAE4B446-611F-2944-09E5-4CDBBF88025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2" name="Freeform 7">
                <a:extLst>
                  <a:ext uri="{FF2B5EF4-FFF2-40B4-BE49-F238E27FC236}">
                    <a16:creationId xmlns:a16="http://schemas.microsoft.com/office/drawing/2014/main" id="{C2559227-374D-1FE8-A514-558CEE302A63}"/>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3" name="Freeform 8">
                <a:extLst>
                  <a:ext uri="{FF2B5EF4-FFF2-40B4-BE49-F238E27FC236}">
                    <a16:creationId xmlns:a16="http://schemas.microsoft.com/office/drawing/2014/main" id="{A6671A4C-0BE8-27B5-90F1-61A18D4BA4C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4" name="Freeform 9">
                <a:extLst>
                  <a:ext uri="{FF2B5EF4-FFF2-40B4-BE49-F238E27FC236}">
                    <a16:creationId xmlns:a16="http://schemas.microsoft.com/office/drawing/2014/main" id="{80410A1D-E30F-839E-4F76-3278B71F5825}"/>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5" name="Freeform 10">
                <a:extLst>
                  <a:ext uri="{FF2B5EF4-FFF2-40B4-BE49-F238E27FC236}">
                    <a16:creationId xmlns:a16="http://schemas.microsoft.com/office/drawing/2014/main" id="{8073EA09-616D-305F-C396-48D3C5738962}"/>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 name="Group 11">
              <a:extLst>
                <a:ext uri="{FF2B5EF4-FFF2-40B4-BE49-F238E27FC236}">
                  <a16:creationId xmlns:a16="http://schemas.microsoft.com/office/drawing/2014/main" id="{42D76CEC-05C4-8963-1237-81F30114A245}"/>
                </a:ext>
              </a:extLst>
            </p:cNvPr>
            <p:cNvGrpSpPr>
              <a:grpSpLocks noChangeAspect="1"/>
            </p:cNvGrpSpPr>
            <p:nvPr userDrawn="1"/>
          </p:nvGrpSpPr>
          <p:grpSpPr>
            <a:xfrm>
              <a:off x="11319520" y="1424226"/>
              <a:ext cx="3103797" cy="771535"/>
              <a:chOff x="0" y="0"/>
              <a:chExt cx="4138397" cy="1028713"/>
            </a:xfrm>
          </p:grpSpPr>
          <p:sp>
            <p:nvSpPr>
              <p:cNvPr id="32" name="Freeform 12">
                <a:extLst>
                  <a:ext uri="{FF2B5EF4-FFF2-40B4-BE49-F238E27FC236}">
                    <a16:creationId xmlns:a16="http://schemas.microsoft.com/office/drawing/2014/main" id="{622A730A-EF00-2711-313D-19A78ECE6B30}"/>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3" name="Freeform 13">
                <a:extLst>
                  <a:ext uri="{FF2B5EF4-FFF2-40B4-BE49-F238E27FC236}">
                    <a16:creationId xmlns:a16="http://schemas.microsoft.com/office/drawing/2014/main" id="{CDA71754-CB31-F8B1-1E32-D4C3A1B68E4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4" name="Freeform 14">
                <a:extLst>
                  <a:ext uri="{FF2B5EF4-FFF2-40B4-BE49-F238E27FC236}">
                    <a16:creationId xmlns:a16="http://schemas.microsoft.com/office/drawing/2014/main" id="{F599C100-FB38-5D45-5FB8-481F0342FABA}"/>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5">
                <a:extLst>
                  <a:ext uri="{FF2B5EF4-FFF2-40B4-BE49-F238E27FC236}">
                    <a16:creationId xmlns:a16="http://schemas.microsoft.com/office/drawing/2014/main" id="{D5BBBE4B-B754-FF0D-847E-C801619662B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6" name="Freeform 16">
                <a:extLst>
                  <a:ext uri="{FF2B5EF4-FFF2-40B4-BE49-F238E27FC236}">
                    <a16:creationId xmlns:a16="http://schemas.microsoft.com/office/drawing/2014/main" id="{C9083D21-9448-51AA-7F11-5A87AA8DAE0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7" name="Freeform 17">
                <a:extLst>
                  <a:ext uri="{FF2B5EF4-FFF2-40B4-BE49-F238E27FC236}">
                    <a16:creationId xmlns:a16="http://schemas.microsoft.com/office/drawing/2014/main" id="{88387C51-7179-368C-9CE0-ABCF29C51A1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2" name="Group 2">
            <a:extLst>
              <a:ext uri="{FF2B5EF4-FFF2-40B4-BE49-F238E27FC236}">
                <a16:creationId xmlns:a16="http://schemas.microsoft.com/office/drawing/2014/main" id="{A396E99E-D921-C6CD-15A8-DB32DE638CD9}"/>
              </a:ext>
            </a:extLst>
          </p:cNvPr>
          <p:cNvGrpSpPr>
            <a:grpSpLocks noChangeAspect="1"/>
          </p:cNvGrpSpPr>
          <p:nvPr userDrawn="1"/>
        </p:nvGrpSpPr>
        <p:grpSpPr>
          <a:xfrm>
            <a:off x="7011440" y="2199991"/>
            <a:ext cx="5655565" cy="5119341"/>
            <a:chOff x="0" y="0"/>
            <a:chExt cx="1136447" cy="1028700"/>
          </a:xfrm>
          <a:solidFill>
            <a:srgbClr val="D3451F"/>
          </a:solidFill>
        </p:grpSpPr>
        <p:sp>
          <p:nvSpPr>
            <p:cNvPr id="3" name="Freeform 3">
              <a:extLst>
                <a:ext uri="{FF2B5EF4-FFF2-40B4-BE49-F238E27FC236}">
                  <a16:creationId xmlns:a16="http://schemas.microsoft.com/office/drawing/2014/main" id="{0F3F6509-4303-980E-307E-4761165620A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7" name="Freeform 4">
              <a:extLst>
                <a:ext uri="{FF2B5EF4-FFF2-40B4-BE49-F238E27FC236}">
                  <a16:creationId xmlns:a16="http://schemas.microsoft.com/office/drawing/2014/main" id="{D628F178-1CEB-52BE-0691-9BB5DCC75B6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8" name="Freeform 5">
              <a:extLst>
                <a:ext uri="{FF2B5EF4-FFF2-40B4-BE49-F238E27FC236}">
                  <a16:creationId xmlns:a16="http://schemas.microsoft.com/office/drawing/2014/main" id="{0F02413C-C01F-81FF-3495-0921888D6876}"/>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9" name="Freeform 6">
              <a:extLst>
                <a:ext uri="{FF2B5EF4-FFF2-40B4-BE49-F238E27FC236}">
                  <a16:creationId xmlns:a16="http://schemas.microsoft.com/office/drawing/2014/main" id="{2FAD58B7-3A6D-80F3-DC8D-4FC671CD7C2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 name="Freeform 7">
              <a:extLst>
                <a:ext uri="{FF2B5EF4-FFF2-40B4-BE49-F238E27FC236}">
                  <a16:creationId xmlns:a16="http://schemas.microsoft.com/office/drawing/2014/main" id="{F37E64F5-539C-5892-2CF5-B52C0DC6210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1" name="Freeform 8">
              <a:extLst>
                <a:ext uri="{FF2B5EF4-FFF2-40B4-BE49-F238E27FC236}">
                  <a16:creationId xmlns:a16="http://schemas.microsoft.com/office/drawing/2014/main" id="{CA7B4078-527A-6609-E4CF-25B97C29A82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2" name="Freeform 9">
              <a:extLst>
                <a:ext uri="{FF2B5EF4-FFF2-40B4-BE49-F238E27FC236}">
                  <a16:creationId xmlns:a16="http://schemas.microsoft.com/office/drawing/2014/main" id="{4FFCF0FA-A310-F0CD-9CC6-BDF9261DECF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3" name="Freeform 10">
              <a:extLst>
                <a:ext uri="{FF2B5EF4-FFF2-40B4-BE49-F238E27FC236}">
                  <a16:creationId xmlns:a16="http://schemas.microsoft.com/office/drawing/2014/main" id="{E9743207-35AF-7B60-C24B-E858F2D6F38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14" name="Rectangle 13">
            <a:extLst>
              <a:ext uri="{FF2B5EF4-FFF2-40B4-BE49-F238E27FC236}">
                <a16:creationId xmlns:a16="http://schemas.microsoft.com/office/drawing/2014/main" id="{FD87C5B5-B65F-1394-3F32-F0259B8179CA}"/>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A31A31-C970-6E55-A813-6296E0139FC4}"/>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5495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ide Divider_Orange 3">
    <p:spTree>
      <p:nvGrpSpPr>
        <p:cNvPr id="1" name=""/>
        <p:cNvGrpSpPr/>
        <p:nvPr/>
      </p:nvGrpSpPr>
      <p:grpSpPr>
        <a:xfrm>
          <a:off x="0" y="0"/>
          <a:ext cx="0" cy="0"/>
          <a:chOff x="0" y="0"/>
          <a:chExt cx="0" cy="0"/>
        </a:xfrm>
      </p:grpSpPr>
      <p:grpSp>
        <p:nvGrpSpPr>
          <p:cNvPr id="12" name="Group 18">
            <a:extLst>
              <a:ext uri="{FF2B5EF4-FFF2-40B4-BE49-F238E27FC236}">
                <a16:creationId xmlns:a16="http://schemas.microsoft.com/office/drawing/2014/main" id="{BF9D56BA-ED3E-6158-4266-B0EBEB779AAE}"/>
              </a:ext>
            </a:extLst>
          </p:cNvPr>
          <p:cNvGrpSpPr/>
          <p:nvPr userDrawn="1"/>
        </p:nvGrpSpPr>
        <p:grpSpPr>
          <a:xfrm>
            <a:off x="1" y="2601285"/>
            <a:ext cx="12192000" cy="1929536"/>
            <a:chOff x="0" y="0"/>
            <a:chExt cx="33314460" cy="5272428"/>
          </a:xfrm>
        </p:grpSpPr>
        <p:grpSp>
          <p:nvGrpSpPr>
            <p:cNvPr id="13" name="Group 19">
              <a:extLst>
                <a:ext uri="{FF2B5EF4-FFF2-40B4-BE49-F238E27FC236}">
                  <a16:creationId xmlns:a16="http://schemas.microsoft.com/office/drawing/2014/main" id="{771207B4-25C4-61F1-31EB-9A3E71E1AFAD}"/>
                </a:ext>
              </a:extLst>
            </p:cNvPr>
            <p:cNvGrpSpPr>
              <a:grpSpLocks noChangeAspect="1"/>
            </p:cNvGrpSpPr>
            <p:nvPr/>
          </p:nvGrpSpPr>
          <p:grpSpPr>
            <a:xfrm>
              <a:off x="0" y="3142422"/>
              <a:ext cx="1369212" cy="2129866"/>
              <a:chOff x="0" y="0"/>
              <a:chExt cx="1362329" cy="2119160"/>
            </a:xfrm>
          </p:grpSpPr>
          <p:sp>
            <p:nvSpPr>
              <p:cNvPr id="34" name="Freeform 20">
                <a:extLst>
                  <a:ext uri="{FF2B5EF4-FFF2-40B4-BE49-F238E27FC236}">
                    <a16:creationId xmlns:a16="http://schemas.microsoft.com/office/drawing/2014/main" id="{D52A1D1B-6AC1-62CD-C444-E58BF118C70E}"/>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14" name="Group 21">
              <a:extLst>
                <a:ext uri="{FF2B5EF4-FFF2-40B4-BE49-F238E27FC236}">
                  <a16:creationId xmlns:a16="http://schemas.microsoft.com/office/drawing/2014/main" id="{75CE1A55-85B5-F1DE-2412-F7D5C26AC2C4}"/>
                </a:ext>
              </a:extLst>
            </p:cNvPr>
            <p:cNvGrpSpPr>
              <a:grpSpLocks noChangeAspect="1"/>
            </p:cNvGrpSpPr>
            <p:nvPr/>
          </p:nvGrpSpPr>
          <p:grpSpPr>
            <a:xfrm>
              <a:off x="0" y="0"/>
              <a:ext cx="5850134" cy="2129994"/>
              <a:chOff x="0" y="0"/>
              <a:chExt cx="5820728" cy="2119287"/>
            </a:xfrm>
          </p:grpSpPr>
          <p:sp>
            <p:nvSpPr>
              <p:cNvPr id="33" name="Freeform 22">
                <a:extLst>
                  <a:ext uri="{FF2B5EF4-FFF2-40B4-BE49-F238E27FC236}">
                    <a16:creationId xmlns:a16="http://schemas.microsoft.com/office/drawing/2014/main" id="{C160DD50-3090-F049-5056-0284E5DBEC4D}"/>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5" name="Group 23">
              <a:extLst>
                <a:ext uri="{FF2B5EF4-FFF2-40B4-BE49-F238E27FC236}">
                  <a16:creationId xmlns:a16="http://schemas.microsoft.com/office/drawing/2014/main" id="{F124F134-ED03-BC26-DBDA-932C5A336DAA}"/>
                </a:ext>
              </a:extLst>
            </p:cNvPr>
            <p:cNvGrpSpPr>
              <a:grpSpLocks noChangeAspect="1"/>
            </p:cNvGrpSpPr>
            <p:nvPr/>
          </p:nvGrpSpPr>
          <p:grpSpPr>
            <a:xfrm>
              <a:off x="6592051" y="0"/>
              <a:ext cx="2130070" cy="2129853"/>
              <a:chOff x="0" y="0"/>
              <a:chExt cx="2119363" cy="2119147"/>
            </a:xfrm>
          </p:grpSpPr>
          <p:sp>
            <p:nvSpPr>
              <p:cNvPr id="32" name="Freeform 24">
                <a:extLst>
                  <a:ext uri="{FF2B5EF4-FFF2-40B4-BE49-F238E27FC236}">
                    <a16:creationId xmlns:a16="http://schemas.microsoft.com/office/drawing/2014/main" id="{B77B7EA8-8FA0-513D-5A20-B2BEBDE8084F}"/>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6" name="Group 25">
              <a:extLst>
                <a:ext uri="{FF2B5EF4-FFF2-40B4-BE49-F238E27FC236}">
                  <a16:creationId xmlns:a16="http://schemas.microsoft.com/office/drawing/2014/main" id="{6A54F2D0-CB58-F862-4712-791AB6973521}"/>
                </a:ext>
              </a:extLst>
            </p:cNvPr>
            <p:cNvGrpSpPr>
              <a:grpSpLocks noChangeAspect="1"/>
            </p:cNvGrpSpPr>
            <p:nvPr/>
          </p:nvGrpSpPr>
          <p:grpSpPr>
            <a:xfrm>
              <a:off x="2086928" y="3142358"/>
              <a:ext cx="11358789" cy="2129994"/>
              <a:chOff x="0" y="0"/>
              <a:chExt cx="11301692" cy="2119287"/>
            </a:xfrm>
          </p:grpSpPr>
          <p:sp>
            <p:nvSpPr>
              <p:cNvPr id="31" name="Freeform 26">
                <a:extLst>
                  <a:ext uri="{FF2B5EF4-FFF2-40B4-BE49-F238E27FC236}">
                    <a16:creationId xmlns:a16="http://schemas.microsoft.com/office/drawing/2014/main" id="{610FF6E7-2031-1A88-7A20-D89911654DD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7" name="Group 27">
              <a:extLst>
                <a:ext uri="{FF2B5EF4-FFF2-40B4-BE49-F238E27FC236}">
                  <a16:creationId xmlns:a16="http://schemas.microsoft.com/office/drawing/2014/main" id="{D0219D7D-8A1A-F385-B699-860348AD47E0}"/>
                </a:ext>
              </a:extLst>
            </p:cNvPr>
            <p:cNvGrpSpPr>
              <a:grpSpLocks noChangeAspect="1"/>
            </p:cNvGrpSpPr>
            <p:nvPr/>
          </p:nvGrpSpPr>
          <p:grpSpPr>
            <a:xfrm>
              <a:off x="14163432" y="3142422"/>
              <a:ext cx="2130070" cy="2129866"/>
              <a:chOff x="0" y="0"/>
              <a:chExt cx="2119363" cy="2119160"/>
            </a:xfrm>
          </p:grpSpPr>
          <p:sp>
            <p:nvSpPr>
              <p:cNvPr id="30" name="Freeform 28">
                <a:extLst>
                  <a:ext uri="{FF2B5EF4-FFF2-40B4-BE49-F238E27FC236}">
                    <a16:creationId xmlns:a16="http://schemas.microsoft.com/office/drawing/2014/main" id="{3AB780D8-1799-C09B-5E19-DB9ED171971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8" name="Group 29">
              <a:extLst>
                <a:ext uri="{FF2B5EF4-FFF2-40B4-BE49-F238E27FC236}">
                  <a16:creationId xmlns:a16="http://schemas.microsoft.com/office/drawing/2014/main" id="{23ED7569-DCAB-5C68-1D2A-3EE38C118258}"/>
                </a:ext>
              </a:extLst>
            </p:cNvPr>
            <p:cNvGrpSpPr>
              <a:grpSpLocks noChangeAspect="1"/>
            </p:cNvGrpSpPr>
            <p:nvPr/>
          </p:nvGrpSpPr>
          <p:grpSpPr>
            <a:xfrm>
              <a:off x="9464026" y="0"/>
              <a:ext cx="7784824" cy="2129994"/>
              <a:chOff x="0" y="0"/>
              <a:chExt cx="7745692" cy="2119287"/>
            </a:xfrm>
          </p:grpSpPr>
          <p:sp>
            <p:nvSpPr>
              <p:cNvPr id="29" name="Freeform 30">
                <a:extLst>
                  <a:ext uri="{FF2B5EF4-FFF2-40B4-BE49-F238E27FC236}">
                    <a16:creationId xmlns:a16="http://schemas.microsoft.com/office/drawing/2014/main" id="{186D0125-701C-59A5-8549-79C7D3B2A84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9" name="Group 31">
              <a:extLst>
                <a:ext uri="{FF2B5EF4-FFF2-40B4-BE49-F238E27FC236}">
                  <a16:creationId xmlns:a16="http://schemas.microsoft.com/office/drawing/2014/main" id="{20FF3FFB-D5BD-7027-6289-085E819F5BFB}"/>
                </a:ext>
              </a:extLst>
            </p:cNvPr>
            <p:cNvGrpSpPr>
              <a:grpSpLocks noChangeAspect="1"/>
            </p:cNvGrpSpPr>
            <p:nvPr/>
          </p:nvGrpSpPr>
          <p:grpSpPr>
            <a:xfrm>
              <a:off x="17990779" y="0"/>
              <a:ext cx="2130058" cy="2129853"/>
              <a:chOff x="0" y="0"/>
              <a:chExt cx="2119351" cy="2119147"/>
            </a:xfrm>
          </p:grpSpPr>
          <p:sp>
            <p:nvSpPr>
              <p:cNvPr id="28" name="Freeform 32">
                <a:extLst>
                  <a:ext uri="{FF2B5EF4-FFF2-40B4-BE49-F238E27FC236}">
                    <a16:creationId xmlns:a16="http://schemas.microsoft.com/office/drawing/2014/main" id="{4E59DB87-21B9-D628-1F12-C6D6E660273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0" name="Group 19">
              <a:extLst>
                <a:ext uri="{FF2B5EF4-FFF2-40B4-BE49-F238E27FC236}">
                  <a16:creationId xmlns:a16="http://schemas.microsoft.com/office/drawing/2014/main" id="{4019FD11-7AAF-527B-D2B5-6EECB3C2F632}"/>
                </a:ext>
              </a:extLst>
            </p:cNvPr>
            <p:cNvGrpSpPr>
              <a:grpSpLocks noChangeAspect="1"/>
            </p:cNvGrpSpPr>
            <p:nvPr/>
          </p:nvGrpSpPr>
          <p:grpSpPr>
            <a:xfrm>
              <a:off x="17011180" y="3142434"/>
              <a:ext cx="6754079" cy="2129994"/>
              <a:chOff x="0" y="0"/>
              <a:chExt cx="6720129" cy="2119287"/>
            </a:xfrm>
          </p:grpSpPr>
          <p:sp>
            <p:nvSpPr>
              <p:cNvPr id="27" name="Freeform 34">
                <a:extLst>
                  <a:ext uri="{FF2B5EF4-FFF2-40B4-BE49-F238E27FC236}">
                    <a16:creationId xmlns:a16="http://schemas.microsoft.com/office/drawing/2014/main" id="{BE9F3559-CBCD-F81D-1A75-C87DC5B812C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1" name="Group 35">
              <a:extLst>
                <a:ext uri="{FF2B5EF4-FFF2-40B4-BE49-F238E27FC236}">
                  <a16:creationId xmlns:a16="http://schemas.microsoft.com/office/drawing/2014/main" id="{E6A13A00-C702-899A-A689-4B6499AA2349}"/>
                </a:ext>
              </a:extLst>
            </p:cNvPr>
            <p:cNvGrpSpPr>
              <a:grpSpLocks noChangeAspect="1"/>
            </p:cNvGrpSpPr>
            <p:nvPr/>
          </p:nvGrpSpPr>
          <p:grpSpPr>
            <a:xfrm>
              <a:off x="24482976" y="3142422"/>
              <a:ext cx="2130070" cy="2129866"/>
              <a:chOff x="0" y="0"/>
              <a:chExt cx="2119363" cy="2119160"/>
            </a:xfrm>
          </p:grpSpPr>
          <p:sp>
            <p:nvSpPr>
              <p:cNvPr id="26" name="Freeform 36">
                <a:extLst>
                  <a:ext uri="{FF2B5EF4-FFF2-40B4-BE49-F238E27FC236}">
                    <a16:creationId xmlns:a16="http://schemas.microsoft.com/office/drawing/2014/main" id="{C427D9BD-97C2-D815-F036-90D870F5325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2" name="Group 37">
              <a:extLst>
                <a:ext uri="{FF2B5EF4-FFF2-40B4-BE49-F238E27FC236}">
                  <a16:creationId xmlns:a16="http://schemas.microsoft.com/office/drawing/2014/main" id="{F513DA14-C80A-B3AA-4D5B-5DBBCF74D540}"/>
                </a:ext>
              </a:extLst>
            </p:cNvPr>
            <p:cNvGrpSpPr>
              <a:grpSpLocks noChangeAspect="1"/>
            </p:cNvGrpSpPr>
            <p:nvPr/>
          </p:nvGrpSpPr>
          <p:grpSpPr>
            <a:xfrm>
              <a:off x="20862753" y="0"/>
              <a:ext cx="12451707" cy="2129994"/>
              <a:chOff x="0" y="0"/>
              <a:chExt cx="12389117" cy="2119287"/>
            </a:xfrm>
          </p:grpSpPr>
          <p:sp>
            <p:nvSpPr>
              <p:cNvPr id="25" name="Freeform 38">
                <a:extLst>
                  <a:ext uri="{FF2B5EF4-FFF2-40B4-BE49-F238E27FC236}">
                    <a16:creationId xmlns:a16="http://schemas.microsoft.com/office/drawing/2014/main" id="{BE0F31A5-60BC-4D56-F7B7-1B043D96B31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3" name="Group 39">
              <a:extLst>
                <a:ext uri="{FF2B5EF4-FFF2-40B4-BE49-F238E27FC236}">
                  <a16:creationId xmlns:a16="http://schemas.microsoft.com/office/drawing/2014/main" id="{BA83F2B5-32FB-1441-2C98-4D17FF1B58E8}"/>
                </a:ext>
              </a:extLst>
            </p:cNvPr>
            <p:cNvGrpSpPr>
              <a:grpSpLocks noChangeAspect="1"/>
            </p:cNvGrpSpPr>
            <p:nvPr/>
          </p:nvGrpSpPr>
          <p:grpSpPr>
            <a:xfrm>
              <a:off x="27330749" y="3142422"/>
              <a:ext cx="5983711" cy="2129994"/>
              <a:chOff x="0" y="0"/>
              <a:chExt cx="5953633" cy="2119287"/>
            </a:xfrm>
          </p:grpSpPr>
          <p:sp>
            <p:nvSpPr>
              <p:cNvPr id="24" name="Freeform 40">
                <a:extLst>
                  <a:ext uri="{FF2B5EF4-FFF2-40B4-BE49-F238E27FC236}">
                    <a16:creationId xmlns:a16="http://schemas.microsoft.com/office/drawing/2014/main" id="{0971210F-51E4-0A61-EBB8-59163A3D27E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9" name="Oval 8">
            <a:extLst>
              <a:ext uri="{FF2B5EF4-FFF2-40B4-BE49-F238E27FC236}">
                <a16:creationId xmlns:a16="http://schemas.microsoft.com/office/drawing/2014/main" id="{D1D691C3-C83C-21BF-166E-A769B2A2B6B0}"/>
              </a:ext>
            </a:extLst>
          </p:cNvPr>
          <p:cNvSpPr/>
          <p:nvPr userDrawn="1"/>
        </p:nvSpPr>
        <p:spPr>
          <a:xfrm rot="16200000">
            <a:off x="3952361" y="1285361"/>
            <a:ext cx="4287277" cy="4287277"/>
          </a:xfrm>
          <a:prstGeom prst="ellipse">
            <a:avLst/>
          </a:prstGeom>
          <a:solidFill>
            <a:srgbClr val="00264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4F70B4-EA66-659B-E04D-12C5B46ED08B}"/>
              </a:ext>
            </a:extLst>
          </p:cNvPr>
          <p:cNvSpPr/>
          <p:nvPr userDrawn="1"/>
        </p:nvSpPr>
        <p:spPr>
          <a:xfrm rot="16200000">
            <a:off x="4124497" y="1457497"/>
            <a:ext cx="3943006" cy="3943006"/>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F26E226-B851-3F3A-53F1-D5BFAA949C9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D76526C0-754F-F057-D2B7-D9B9ACA6A0D2}"/>
              </a:ext>
            </a:extLst>
          </p:cNvPr>
          <p:cNvGrpSpPr/>
          <p:nvPr userDrawn="1"/>
        </p:nvGrpSpPr>
        <p:grpSpPr>
          <a:xfrm>
            <a:off x="10542215" y="6313475"/>
            <a:ext cx="806169" cy="156064"/>
            <a:chOff x="10436933" y="1424045"/>
            <a:chExt cx="3986384" cy="771716"/>
          </a:xfrm>
        </p:grpSpPr>
        <p:grpSp>
          <p:nvGrpSpPr>
            <p:cNvPr id="37" name="Group 2">
              <a:extLst>
                <a:ext uri="{FF2B5EF4-FFF2-40B4-BE49-F238E27FC236}">
                  <a16:creationId xmlns:a16="http://schemas.microsoft.com/office/drawing/2014/main" id="{57279C58-8B1B-AE50-D395-156DE9E3C805}"/>
                </a:ext>
              </a:extLst>
            </p:cNvPr>
            <p:cNvGrpSpPr>
              <a:grpSpLocks noChangeAspect="1"/>
            </p:cNvGrpSpPr>
            <p:nvPr userDrawn="1"/>
          </p:nvGrpSpPr>
          <p:grpSpPr>
            <a:xfrm>
              <a:off x="10436933" y="1424045"/>
              <a:ext cx="852335" cy="771525"/>
              <a:chOff x="0" y="0"/>
              <a:chExt cx="1136447" cy="1028700"/>
            </a:xfrm>
          </p:grpSpPr>
          <p:sp>
            <p:nvSpPr>
              <p:cNvPr id="45" name="Freeform 3">
                <a:extLst>
                  <a:ext uri="{FF2B5EF4-FFF2-40B4-BE49-F238E27FC236}">
                    <a16:creationId xmlns:a16="http://schemas.microsoft.com/office/drawing/2014/main" id="{A9F72F43-B3D2-A3E8-47BB-900A887A4FD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46" name="Freeform 4">
                <a:extLst>
                  <a:ext uri="{FF2B5EF4-FFF2-40B4-BE49-F238E27FC236}">
                    <a16:creationId xmlns:a16="http://schemas.microsoft.com/office/drawing/2014/main" id="{13A0B38C-D6F2-74B7-4F80-68574511CF5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7" name="Freeform 5">
                <a:extLst>
                  <a:ext uri="{FF2B5EF4-FFF2-40B4-BE49-F238E27FC236}">
                    <a16:creationId xmlns:a16="http://schemas.microsoft.com/office/drawing/2014/main" id="{E99AADF1-AB9A-7EE4-BBBF-A29D498D600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8" name="Freeform 6">
                <a:extLst>
                  <a:ext uri="{FF2B5EF4-FFF2-40B4-BE49-F238E27FC236}">
                    <a16:creationId xmlns:a16="http://schemas.microsoft.com/office/drawing/2014/main" id="{2D803908-ECAD-F79A-4E61-3E152AFF970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9" name="Freeform 7">
                <a:extLst>
                  <a:ext uri="{FF2B5EF4-FFF2-40B4-BE49-F238E27FC236}">
                    <a16:creationId xmlns:a16="http://schemas.microsoft.com/office/drawing/2014/main" id="{5D93A119-A74E-4F63-2DF3-B468EC69F4D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0" name="Freeform 8">
                <a:extLst>
                  <a:ext uri="{FF2B5EF4-FFF2-40B4-BE49-F238E27FC236}">
                    <a16:creationId xmlns:a16="http://schemas.microsoft.com/office/drawing/2014/main" id="{C81B247C-FE41-CB3E-FE91-3BDF7469C55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1" name="Freeform 9">
                <a:extLst>
                  <a:ext uri="{FF2B5EF4-FFF2-40B4-BE49-F238E27FC236}">
                    <a16:creationId xmlns:a16="http://schemas.microsoft.com/office/drawing/2014/main" id="{FF0E08ED-2B9F-DADB-8076-020A12CC233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2" name="Freeform 10">
                <a:extLst>
                  <a:ext uri="{FF2B5EF4-FFF2-40B4-BE49-F238E27FC236}">
                    <a16:creationId xmlns:a16="http://schemas.microsoft.com/office/drawing/2014/main" id="{80FEC79B-6446-33DE-D6A0-BA11DC2E3F9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8" name="Group 11">
              <a:extLst>
                <a:ext uri="{FF2B5EF4-FFF2-40B4-BE49-F238E27FC236}">
                  <a16:creationId xmlns:a16="http://schemas.microsoft.com/office/drawing/2014/main" id="{AF274AA7-7934-C8F0-2B9E-EEE64E99FB4A}"/>
                </a:ext>
              </a:extLst>
            </p:cNvPr>
            <p:cNvGrpSpPr>
              <a:grpSpLocks noChangeAspect="1"/>
            </p:cNvGrpSpPr>
            <p:nvPr userDrawn="1"/>
          </p:nvGrpSpPr>
          <p:grpSpPr>
            <a:xfrm>
              <a:off x="11319520" y="1424226"/>
              <a:ext cx="3103797" cy="771535"/>
              <a:chOff x="0" y="0"/>
              <a:chExt cx="4138397" cy="1028713"/>
            </a:xfrm>
          </p:grpSpPr>
          <p:sp>
            <p:nvSpPr>
              <p:cNvPr id="39" name="Freeform 12">
                <a:extLst>
                  <a:ext uri="{FF2B5EF4-FFF2-40B4-BE49-F238E27FC236}">
                    <a16:creationId xmlns:a16="http://schemas.microsoft.com/office/drawing/2014/main" id="{4D87B843-7643-67CA-A853-BB58A9C78F3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0" name="Freeform 13">
                <a:extLst>
                  <a:ext uri="{FF2B5EF4-FFF2-40B4-BE49-F238E27FC236}">
                    <a16:creationId xmlns:a16="http://schemas.microsoft.com/office/drawing/2014/main" id="{40FDBBA1-E58A-F93D-A543-0290125A28B6}"/>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A9AA62D1-AD4F-CAC4-344B-E6A1B03ACE5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2" name="Freeform 15">
                <a:extLst>
                  <a:ext uri="{FF2B5EF4-FFF2-40B4-BE49-F238E27FC236}">
                    <a16:creationId xmlns:a16="http://schemas.microsoft.com/office/drawing/2014/main" id="{4BDF3E66-7089-640D-245E-5A04C174F69F}"/>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3" name="Freeform 16">
                <a:extLst>
                  <a:ext uri="{FF2B5EF4-FFF2-40B4-BE49-F238E27FC236}">
                    <a16:creationId xmlns:a16="http://schemas.microsoft.com/office/drawing/2014/main" id="{00619759-9DB2-8BB2-26E4-B0706226D78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4" name="Freeform 17">
                <a:extLst>
                  <a:ext uri="{FF2B5EF4-FFF2-40B4-BE49-F238E27FC236}">
                    <a16:creationId xmlns:a16="http://schemas.microsoft.com/office/drawing/2014/main" id="{BF591DCD-BE33-A42D-FEB1-25E0FA30148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3" name="Google Shape;130;p55">
            <a:extLst>
              <a:ext uri="{FF2B5EF4-FFF2-40B4-BE49-F238E27FC236}">
                <a16:creationId xmlns:a16="http://schemas.microsoft.com/office/drawing/2014/main" id="{F3950829-C5FD-61E7-A5BF-02D504ADE66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4" name="Straight Connector 53">
            <a:extLst>
              <a:ext uri="{FF2B5EF4-FFF2-40B4-BE49-F238E27FC236}">
                <a16:creationId xmlns:a16="http://schemas.microsoft.com/office/drawing/2014/main" id="{B17A0E57-E783-E606-5527-9FC5DAAFD47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4DF3F12E-3941-6CA4-2AFA-05965D190AC4}"/>
              </a:ext>
            </a:extLst>
          </p:cNvPr>
          <p:cNvSpPr/>
          <p:nvPr userDrawn="1"/>
        </p:nvSpPr>
        <p:spPr>
          <a:xfrm>
            <a:off x="3805305" y="4084775"/>
            <a:ext cx="1223951" cy="1223951"/>
          </a:xfrm>
          <a:prstGeom prst="ellipse">
            <a:avLst/>
          </a:prstGeom>
          <a:solidFill>
            <a:schemeClr val="accent2"/>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Title 55">
            <a:extLst>
              <a:ext uri="{FF2B5EF4-FFF2-40B4-BE49-F238E27FC236}">
                <a16:creationId xmlns:a16="http://schemas.microsoft.com/office/drawing/2014/main" id="{AB5D3BCE-1F89-439D-29BF-8C7C437A398D}"/>
              </a:ext>
            </a:extLst>
          </p:cNvPr>
          <p:cNvSpPr>
            <a:spLocks noGrp="1"/>
          </p:cNvSpPr>
          <p:nvPr>
            <p:ph type="title" hasCustomPrompt="1"/>
          </p:nvPr>
        </p:nvSpPr>
        <p:spPr>
          <a:xfrm>
            <a:off x="4818346" y="2949032"/>
            <a:ext cx="2555306" cy="923330"/>
          </a:xfrm>
        </p:spPr>
        <p:txBody>
          <a:bodyPr wrap="square">
            <a:spAutoFit/>
          </a:bodyPr>
          <a:lstStyle>
            <a:lvl1pPr algn="ctr">
              <a:defRPr sz="3000">
                <a:solidFill>
                  <a:schemeClr val="bg1"/>
                </a:solidFill>
              </a:defRPr>
            </a:lvl1pPr>
          </a:lstStyle>
          <a:p>
            <a:r>
              <a:rPr lang="en-US"/>
              <a:t>Slide Title Goes Here</a:t>
            </a:r>
          </a:p>
        </p:txBody>
      </p:sp>
    </p:spTree>
    <p:extLst>
      <p:ext uri="{BB962C8B-B14F-4D97-AF65-F5344CB8AC3E}">
        <p14:creationId xmlns:p14="http://schemas.microsoft.com/office/powerpoint/2010/main" val="32391536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Picture w/ BG_Orange">
    <p:bg>
      <p:bgPr>
        <a:solidFill>
          <a:srgbClr val="002A4D"/>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4BFCE9A-9BCE-4880-62DF-3AA3561EEE3B}"/>
              </a:ext>
            </a:extLst>
          </p:cNvPr>
          <p:cNvSpPr/>
          <p:nvPr userDrawn="1"/>
        </p:nvSpPr>
        <p:spPr>
          <a:xfrm>
            <a:off x="516638" y="1823365"/>
            <a:ext cx="4779757" cy="321127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C7C869-4C10-D722-7EE1-407647882B40}"/>
              </a:ext>
            </a:extLst>
          </p:cNvPr>
          <p:cNvSpPr/>
          <p:nvPr userDrawn="1"/>
        </p:nvSpPr>
        <p:spPr>
          <a:xfrm>
            <a:off x="0" y="1823365"/>
            <a:ext cx="2872807" cy="32112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B8C01CF-7142-FB4B-1203-ECEE411CDF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557" y="556726"/>
            <a:ext cx="1333297" cy="231615"/>
          </a:xfrm>
          <a:prstGeom prst="rect">
            <a:avLst/>
          </a:prstGeom>
        </p:spPr>
      </p:pic>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bg1"/>
                </a:solidFill>
              </a:defRPr>
            </a:lvl1pPr>
          </a:lstStyle>
          <a:p>
            <a:r>
              <a:rPr lang="en-US"/>
              <a:t>Title Goes Here</a:t>
            </a:r>
          </a:p>
        </p:txBody>
      </p:sp>
      <p:sp>
        <p:nvSpPr>
          <p:cNvPr id="10" name="Oval 9">
            <a:extLst>
              <a:ext uri="{FF2B5EF4-FFF2-40B4-BE49-F238E27FC236}">
                <a16:creationId xmlns:a16="http://schemas.microsoft.com/office/drawing/2014/main" id="{477E6BF2-090A-23AC-00AC-EB2B69994F39}"/>
              </a:ext>
            </a:extLst>
          </p:cNvPr>
          <p:cNvSpPr/>
          <p:nvPr userDrawn="1"/>
        </p:nvSpPr>
        <p:spPr>
          <a:xfrm>
            <a:off x="2116546" y="1949085"/>
            <a:ext cx="2959830" cy="29598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7F30CC-B360-8A4A-D43D-69923B60C9E1}"/>
              </a:ext>
            </a:extLst>
          </p:cNvPr>
          <p:cNvSpPr/>
          <p:nvPr userDrawn="1"/>
        </p:nvSpPr>
        <p:spPr>
          <a:xfrm>
            <a:off x="2240371" y="2067923"/>
            <a:ext cx="2722154" cy="272215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DBE7C6C1-64A5-7D60-74E1-DBCDAD4402FE}"/>
              </a:ext>
            </a:extLst>
          </p:cNvPr>
          <p:cNvSpPr>
            <a:spLocks noGrp="1"/>
          </p:cNvSpPr>
          <p:nvPr>
            <p:ph type="pic" sz="quarter" idx="10"/>
          </p:nvPr>
        </p:nvSpPr>
        <p:spPr>
          <a:xfrm>
            <a:off x="2360302" y="2191389"/>
            <a:ext cx="2475221" cy="2475221"/>
          </a:xfrm>
          <a:prstGeom prst="ellipse">
            <a:avLst/>
          </a:prstGeom>
        </p:spPr>
        <p:txBody>
          <a:bodyPr>
            <a:normAutofit/>
          </a:bodyPr>
          <a:lstStyle>
            <a:lvl1pPr>
              <a:defRPr sz="1600">
                <a:solidFill>
                  <a:schemeClr val="accent1"/>
                </a:solidFill>
              </a:defRPr>
            </a:lvl1pPr>
          </a:lstStyle>
          <a:p>
            <a:endParaRPr lang="en-US"/>
          </a:p>
        </p:txBody>
      </p:sp>
      <p:grpSp>
        <p:nvGrpSpPr>
          <p:cNvPr id="2" name="Group 18">
            <a:extLst>
              <a:ext uri="{FF2B5EF4-FFF2-40B4-BE49-F238E27FC236}">
                <a16:creationId xmlns:a16="http://schemas.microsoft.com/office/drawing/2014/main" id="{AECD0AA8-6F0C-69DA-C354-F3E2EE91AA69}"/>
              </a:ext>
            </a:extLst>
          </p:cNvPr>
          <p:cNvGrpSpPr/>
          <p:nvPr userDrawn="1"/>
        </p:nvGrpSpPr>
        <p:grpSpPr>
          <a:xfrm>
            <a:off x="8063095" y="5430644"/>
            <a:ext cx="4128905" cy="912744"/>
            <a:chOff x="9464026" y="0"/>
            <a:chExt cx="23850434" cy="5272428"/>
          </a:xfrm>
        </p:grpSpPr>
        <p:grpSp>
          <p:nvGrpSpPr>
            <p:cNvPr id="3" name="Group 27">
              <a:extLst>
                <a:ext uri="{FF2B5EF4-FFF2-40B4-BE49-F238E27FC236}">
                  <a16:creationId xmlns:a16="http://schemas.microsoft.com/office/drawing/2014/main" id="{1A8D4D53-88DE-7F9A-EE8C-D78D7F90FE18}"/>
                </a:ext>
              </a:extLst>
            </p:cNvPr>
            <p:cNvGrpSpPr>
              <a:grpSpLocks noChangeAspect="1"/>
            </p:cNvGrpSpPr>
            <p:nvPr/>
          </p:nvGrpSpPr>
          <p:grpSpPr>
            <a:xfrm>
              <a:off x="14163432" y="3142422"/>
              <a:ext cx="2130070" cy="2129866"/>
              <a:chOff x="0" y="0"/>
              <a:chExt cx="2119363" cy="2119160"/>
            </a:xfrm>
          </p:grpSpPr>
          <p:sp>
            <p:nvSpPr>
              <p:cNvPr id="22" name="Freeform 28">
                <a:extLst>
                  <a:ext uri="{FF2B5EF4-FFF2-40B4-BE49-F238E27FC236}">
                    <a16:creationId xmlns:a16="http://schemas.microsoft.com/office/drawing/2014/main" id="{5E740645-6E4F-9E25-A47E-6439FED9E65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6CDD33E9-BBF3-3025-88B3-6FABE7B00D18}"/>
                </a:ext>
              </a:extLst>
            </p:cNvPr>
            <p:cNvGrpSpPr>
              <a:grpSpLocks noChangeAspect="1"/>
            </p:cNvGrpSpPr>
            <p:nvPr/>
          </p:nvGrpSpPr>
          <p:grpSpPr>
            <a:xfrm>
              <a:off x="9464026" y="0"/>
              <a:ext cx="7784824" cy="2129994"/>
              <a:chOff x="0" y="0"/>
              <a:chExt cx="7745692" cy="2119287"/>
            </a:xfrm>
          </p:grpSpPr>
          <p:sp>
            <p:nvSpPr>
              <p:cNvPr id="21" name="Freeform 30">
                <a:extLst>
                  <a:ext uri="{FF2B5EF4-FFF2-40B4-BE49-F238E27FC236}">
                    <a16:creationId xmlns:a16="http://schemas.microsoft.com/office/drawing/2014/main" id="{A2EE7D4A-2FD7-DC3A-AC23-1402E6AB19A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4">
              <a:extLst>
                <a:ext uri="{FF2B5EF4-FFF2-40B4-BE49-F238E27FC236}">
                  <a16:creationId xmlns:a16="http://schemas.microsoft.com/office/drawing/2014/main" id="{BCA28D9B-A7F7-2440-9810-011596D936C8}"/>
                </a:ext>
              </a:extLst>
            </p:cNvPr>
            <p:cNvGrpSpPr>
              <a:grpSpLocks noChangeAspect="1"/>
            </p:cNvGrpSpPr>
            <p:nvPr/>
          </p:nvGrpSpPr>
          <p:grpSpPr>
            <a:xfrm>
              <a:off x="17990779" y="0"/>
              <a:ext cx="2130058" cy="2129853"/>
              <a:chOff x="0" y="0"/>
              <a:chExt cx="2119351" cy="2119147"/>
            </a:xfrm>
          </p:grpSpPr>
          <p:sp>
            <p:nvSpPr>
              <p:cNvPr id="20" name="Freeform 32">
                <a:extLst>
                  <a:ext uri="{FF2B5EF4-FFF2-40B4-BE49-F238E27FC236}">
                    <a16:creationId xmlns:a16="http://schemas.microsoft.com/office/drawing/2014/main" id="{54AF77D8-E533-AA84-A527-8B1CE52D2BE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340A9B79-EDB9-02F1-5086-8F9A4393FEAE}"/>
                </a:ext>
              </a:extLst>
            </p:cNvPr>
            <p:cNvGrpSpPr>
              <a:grpSpLocks noChangeAspect="1"/>
            </p:cNvGrpSpPr>
            <p:nvPr/>
          </p:nvGrpSpPr>
          <p:grpSpPr>
            <a:xfrm>
              <a:off x="17011180" y="3142434"/>
              <a:ext cx="6754079" cy="2129994"/>
              <a:chOff x="0" y="0"/>
              <a:chExt cx="6720129" cy="2119287"/>
            </a:xfrm>
          </p:grpSpPr>
          <p:sp>
            <p:nvSpPr>
              <p:cNvPr id="19" name="Freeform 34">
                <a:extLst>
                  <a:ext uri="{FF2B5EF4-FFF2-40B4-BE49-F238E27FC236}">
                    <a16:creationId xmlns:a16="http://schemas.microsoft.com/office/drawing/2014/main" id="{5D47A966-DDCB-2B69-E3E5-8BFEAA486FA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880E7773-FF45-A1C8-E367-5A45CD9C06C7}"/>
                </a:ext>
              </a:extLst>
            </p:cNvPr>
            <p:cNvGrpSpPr>
              <a:grpSpLocks noChangeAspect="1"/>
            </p:cNvGrpSpPr>
            <p:nvPr/>
          </p:nvGrpSpPr>
          <p:grpSpPr>
            <a:xfrm>
              <a:off x="24482976" y="3142422"/>
              <a:ext cx="2130070" cy="2129866"/>
              <a:chOff x="0" y="0"/>
              <a:chExt cx="2119363" cy="2119160"/>
            </a:xfrm>
          </p:grpSpPr>
          <p:sp>
            <p:nvSpPr>
              <p:cNvPr id="18" name="Freeform 36">
                <a:extLst>
                  <a:ext uri="{FF2B5EF4-FFF2-40B4-BE49-F238E27FC236}">
                    <a16:creationId xmlns:a16="http://schemas.microsoft.com/office/drawing/2014/main" id="{4CA24848-EC85-145A-98C6-4323715A96A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1" name="Group 37">
              <a:extLst>
                <a:ext uri="{FF2B5EF4-FFF2-40B4-BE49-F238E27FC236}">
                  <a16:creationId xmlns:a16="http://schemas.microsoft.com/office/drawing/2014/main" id="{AD79843D-7E9D-62C6-B89D-62CCD8B92C48}"/>
                </a:ext>
              </a:extLst>
            </p:cNvPr>
            <p:cNvGrpSpPr>
              <a:grpSpLocks noChangeAspect="1"/>
            </p:cNvGrpSpPr>
            <p:nvPr/>
          </p:nvGrpSpPr>
          <p:grpSpPr>
            <a:xfrm>
              <a:off x="20862753" y="0"/>
              <a:ext cx="12451707" cy="2129994"/>
              <a:chOff x="0" y="0"/>
              <a:chExt cx="12389117" cy="2119287"/>
            </a:xfrm>
          </p:grpSpPr>
          <p:sp>
            <p:nvSpPr>
              <p:cNvPr id="16" name="Freeform 38">
                <a:extLst>
                  <a:ext uri="{FF2B5EF4-FFF2-40B4-BE49-F238E27FC236}">
                    <a16:creationId xmlns:a16="http://schemas.microsoft.com/office/drawing/2014/main" id="{C9DFF24C-4EE6-780D-3675-2CAB38A612A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2" name="Group 39">
              <a:extLst>
                <a:ext uri="{FF2B5EF4-FFF2-40B4-BE49-F238E27FC236}">
                  <a16:creationId xmlns:a16="http://schemas.microsoft.com/office/drawing/2014/main" id="{AA5223B2-20BB-2F44-04B6-DC529EEE83DB}"/>
                </a:ext>
              </a:extLst>
            </p:cNvPr>
            <p:cNvGrpSpPr>
              <a:grpSpLocks noChangeAspect="1"/>
            </p:cNvGrpSpPr>
            <p:nvPr/>
          </p:nvGrpSpPr>
          <p:grpSpPr>
            <a:xfrm>
              <a:off x="27330749" y="3142422"/>
              <a:ext cx="5983711" cy="2129994"/>
              <a:chOff x="0" y="0"/>
              <a:chExt cx="5953633" cy="2119287"/>
            </a:xfrm>
          </p:grpSpPr>
          <p:sp>
            <p:nvSpPr>
              <p:cNvPr id="15" name="Freeform 40">
                <a:extLst>
                  <a:ext uri="{FF2B5EF4-FFF2-40B4-BE49-F238E27FC236}">
                    <a16:creationId xmlns:a16="http://schemas.microsoft.com/office/drawing/2014/main" id="{8D0A21AB-1897-E821-6F10-258F8ED714D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20537865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Text and Picture_Orange">
    <p:bg>
      <p:bgPr>
        <a:solidFill>
          <a:srgbClr val="002646"/>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56204BAE-CE4A-1D28-5C41-5BE947777AEA}"/>
              </a:ext>
            </a:extLst>
          </p:cNvPr>
          <p:cNvGrpSpPr/>
          <p:nvPr userDrawn="1"/>
        </p:nvGrpSpPr>
        <p:grpSpPr>
          <a:xfrm>
            <a:off x="756426" y="1285361"/>
            <a:ext cx="4287277" cy="4287277"/>
            <a:chOff x="932423" y="1210549"/>
            <a:chExt cx="3657354" cy="3657354"/>
          </a:xfrm>
        </p:grpSpPr>
        <p:sp>
          <p:nvSpPr>
            <p:cNvPr id="7" name="Oval 6">
              <a:extLst>
                <a:ext uri="{FF2B5EF4-FFF2-40B4-BE49-F238E27FC236}">
                  <a16:creationId xmlns:a16="http://schemas.microsoft.com/office/drawing/2014/main" id="{406C5346-A528-8FC8-2BD9-5F724D2530C1}"/>
                </a:ext>
              </a:extLst>
            </p:cNvPr>
            <p:cNvSpPr/>
            <p:nvPr userDrawn="1"/>
          </p:nvSpPr>
          <p:spPr>
            <a:xfrm rot="16200000">
              <a:off x="932423" y="1210549"/>
              <a:ext cx="3657354" cy="36573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21D73A-A7C3-D25E-AAA6-989A8488B99F}"/>
                </a:ext>
              </a:extLst>
            </p:cNvPr>
            <p:cNvSpPr/>
            <p:nvPr userDrawn="1"/>
          </p:nvSpPr>
          <p:spPr>
            <a:xfrm rot="16200000">
              <a:off x="1094655" y="1372779"/>
              <a:ext cx="3363666" cy="33636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Picture Placeholder 22">
            <a:extLst>
              <a:ext uri="{FF2B5EF4-FFF2-40B4-BE49-F238E27FC236}">
                <a16:creationId xmlns:a16="http://schemas.microsoft.com/office/drawing/2014/main" id="{FE9B00B6-DC55-5180-367D-212D32BFED4C}"/>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accent1"/>
                </a:solidFill>
              </a:defRPr>
            </a:lvl1pPr>
          </a:lstStyle>
          <a:p>
            <a:endParaRPr lang="en-US"/>
          </a:p>
        </p:txBody>
      </p:sp>
      <p:grpSp>
        <p:nvGrpSpPr>
          <p:cNvPr id="29" name="Group 18">
            <a:extLst>
              <a:ext uri="{FF2B5EF4-FFF2-40B4-BE49-F238E27FC236}">
                <a16:creationId xmlns:a16="http://schemas.microsoft.com/office/drawing/2014/main" id="{C3EC4DE2-FFA0-613C-0911-ACCA2FD79C00}"/>
              </a:ext>
            </a:extLst>
          </p:cNvPr>
          <p:cNvGrpSpPr/>
          <p:nvPr userDrawn="1"/>
        </p:nvGrpSpPr>
        <p:grpSpPr>
          <a:xfrm>
            <a:off x="9715500" y="195835"/>
            <a:ext cx="2476500" cy="547460"/>
            <a:chOff x="9464026" y="0"/>
            <a:chExt cx="23850434" cy="5272428"/>
          </a:xfrm>
        </p:grpSpPr>
        <p:grpSp>
          <p:nvGrpSpPr>
            <p:cNvPr id="30" name="Group 27">
              <a:extLst>
                <a:ext uri="{FF2B5EF4-FFF2-40B4-BE49-F238E27FC236}">
                  <a16:creationId xmlns:a16="http://schemas.microsoft.com/office/drawing/2014/main" id="{E0AA562E-ADE3-1FBB-6C29-4D13CAEECD65}"/>
                </a:ext>
              </a:extLst>
            </p:cNvPr>
            <p:cNvGrpSpPr>
              <a:grpSpLocks noChangeAspect="1"/>
            </p:cNvGrpSpPr>
            <p:nvPr/>
          </p:nvGrpSpPr>
          <p:grpSpPr>
            <a:xfrm>
              <a:off x="14163432" y="3142422"/>
              <a:ext cx="2130070" cy="2129866"/>
              <a:chOff x="0" y="0"/>
              <a:chExt cx="2119363" cy="2119160"/>
            </a:xfrm>
          </p:grpSpPr>
          <p:sp>
            <p:nvSpPr>
              <p:cNvPr id="43" name="Freeform 28">
                <a:extLst>
                  <a:ext uri="{FF2B5EF4-FFF2-40B4-BE49-F238E27FC236}">
                    <a16:creationId xmlns:a16="http://schemas.microsoft.com/office/drawing/2014/main" id="{9146DD1F-5D88-B58B-80CA-F41F59DAD8F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1" name="Group 29">
              <a:extLst>
                <a:ext uri="{FF2B5EF4-FFF2-40B4-BE49-F238E27FC236}">
                  <a16:creationId xmlns:a16="http://schemas.microsoft.com/office/drawing/2014/main" id="{38D85EBA-FB2E-0527-5C99-ECBFC323721A}"/>
                </a:ext>
              </a:extLst>
            </p:cNvPr>
            <p:cNvGrpSpPr>
              <a:grpSpLocks noChangeAspect="1"/>
            </p:cNvGrpSpPr>
            <p:nvPr/>
          </p:nvGrpSpPr>
          <p:grpSpPr>
            <a:xfrm>
              <a:off x="9464026" y="0"/>
              <a:ext cx="7784824" cy="2129994"/>
              <a:chOff x="0" y="0"/>
              <a:chExt cx="7745692" cy="2119287"/>
            </a:xfrm>
          </p:grpSpPr>
          <p:sp>
            <p:nvSpPr>
              <p:cNvPr id="42" name="Freeform 30">
                <a:extLst>
                  <a:ext uri="{FF2B5EF4-FFF2-40B4-BE49-F238E27FC236}">
                    <a16:creationId xmlns:a16="http://schemas.microsoft.com/office/drawing/2014/main" id="{CEE136E2-3FEB-A127-C179-78B169F933C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2" name="Group 31">
              <a:extLst>
                <a:ext uri="{FF2B5EF4-FFF2-40B4-BE49-F238E27FC236}">
                  <a16:creationId xmlns:a16="http://schemas.microsoft.com/office/drawing/2014/main" id="{2DB7F982-1C6A-60EA-5C8C-D481C36FE574}"/>
                </a:ext>
              </a:extLst>
            </p:cNvPr>
            <p:cNvGrpSpPr>
              <a:grpSpLocks noChangeAspect="1"/>
            </p:cNvGrpSpPr>
            <p:nvPr/>
          </p:nvGrpSpPr>
          <p:grpSpPr>
            <a:xfrm>
              <a:off x="17990779" y="0"/>
              <a:ext cx="2130058" cy="2129853"/>
              <a:chOff x="0" y="0"/>
              <a:chExt cx="2119351" cy="2119147"/>
            </a:xfrm>
          </p:grpSpPr>
          <p:sp>
            <p:nvSpPr>
              <p:cNvPr id="41" name="Freeform 32">
                <a:extLst>
                  <a:ext uri="{FF2B5EF4-FFF2-40B4-BE49-F238E27FC236}">
                    <a16:creationId xmlns:a16="http://schemas.microsoft.com/office/drawing/2014/main" id="{1B195A9F-B9B3-2150-CFD9-1DB49374B44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33">
              <a:extLst>
                <a:ext uri="{FF2B5EF4-FFF2-40B4-BE49-F238E27FC236}">
                  <a16:creationId xmlns:a16="http://schemas.microsoft.com/office/drawing/2014/main" id="{4DEFE7C5-4875-592D-D465-433EB479ECBE}"/>
                </a:ext>
              </a:extLst>
            </p:cNvPr>
            <p:cNvGrpSpPr>
              <a:grpSpLocks noChangeAspect="1"/>
            </p:cNvGrpSpPr>
            <p:nvPr/>
          </p:nvGrpSpPr>
          <p:grpSpPr>
            <a:xfrm>
              <a:off x="17011180" y="3142434"/>
              <a:ext cx="6754079" cy="2129994"/>
              <a:chOff x="0" y="0"/>
              <a:chExt cx="6720129" cy="2119287"/>
            </a:xfrm>
          </p:grpSpPr>
          <p:sp>
            <p:nvSpPr>
              <p:cNvPr id="40" name="Freeform 34">
                <a:extLst>
                  <a:ext uri="{FF2B5EF4-FFF2-40B4-BE49-F238E27FC236}">
                    <a16:creationId xmlns:a16="http://schemas.microsoft.com/office/drawing/2014/main" id="{9C0AD3EC-259F-9A89-1ABC-5D3ABF8A98A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4" name="Group 35">
              <a:extLst>
                <a:ext uri="{FF2B5EF4-FFF2-40B4-BE49-F238E27FC236}">
                  <a16:creationId xmlns:a16="http://schemas.microsoft.com/office/drawing/2014/main" id="{19CFBD73-9AD7-621A-58FA-3F658EAD3EB0}"/>
                </a:ext>
              </a:extLst>
            </p:cNvPr>
            <p:cNvGrpSpPr>
              <a:grpSpLocks noChangeAspect="1"/>
            </p:cNvGrpSpPr>
            <p:nvPr/>
          </p:nvGrpSpPr>
          <p:grpSpPr>
            <a:xfrm>
              <a:off x="24482976" y="3142422"/>
              <a:ext cx="2130070" cy="2129866"/>
              <a:chOff x="0" y="0"/>
              <a:chExt cx="2119363" cy="2119160"/>
            </a:xfrm>
          </p:grpSpPr>
          <p:sp>
            <p:nvSpPr>
              <p:cNvPr id="39" name="Freeform 36">
                <a:extLst>
                  <a:ext uri="{FF2B5EF4-FFF2-40B4-BE49-F238E27FC236}">
                    <a16:creationId xmlns:a16="http://schemas.microsoft.com/office/drawing/2014/main" id="{8E59DE10-B6C9-09A8-44A7-7004B412C2D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5" name="Group 37">
              <a:extLst>
                <a:ext uri="{FF2B5EF4-FFF2-40B4-BE49-F238E27FC236}">
                  <a16:creationId xmlns:a16="http://schemas.microsoft.com/office/drawing/2014/main" id="{3AFEE071-E847-5FF7-24C4-4B162DD25423}"/>
                </a:ext>
              </a:extLst>
            </p:cNvPr>
            <p:cNvGrpSpPr>
              <a:grpSpLocks noChangeAspect="1"/>
            </p:cNvGrpSpPr>
            <p:nvPr/>
          </p:nvGrpSpPr>
          <p:grpSpPr>
            <a:xfrm>
              <a:off x="20862753" y="0"/>
              <a:ext cx="12451707" cy="2129994"/>
              <a:chOff x="0" y="0"/>
              <a:chExt cx="12389117" cy="2119287"/>
            </a:xfrm>
          </p:grpSpPr>
          <p:sp>
            <p:nvSpPr>
              <p:cNvPr id="38" name="Freeform 38">
                <a:extLst>
                  <a:ext uri="{FF2B5EF4-FFF2-40B4-BE49-F238E27FC236}">
                    <a16:creationId xmlns:a16="http://schemas.microsoft.com/office/drawing/2014/main" id="{7508B1F1-06CA-F6D4-B010-9E9E33718CB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36" name="Group 39">
              <a:extLst>
                <a:ext uri="{FF2B5EF4-FFF2-40B4-BE49-F238E27FC236}">
                  <a16:creationId xmlns:a16="http://schemas.microsoft.com/office/drawing/2014/main" id="{AF16AF55-482D-BC50-9FA7-716DF983DFB9}"/>
                </a:ext>
              </a:extLst>
            </p:cNvPr>
            <p:cNvGrpSpPr>
              <a:grpSpLocks noChangeAspect="1"/>
            </p:cNvGrpSpPr>
            <p:nvPr/>
          </p:nvGrpSpPr>
          <p:grpSpPr>
            <a:xfrm>
              <a:off x="27330749" y="3142422"/>
              <a:ext cx="5983711" cy="2129994"/>
              <a:chOff x="0" y="0"/>
              <a:chExt cx="5953633" cy="2119287"/>
            </a:xfrm>
          </p:grpSpPr>
          <p:sp>
            <p:nvSpPr>
              <p:cNvPr id="37" name="Freeform 40">
                <a:extLst>
                  <a:ext uri="{FF2B5EF4-FFF2-40B4-BE49-F238E27FC236}">
                    <a16:creationId xmlns:a16="http://schemas.microsoft.com/office/drawing/2014/main" id="{9EF8972F-633B-FAAE-E189-39A019A6C17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45" name="Group 18">
            <a:extLst>
              <a:ext uri="{FF2B5EF4-FFF2-40B4-BE49-F238E27FC236}">
                <a16:creationId xmlns:a16="http://schemas.microsoft.com/office/drawing/2014/main" id="{9CC06588-E57B-B0B4-036C-94D87AD279C8}"/>
              </a:ext>
            </a:extLst>
          </p:cNvPr>
          <p:cNvGrpSpPr/>
          <p:nvPr userDrawn="1"/>
        </p:nvGrpSpPr>
        <p:grpSpPr>
          <a:xfrm rot="10800000">
            <a:off x="0" y="6112564"/>
            <a:ext cx="2476500" cy="547460"/>
            <a:chOff x="9464026" y="0"/>
            <a:chExt cx="23850434" cy="5272428"/>
          </a:xfrm>
        </p:grpSpPr>
        <p:grpSp>
          <p:nvGrpSpPr>
            <p:cNvPr id="46" name="Group 27">
              <a:extLst>
                <a:ext uri="{FF2B5EF4-FFF2-40B4-BE49-F238E27FC236}">
                  <a16:creationId xmlns:a16="http://schemas.microsoft.com/office/drawing/2014/main" id="{4E977166-B1A7-09CB-6DA0-45A12BE181A3}"/>
                </a:ext>
              </a:extLst>
            </p:cNvPr>
            <p:cNvGrpSpPr>
              <a:grpSpLocks noChangeAspect="1"/>
            </p:cNvGrpSpPr>
            <p:nvPr/>
          </p:nvGrpSpPr>
          <p:grpSpPr>
            <a:xfrm>
              <a:off x="14163432" y="3142422"/>
              <a:ext cx="2130070" cy="2129866"/>
              <a:chOff x="0" y="0"/>
              <a:chExt cx="2119363" cy="2119160"/>
            </a:xfrm>
          </p:grpSpPr>
          <p:sp>
            <p:nvSpPr>
              <p:cNvPr id="59" name="Freeform 28">
                <a:extLst>
                  <a:ext uri="{FF2B5EF4-FFF2-40B4-BE49-F238E27FC236}">
                    <a16:creationId xmlns:a16="http://schemas.microsoft.com/office/drawing/2014/main" id="{37EDEB87-8B0A-D127-AA6D-A214C8432E4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7" name="Group 29">
              <a:extLst>
                <a:ext uri="{FF2B5EF4-FFF2-40B4-BE49-F238E27FC236}">
                  <a16:creationId xmlns:a16="http://schemas.microsoft.com/office/drawing/2014/main" id="{6524CBC7-B354-FB54-F516-A31C511F1214}"/>
                </a:ext>
              </a:extLst>
            </p:cNvPr>
            <p:cNvGrpSpPr>
              <a:grpSpLocks noChangeAspect="1"/>
            </p:cNvGrpSpPr>
            <p:nvPr/>
          </p:nvGrpSpPr>
          <p:grpSpPr>
            <a:xfrm>
              <a:off x="9464026" y="0"/>
              <a:ext cx="7784824" cy="2129994"/>
              <a:chOff x="0" y="0"/>
              <a:chExt cx="7745692" cy="2119287"/>
            </a:xfrm>
          </p:grpSpPr>
          <p:sp>
            <p:nvSpPr>
              <p:cNvPr id="58" name="Freeform 30">
                <a:extLst>
                  <a:ext uri="{FF2B5EF4-FFF2-40B4-BE49-F238E27FC236}">
                    <a16:creationId xmlns:a16="http://schemas.microsoft.com/office/drawing/2014/main" id="{D7FEE863-1B70-C061-E467-43D3826FEF56}"/>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8" name="Group 47">
              <a:extLst>
                <a:ext uri="{FF2B5EF4-FFF2-40B4-BE49-F238E27FC236}">
                  <a16:creationId xmlns:a16="http://schemas.microsoft.com/office/drawing/2014/main" id="{4EA62302-9B50-4239-D175-CBE35EEB688A}"/>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D93B802C-2EC9-ADF6-181B-CC49F8203D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9" name="Group 33">
              <a:extLst>
                <a:ext uri="{FF2B5EF4-FFF2-40B4-BE49-F238E27FC236}">
                  <a16:creationId xmlns:a16="http://schemas.microsoft.com/office/drawing/2014/main" id="{B2B3A403-7093-4036-1A72-ACCA54AFF407}"/>
                </a:ext>
              </a:extLst>
            </p:cNvPr>
            <p:cNvGrpSpPr>
              <a:grpSpLocks noChangeAspect="1"/>
            </p:cNvGrpSpPr>
            <p:nvPr/>
          </p:nvGrpSpPr>
          <p:grpSpPr>
            <a:xfrm>
              <a:off x="17011180" y="3142434"/>
              <a:ext cx="6754079" cy="2129994"/>
              <a:chOff x="0" y="0"/>
              <a:chExt cx="6720129" cy="2119287"/>
            </a:xfrm>
          </p:grpSpPr>
          <p:sp>
            <p:nvSpPr>
              <p:cNvPr id="56" name="Freeform 34">
                <a:extLst>
                  <a:ext uri="{FF2B5EF4-FFF2-40B4-BE49-F238E27FC236}">
                    <a16:creationId xmlns:a16="http://schemas.microsoft.com/office/drawing/2014/main" id="{040B8364-2CF9-97A3-3E4A-53319FD40DE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0" name="Group 35">
              <a:extLst>
                <a:ext uri="{FF2B5EF4-FFF2-40B4-BE49-F238E27FC236}">
                  <a16:creationId xmlns:a16="http://schemas.microsoft.com/office/drawing/2014/main" id="{0F1D574A-3074-7994-87AE-421A37CCD9F7}"/>
                </a:ext>
              </a:extLst>
            </p:cNvPr>
            <p:cNvGrpSpPr>
              <a:grpSpLocks noChangeAspect="1"/>
            </p:cNvGrpSpPr>
            <p:nvPr/>
          </p:nvGrpSpPr>
          <p:grpSpPr>
            <a:xfrm>
              <a:off x="24482976" y="3142422"/>
              <a:ext cx="2130070" cy="2129866"/>
              <a:chOff x="0" y="0"/>
              <a:chExt cx="2119363" cy="2119160"/>
            </a:xfrm>
          </p:grpSpPr>
          <p:sp>
            <p:nvSpPr>
              <p:cNvPr id="55" name="Freeform 36">
                <a:extLst>
                  <a:ext uri="{FF2B5EF4-FFF2-40B4-BE49-F238E27FC236}">
                    <a16:creationId xmlns:a16="http://schemas.microsoft.com/office/drawing/2014/main" id="{F22F7916-B70F-E792-AD9E-D4FAFF535BF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1" name="Group 37">
              <a:extLst>
                <a:ext uri="{FF2B5EF4-FFF2-40B4-BE49-F238E27FC236}">
                  <a16:creationId xmlns:a16="http://schemas.microsoft.com/office/drawing/2014/main" id="{79D2A536-9671-D44E-42E1-1D6D4132DABB}"/>
                </a:ext>
              </a:extLst>
            </p:cNvPr>
            <p:cNvGrpSpPr>
              <a:grpSpLocks noChangeAspect="1"/>
            </p:cNvGrpSpPr>
            <p:nvPr/>
          </p:nvGrpSpPr>
          <p:grpSpPr>
            <a:xfrm>
              <a:off x="20862753" y="0"/>
              <a:ext cx="12451707" cy="2129994"/>
              <a:chOff x="0" y="0"/>
              <a:chExt cx="12389117" cy="2119287"/>
            </a:xfrm>
          </p:grpSpPr>
          <p:sp>
            <p:nvSpPr>
              <p:cNvPr id="54" name="Freeform 38">
                <a:extLst>
                  <a:ext uri="{FF2B5EF4-FFF2-40B4-BE49-F238E27FC236}">
                    <a16:creationId xmlns:a16="http://schemas.microsoft.com/office/drawing/2014/main" id="{59282526-A5AD-9673-3BAA-C1511BD7509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2" name="Group 39">
              <a:extLst>
                <a:ext uri="{FF2B5EF4-FFF2-40B4-BE49-F238E27FC236}">
                  <a16:creationId xmlns:a16="http://schemas.microsoft.com/office/drawing/2014/main" id="{3E229429-524B-D85B-523F-E20107589F3F}"/>
                </a:ext>
              </a:extLst>
            </p:cNvPr>
            <p:cNvGrpSpPr>
              <a:grpSpLocks noChangeAspect="1"/>
            </p:cNvGrpSpPr>
            <p:nvPr/>
          </p:nvGrpSpPr>
          <p:grpSpPr>
            <a:xfrm>
              <a:off x="27330749" y="3142422"/>
              <a:ext cx="5983711" cy="2129994"/>
              <a:chOff x="0" y="0"/>
              <a:chExt cx="5953633" cy="2119287"/>
            </a:xfrm>
          </p:grpSpPr>
          <p:sp>
            <p:nvSpPr>
              <p:cNvPr id="53" name="Freeform 40">
                <a:extLst>
                  <a:ext uri="{FF2B5EF4-FFF2-40B4-BE49-F238E27FC236}">
                    <a16:creationId xmlns:a16="http://schemas.microsoft.com/office/drawing/2014/main" id="{69AC622D-7ED1-B116-E003-4D1CA8A6BDC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983256"/>
            <a:ext cx="5196777" cy="424732"/>
          </a:xfrm>
        </p:spPr>
        <p:txBody>
          <a:bodyPr wrap="square">
            <a:spAutoFit/>
          </a:bodyPr>
          <a:lstStyle>
            <a:lvl1pPr algn="l">
              <a:defRPr sz="2400">
                <a:solidFill>
                  <a:schemeClr val="bg1"/>
                </a:solidFill>
              </a:defRPr>
            </a:lvl1pPr>
          </a:lstStyle>
          <a:p>
            <a:r>
              <a:rPr lang="en-US"/>
              <a:t>Slide Title Goes Here</a:t>
            </a:r>
          </a:p>
        </p:txBody>
      </p:sp>
      <p:sp>
        <p:nvSpPr>
          <p:cNvPr id="61" name="Text Placeholder 6">
            <a:extLst>
              <a:ext uri="{FF2B5EF4-FFF2-40B4-BE49-F238E27FC236}">
                <a16:creationId xmlns:a16="http://schemas.microsoft.com/office/drawing/2014/main" id="{01F7F1E0-4D73-73CD-A5F2-F5FC67C8990B}"/>
              </a:ext>
            </a:extLst>
          </p:cNvPr>
          <p:cNvSpPr>
            <a:spLocks noGrp="1"/>
          </p:cNvSpPr>
          <p:nvPr>
            <p:ph type="body" sz="half" idx="2"/>
          </p:nvPr>
        </p:nvSpPr>
        <p:spPr>
          <a:xfrm>
            <a:off x="6141982" y="3165815"/>
            <a:ext cx="5200289" cy="2298181"/>
          </a:xfrm>
        </p:spPr>
        <p:txBody>
          <a:bodyPr>
            <a:normAutofit/>
          </a:bodyPr>
          <a:lstStyle>
            <a:lvl1pPr marL="0" indent="0">
              <a:lnSpc>
                <a:spcPct val="100000"/>
              </a:lnSpc>
              <a:spcBef>
                <a:spcPts val="0"/>
              </a:spcBef>
              <a:buFont typeface="Arial" panose="020B0604020202020204" pitchFamily="34" charset="0"/>
              <a:buNone/>
              <a:defRPr sz="1400">
                <a:solidFill>
                  <a:schemeClr val="bg1"/>
                </a:solidFill>
                <a:latin typeface="Montserrat" panose="02000505000000020004" pitchFamily="2" charset="77"/>
              </a:defRPr>
            </a:lvl1pPr>
          </a:lstStyle>
          <a:p>
            <a:pPr lvl="0"/>
            <a:r>
              <a:rPr lang="en-US"/>
              <a:t>Click to edit Master text styles</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583113"/>
            <a:ext cx="5196776" cy="341632"/>
          </a:xfrm>
        </p:spPr>
        <p:txBody>
          <a:bodyPr wrap="square">
            <a:spAutoFit/>
          </a:bodyPr>
          <a:lstStyle>
            <a:lvl1pPr marL="0" indent="0" algn="l">
              <a:buNone/>
              <a:defRPr sz="1800" b="1">
                <a:solidFill>
                  <a:schemeClr val="accent2"/>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63" name="Group 62">
            <a:extLst>
              <a:ext uri="{FF2B5EF4-FFF2-40B4-BE49-F238E27FC236}">
                <a16:creationId xmlns:a16="http://schemas.microsoft.com/office/drawing/2014/main" id="{B1A43BDE-607A-AEA0-DD45-6753CEFFB15A}"/>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5E24C8CC-B39D-1E3D-CE09-62A8BB2C3703}"/>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84647922-5BCF-05D3-4A42-EE05402CA0A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73" name="Freeform 4">
                <a:extLst>
                  <a:ext uri="{FF2B5EF4-FFF2-40B4-BE49-F238E27FC236}">
                    <a16:creationId xmlns:a16="http://schemas.microsoft.com/office/drawing/2014/main" id="{8B6CE537-82B9-7948-CE65-2292B52331E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74" name="Freeform 5">
                <a:extLst>
                  <a:ext uri="{FF2B5EF4-FFF2-40B4-BE49-F238E27FC236}">
                    <a16:creationId xmlns:a16="http://schemas.microsoft.com/office/drawing/2014/main" id="{0572EDBB-F511-B861-1D6A-3270CBFA44A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75" name="Freeform 6">
                <a:extLst>
                  <a:ext uri="{FF2B5EF4-FFF2-40B4-BE49-F238E27FC236}">
                    <a16:creationId xmlns:a16="http://schemas.microsoft.com/office/drawing/2014/main" id="{4B3FC47B-04D9-711F-1465-2137F038E36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76" name="Freeform 7">
                <a:extLst>
                  <a:ext uri="{FF2B5EF4-FFF2-40B4-BE49-F238E27FC236}">
                    <a16:creationId xmlns:a16="http://schemas.microsoft.com/office/drawing/2014/main" id="{22C970B6-D597-414A-5B7F-DE3A2EBF7BA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7" name="Freeform 8">
                <a:extLst>
                  <a:ext uri="{FF2B5EF4-FFF2-40B4-BE49-F238E27FC236}">
                    <a16:creationId xmlns:a16="http://schemas.microsoft.com/office/drawing/2014/main" id="{F743B14E-86B0-337F-94F8-7C4764233C4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8" name="Freeform 9">
                <a:extLst>
                  <a:ext uri="{FF2B5EF4-FFF2-40B4-BE49-F238E27FC236}">
                    <a16:creationId xmlns:a16="http://schemas.microsoft.com/office/drawing/2014/main" id="{8B1B2B5F-BB47-C6E5-2953-98271676AA3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9" name="Freeform 10">
                <a:extLst>
                  <a:ext uri="{FF2B5EF4-FFF2-40B4-BE49-F238E27FC236}">
                    <a16:creationId xmlns:a16="http://schemas.microsoft.com/office/drawing/2014/main" id="{E7208593-37B5-B922-59D1-A7601E8FF0D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65" name="Group 11">
              <a:extLst>
                <a:ext uri="{FF2B5EF4-FFF2-40B4-BE49-F238E27FC236}">
                  <a16:creationId xmlns:a16="http://schemas.microsoft.com/office/drawing/2014/main" id="{DC206711-C6D2-BA10-0586-42EEBF9E5C1C}"/>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335F8D90-57D7-5449-0815-ACFA173CB59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67" name="Freeform 13">
                <a:extLst>
                  <a:ext uri="{FF2B5EF4-FFF2-40B4-BE49-F238E27FC236}">
                    <a16:creationId xmlns:a16="http://schemas.microsoft.com/office/drawing/2014/main" id="{49D6975C-2C3D-E20A-D9C3-CF4EB988183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68" name="Freeform 14">
                <a:extLst>
                  <a:ext uri="{FF2B5EF4-FFF2-40B4-BE49-F238E27FC236}">
                    <a16:creationId xmlns:a16="http://schemas.microsoft.com/office/drawing/2014/main" id="{DD685792-87E1-D1E4-1F6C-47A40C914B4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69" name="Freeform 15">
                <a:extLst>
                  <a:ext uri="{FF2B5EF4-FFF2-40B4-BE49-F238E27FC236}">
                    <a16:creationId xmlns:a16="http://schemas.microsoft.com/office/drawing/2014/main" id="{7DCFB5AF-D208-C47B-D400-E845701BABE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70" name="Freeform 16">
                <a:extLst>
                  <a:ext uri="{FF2B5EF4-FFF2-40B4-BE49-F238E27FC236}">
                    <a16:creationId xmlns:a16="http://schemas.microsoft.com/office/drawing/2014/main" id="{1C09F18C-34C5-151E-1D35-02415AB04A7F}"/>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71" name="Freeform 17">
                <a:extLst>
                  <a:ext uri="{FF2B5EF4-FFF2-40B4-BE49-F238E27FC236}">
                    <a16:creationId xmlns:a16="http://schemas.microsoft.com/office/drawing/2014/main" id="{6B098815-983E-9F1B-3557-03F64DBBCDA9}"/>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cxnSp>
        <p:nvCxnSpPr>
          <p:cNvPr id="80" name="Straight Connector 79">
            <a:extLst>
              <a:ext uri="{FF2B5EF4-FFF2-40B4-BE49-F238E27FC236}">
                <a16:creationId xmlns:a16="http://schemas.microsoft.com/office/drawing/2014/main" id="{76583B5E-6907-5C07-44CB-88EAB2C0ADC6}"/>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81" name="Google Shape;130;p55">
            <a:extLst>
              <a:ext uri="{FF2B5EF4-FFF2-40B4-BE49-F238E27FC236}">
                <a16:creationId xmlns:a16="http://schemas.microsoft.com/office/drawing/2014/main" id="{3E87EA01-8C65-9412-39CF-F5DFD179B44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2" name="Straight Connector 81">
            <a:extLst>
              <a:ext uri="{FF2B5EF4-FFF2-40B4-BE49-F238E27FC236}">
                <a16:creationId xmlns:a16="http://schemas.microsoft.com/office/drawing/2014/main" id="{CEB3CE50-9624-65AC-7090-9ED39E49B42C}"/>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2105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Text Slide_Oran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69C8C183-2A0E-0BD2-44E9-24797494B357}"/>
              </a:ext>
            </a:extLst>
          </p:cNvPr>
          <p:cNvGrpSpPr/>
          <p:nvPr userDrawn="1"/>
        </p:nvGrpSpPr>
        <p:grpSpPr>
          <a:xfrm flipH="1">
            <a:off x="-9678" y="6225838"/>
            <a:ext cx="2375018" cy="520564"/>
            <a:chOff x="9464026" y="0"/>
            <a:chExt cx="23850434" cy="5272428"/>
          </a:xfrm>
          <a:solidFill>
            <a:schemeClr val="bg1"/>
          </a:solidFill>
        </p:grpSpPr>
        <p:grpSp>
          <p:nvGrpSpPr>
            <p:cNvPr id="36" name="Group 27">
              <a:extLst>
                <a:ext uri="{FF2B5EF4-FFF2-40B4-BE49-F238E27FC236}">
                  <a16:creationId xmlns:a16="http://schemas.microsoft.com/office/drawing/2014/main" id="{D10FF140-4C04-0396-CF9A-8B03D50F7158}"/>
                </a:ext>
              </a:extLst>
            </p:cNvPr>
            <p:cNvGrpSpPr>
              <a:grpSpLocks noChangeAspect="1"/>
            </p:cNvGrpSpPr>
            <p:nvPr/>
          </p:nvGrpSpPr>
          <p:grpSpPr>
            <a:xfrm>
              <a:off x="14163432" y="3142422"/>
              <a:ext cx="2130070" cy="2129866"/>
              <a:chOff x="0" y="0"/>
              <a:chExt cx="2119363" cy="2119160"/>
            </a:xfrm>
            <a:grpFill/>
          </p:grpSpPr>
          <p:sp>
            <p:nvSpPr>
              <p:cNvPr id="90" name="Freeform 28">
                <a:extLst>
                  <a:ext uri="{FF2B5EF4-FFF2-40B4-BE49-F238E27FC236}">
                    <a16:creationId xmlns:a16="http://schemas.microsoft.com/office/drawing/2014/main" id="{D5FE3173-6756-6E7B-D00E-3C9B76BA01D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7" name="Group 29">
              <a:extLst>
                <a:ext uri="{FF2B5EF4-FFF2-40B4-BE49-F238E27FC236}">
                  <a16:creationId xmlns:a16="http://schemas.microsoft.com/office/drawing/2014/main" id="{8BD40F61-8464-A3B7-5758-36D646107449}"/>
                </a:ext>
              </a:extLst>
            </p:cNvPr>
            <p:cNvGrpSpPr>
              <a:grpSpLocks noChangeAspect="1"/>
            </p:cNvGrpSpPr>
            <p:nvPr/>
          </p:nvGrpSpPr>
          <p:grpSpPr>
            <a:xfrm>
              <a:off x="9464026" y="0"/>
              <a:ext cx="7784824" cy="2129994"/>
              <a:chOff x="0" y="0"/>
              <a:chExt cx="7745692" cy="2119287"/>
            </a:xfrm>
            <a:grpFill/>
          </p:grpSpPr>
          <p:sp>
            <p:nvSpPr>
              <p:cNvPr id="89" name="Freeform 30">
                <a:extLst>
                  <a:ext uri="{FF2B5EF4-FFF2-40B4-BE49-F238E27FC236}">
                    <a16:creationId xmlns:a16="http://schemas.microsoft.com/office/drawing/2014/main" id="{A068F7D9-D4E9-0262-D4F0-E2949E954E7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38" name="Group 31">
              <a:extLst>
                <a:ext uri="{FF2B5EF4-FFF2-40B4-BE49-F238E27FC236}">
                  <a16:creationId xmlns:a16="http://schemas.microsoft.com/office/drawing/2014/main" id="{43CA6C15-C61D-5541-3D40-F62936A7F78C}"/>
                </a:ext>
              </a:extLst>
            </p:cNvPr>
            <p:cNvGrpSpPr>
              <a:grpSpLocks noChangeAspect="1"/>
            </p:cNvGrpSpPr>
            <p:nvPr/>
          </p:nvGrpSpPr>
          <p:grpSpPr>
            <a:xfrm>
              <a:off x="17990779" y="0"/>
              <a:ext cx="2130058" cy="2129853"/>
              <a:chOff x="0" y="0"/>
              <a:chExt cx="2119351" cy="2119147"/>
            </a:xfrm>
            <a:grpFill/>
          </p:grpSpPr>
          <p:sp>
            <p:nvSpPr>
              <p:cNvPr id="88" name="Freeform 32">
                <a:extLst>
                  <a:ext uri="{FF2B5EF4-FFF2-40B4-BE49-F238E27FC236}">
                    <a16:creationId xmlns:a16="http://schemas.microsoft.com/office/drawing/2014/main" id="{898D2D52-F103-7971-3AE5-14BDA4E4672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9" name="Group 33">
              <a:extLst>
                <a:ext uri="{FF2B5EF4-FFF2-40B4-BE49-F238E27FC236}">
                  <a16:creationId xmlns:a16="http://schemas.microsoft.com/office/drawing/2014/main" id="{EE575834-7ADD-B7A8-D766-A49BAA461EB3}"/>
                </a:ext>
              </a:extLst>
            </p:cNvPr>
            <p:cNvGrpSpPr>
              <a:grpSpLocks noChangeAspect="1"/>
            </p:cNvGrpSpPr>
            <p:nvPr/>
          </p:nvGrpSpPr>
          <p:grpSpPr>
            <a:xfrm>
              <a:off x="17011180" y="3142434"/>
              <a:ext cx="6754079" cy="2129994"/>
              <a:chOff x="0" y="0"/>
              <a:chExt cx="6720129" cy="2119287"/>
            </a:xfrm>
            <a:grpFill/>
          </p:grpSpPr>
          <p:sp>
            <p:nvSpPr>
              <p:cNvPr id="87" name="Freeform 34">
                <a:extLst>
                  <a:ext uri="{FF2B5EF4-FFF2-40B4-BE49-F238E27FC236}">
                    <a16:creationId xmlns:a16="http://schemas.microsoft.com/office/drawing/2014/main" id="{BB15444B-5937-25FD-E4C3-BD56EE3EF5DE}"/>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0" name="Group 35">
              <a:extLst>
                <a:ext uri="{FF2B5EF4-FFF2-40B4-BE49-F238E27FC236}">
                  <a16:creationId xmlns:a16="http://schemas.microsoft.com/office/drawing/2014/main" id="{20A2E279-A049-EF48-B825-F92BBD6DF619}"/>
                </a:ext>
              </a:extLst>
            </p:cNvPr>
            <p:cNvGrpSpPr>
              <a:grpSpLocks noChangeAspect="1"/>
            </p:cNvGrpSpPr>
            <p:nvPr/>
          </p:nvGrpSpPr>
          <p:grpSpPr>
            <a:xfrm>
              <a:off x="24482976" y="3142422"/>
              <a:ext cx="2130070" cy="2129866"/>
              <a:chOff x="0" y="0"/>
              <a:chExt cx="2119363" cy="2119160"/>
            </a:xfrm>
            <a:grpFill/>
          </p:grpSpPr>
          <p:sp>
            <p:nvSpPr>
              <p:cNvPr id="86" name="Freeform 36">
                <a:extLst>
                  <a:ext uri="{FF2B5EF4-FFF2-40B4-BE49-F238E27FC236}">
                    <a16:creationId xmlns:a16="http://schemas.microsoft.com/office/drawing/2014/main" id="{51ACA8C9-6D12-4637-BB71-D98F54642A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FBEF15FC-629A-D925-0D5E-C44AA053440D}"/>
                </a:ext>
              </a:extLst>
            </p:cNvPr>
            <p:cNvGrpSpPr>
              <a:grpSpLocks noChangeAspect="1"/>
            </p:cNvGrpSpPr>
            <p:nvPr/>
          </p:nvGrpSpPr>
          <p:grpSpPr>
            <a:xfrm>
              <a:off x="20862753" y="0"/>
              <a:ext cx="12451707" cy="2129994"/>
              <a:chOff x="0" y="0"/>
              <a:chExt cx="12389117" cy="2119287"/>
            </a:xfrm>
            <a:grpFill/>
          </p:grpSpPr>
          <p:sp>
            <p:nvSpPr>
              <p:cNvPr id="61" name="Freeform 38">
                <a:extLst>
                  <a:ext uri="{FF2B5EF4-FFF2-40B4-BE49-F238E27FC236}">
                    <a16:creationId xmlns:a16="http://schemas.microsoft.com/office/drawing/2014/main" id="{DF488FE1-0252-5E17-8001-D1E88DEF3F3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6" name="Group 39">
              <a:extLst>
                <a:ext uri="{FF2B5EF4-FFF2-40B4-BE49-F238E27FC236}">
                  <a16:creationId xmlns:a16="http://schemas.microsoft.com/office/drawing/2014/main" id="{2E3878D5-6956-EAE3-9BCE-DF263C81D40B}"/>
                </a:ext>
              </a:extLst>
            </p:cNvPr>
            <p:cNvGrpSpPr>
              <a:grpSpLocks noChangeAspect="1"/>
            </p:cNvGrpSpPr>
            <p:nvPr/>
          </p:nvGrpSpPr>
          <p:grpSpPr>
            <a:xfrm>
              <a:off x="27330749" y="3142422"/>
              <a:ext cx="5983711" cy="2129994"/>
              <a:chOff x="0" y="0"/>
              <a:chExt cx="5953633" cy="2119287"/>
            </a:xfrm>
            <a:grpFill/>
          </p:grpSpPr>
          <p:sp>
            <p:nvSpPr>
              <p:cNvPr id="58" name="Freeform 40">
                <a:extLst>
                  <a:ext uri="{FF2B5EF4-FFF2-40B4-BE49-F238E27FC236}">
                    <a16:creationId xmlns:a16="http://schemas.microsoft.com/office/drawing/2014/main" id="{17E4A013-12FE-D7F3-F9F4-40BAC882B1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l">
              <a:defRPr sz="2400">
                <a:solidFill>
                  <a:schemeClr val="bg1"/>
                </a:solidFill>
              </a:defRPr>
            </a:lvl1pPr>
          </a:lstStyle>
          <a:p>
            <a:r>
              <a:rPr lang="en-US"/>
              <a:t>Slide Title Goes Here</a:t>
            </a:r>
          </a:p>
        </p:txBody>
      </p:sp>
      <p:sp>
        <p:nvSpPr>
          <p:cNvPr id="3" name="Text Placeholder 6">
            <a:extLst>
              <a:ext uri="{FF2B5EF4-FFF2-40B4-BE49-F238E27FC236}">
                <a16:creationId xmlns:a16="http://schemas.microsoft.com/office/drawing/2014/main" id="{9E2958AC-EDD3-128F-7818-EC4B5469FF58}"/>
              </a:ext>
            </a:extLst>
          </p:cNvPr>
          <p:cNvSpPr>
            <a:spLocks noGrp="1"/>
          </p:cNvSpPr>
          <p:nvPr>
            <p:ph type="body" sz="half" idx="2"/>
          </p:nvPr>
        </p:nvSpPr>
        <p:spPr>
          <a:xfrm>
            <a:off x="448129" y="2057400"/>
            <a:ext cx="11295743" cy="3780614"/>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286232"/>
          </a:xfrm>
        </p:spPr>
        <p:txBody>
          <a:bodyPr wrap="square">
            <a:spAutoFit/>
          </a:bodyPr>
          <a:lstStyle>
            <a:lvl1pPr marL="0" indent="0" algn="l">
              <a:buNone/>
              <a:defRPr sz="1400" b="1">
                <a:solidFill>
                  <a:schemeClr val="accent2"/>
                </a:solidFill>
              </a:defRPr>
            </a:lvl1pPr>
          </a:lstStyle>
          <a:p>
            <a:pPr lvl="0"/>
            <a:r>
              <a:rPr lang="es-ES" err="1"/>
              <a:t>Click</a:t>
            </a:r>
            <a:r>
              <a:rPr lang="es-ES"/>
              <a:t> Here </a:t>
            </a:r>
            <a:r>
              <a:rPr lang="es-ES" err="1"/>
              <a:t>To</a:t>
            </a:r>
            <a:r>
              <a:rPr lang="es-ES"/>
              <a:t> </a:t>
            </a:r>
            <a:r>
              <a:rPr lang="es-ES" err="1"/>
              <a:t>Add</a:t>
            </a:r>
            <a:r>
              <a:rPr lang="es-ES"/>
              <a:t> Text</a:t>
            </a:r>
          </a:p>
        </p:txBody>
      </p:sp>
    </p:spTree>
    <p:extLst>
      <p:ext uri="{BB962C8B-B14F-4D97-AF65-F5344CB8AC3E}">
        <p14:creationId xmlns:p14="http://schemas.microsoft.com/office/powerpoint/2010/main" val="419125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Slide w/Orange 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29CF2988-6315-6B8B-F275-4738853952E4}"/>
              </a:ext>
            </a:extLst>
          </p:cNvPr>
          <p:cNvSpPr>
            <a:spLocks noGrp="1"/>
          </p:cNvSpPr>
          <p:nvPr>
            <p:ph type="body" sz="half" idx="2"/>
          </p:nvPr>
        </p:nvSpPr>
        <p:spPr>
          <a:xfrm>
            <a:off x="6444084" y="993319"/>
            <a:ext cx="5171126" cy="474689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bg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spTree>
    <p:extLst>
      <p:ext uri="{BB962C8B-B14F-4D97-AF65-F5344CB8AC3E}">
        <p14:creationId xmlns:p14="http://schemas.microsoft.com/office/powerpoint/2010/main" val="2474550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w/Title_Orang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a:solidFill>
            <a:schemeClr val="bg1"/>
          </a:solidFill>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a:grpFill/>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a:grpFill/>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a:grpFill/>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bg1"/>
                </a:solidFill>
              </a:defRPr>
            </a:lvl1pPr>
          </a:lstStyle>
          <a:p>
            <a:r>
              <a:rPr lang="en-US"/>
              <a:t>Slide Title Goes Here</a:t>
            </a:r>
          </a:p>
        </p:txBody>
      </p:sp>
    </p:spTree>
    <p:extLst>
      <p:ext uri="{BB962C8B-B14F-4D97-AF65-F5344CB8AC3E}">
        <p14:creationId xmlns:p14="http://schemas.microsoft.com/office/powerpoint/2010/main" val="184067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Navy BG 2">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576790" y="993320"/>
            <a:ext cx="4996696" cy="4746898"/>
          </a:xfrm>
        </p:spPr>
        <p:txBody>
          <a:bodyPr wrap="square">
            <a:noAutofit/>
          </a:bodyPr>
          <a:lstStyle>
            <a:lvl1pPr algn="l">
              <a:defRPr sz="3000">
                <a:solidFill>
                  <a:schemeClr val="bg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Text Placeholder 40">
            <a:extLst>
              <a:ext uri="{FF2B5EF4-FFF2-40B4-BE49-F238E27FC236}">
                <a16:creationId xmlns:a16="http://schemas.microsoft.com/office/drawing/2014/main" id="{EA470877-3861-9921-252D-32ED4575C1F7}"/>
              </a:ext>
            </a:extLst>
          </p:cNvPr>
          <p:cNvSpPr>
            <a:spLocks noGrp="1"/>
          </p:cNvSpPr>
          <p:nvPr>
            <p:ph type="body" sz="quarter" idx="16" hasCustomPrompt="1"/>
          </p:nvPr>
        </p:nvSpPr>
        <p:spPr>
          <a:xfrm>
            <a:off x="576264" y="6100575"/>
            <a:ext cx="4996696"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sp>
        <p:nvSpPr>
          <p:cNvPr id="27" name="Text Placeholder 5">
            <a:extLst>
              <a:ext uri="{FF2B5EF4-FFF2-40B4-BE49-F238E27FC236}">
                <a16:creationId xmlns:a16="http://schemas.microsoft.com/office/drawing/2014/main" id="{038DA309-DCCD-EFE3-82B5-6C67B1BE05A8}"/>
              </a:ext>
            </a:extLst>
          </p:cNvPr>
          <p:cNvSpPr>
            <a:spLocks noGrp="1"/>
          </p:cNvSpPr>
          <p:nvPr>
            <p:ph type="body" sz="quarter" idx="18"/>
          </p:nvPr>
        </p:nvSpPr>
        <p:spPr>
          <a:xfrm>
            <a:off x="6444083" y="993319"/>
            <a:ext cx="5171117" cy="474689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4162705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Text and Chart_Orang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603210" y="1805800"/>
            <a:ext cx="11007289" cy="363386"/>
          </a:xfrm>
        </p:spPr>
        <p:txBody>
          <a:bodyPr>
            <a:normAutofit/>
          </a:bodyPr>
          <a:lstStyle>
            <a:lvl1pPr marL="0" indent="0" algn="ctr">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grpSp>
        <p:nvGrpSpPr>
          <p:cNvPr id="3" name="Group 18">
            <a:extLst>
              <a:ext uri="{FF2B5EF4-FFF2-40B4-BE49-F238E27FC236}">
                <a16:creationId xmlns:a16="http://schemas.microsoft.com/office/drawing/2014/main" id="{450EC514-686E-0146-3643-15922407D8D8}"/>
              </a:ext>
            </a:extLst>
          </p:cNvPr>
          <p:cNvGrpSpPr/>
          <p:nvPr userDrawn="1"/>
        </p:nvGrpSpPr>
        <p:grpSpPr>
          <a:xfrm>
            <a:off x="10600872" y="104255"/>
            <a:ext cx="1591128" cy="547459"/>
            <a:chOff x="17990779" y="0"/>
            <a:chExt cx="15323681" cy="5272416"/>
          </a:xfrm>
          <a:solidFill>
            <a:schemeClr val="bg1"/>
          </a:solidFill>
        </p:grpSpPr>
        <p:grpSp>
          <p:nvGrpSpPr>
            <p:cNvPr id="6" name="Group 5">
              <a:extLst>
                <a:ext uri="{FF2B5EF4-FFF2-40B4-BE49-F238E27FC236}">
                  <a16:creationId xmlns:a16="http://schemas.microsoft.com/office/drawing/2014/main" id="{1F058A25-74CF-3723-05F4-DC161BBF5CC4}"/>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370D6BF2-15E2-37F6-7A10-20F02317480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BA14E16B-C029-4BAB-4E92-10018462B598}"/>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E695375B-ACDA-E270-4D6C-832EE117BD5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4875433F-822C-CF43-0A7F-DE57A869CB0C}"/>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941B1CEB-400F-7B53-55C3-72F4E8BEA4A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820F7F04-B013-5782-7166-2AF97647F57D}"/>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7B12E86A-57AF-6EB3-9A9D-CA327AB3922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51" name="Group 18">
            <a:extLst>
              <a:ext uri="{FF2B5EF4-FFF2-40B4-BE49-F238E27FC236}">
                <a16:creationId xmlns:a16="http://schemas.microsoft.com/office/drawing/2014/main" id="{3C93B116-8E45-B8E7-F9F8-3455D0C68647}"/>
              </a:ext>
            </a:extLst>
          </p:cNvPr>
          <p:cNvGrpSpPr/>
          <p:nvPr userDrawn="1"/>
        </p:nvGrpSpPr>
        <p:grpSpPr>
          <a:xfrm rot="10800000">
            <a:off x="0" y="767739"/>
            <a:ext cx="1591128" cy="547459"/>
            <a:chOff x="17990779" y="0"/>
            <a:chExt cx="15323681" cy="5272416"/>
          </a:xfrm>
          <a:solidFill>
            <a:schemeClr val="bg1"/>
          </a:solidFill>
        </p:grpSpPr>
        <p:grpSp>
          <p:nvGrpSpPr>
            <p:cNvPr id="52" name="Group 51">
              <a:extLst>
                <a:ext uri="{FF2B5EF4-FFF2-40B4-BE49-F238E27FC236}">
                  <a16:creationId xmlns:a16="http://schemas.microsoft.com/office/drawing/2014/main" id="{B4C946D1-E21E-6BA6-B8E7-B60C1069ABDD}"/>
                </a:ext>
              </a:extLst>
            </p:cNvPr>
            <p:cNvGrpSpPr>
              <a:grpSpLocks noChangeAspect="1"/>
            </p:cNvGrpSpPr>
            <p:nvPr/>
          </p:nvGrpSpPr>
          <p:grpSpPr>
            <a:xfrm>
              <a:off x="17990779" y="0"/>
              <a:ext cx="2130058" cy="2129853"/>
              <a:chOff x="0" y="0"/>
              <a:chExt cx="2119351" cy="2119147"/>
            </a:xfrm>
            <a:grpFill/>
          </p:grpSpPr>
          <p:sp>
            <p:nvSpPr>
              <p:cNvPr id="62" name="Freeform 32">
                <a:extLst>
                  <a:ext uri="{FF2B5EF4-FFF2-40B4-BE49-F238E27FC236}">
                    <a16:creationId xmlns:a16="http://schemas.microsoft.com/office/drawing/2014/main" id="{91C6ADE9-D611-1386-6523-9A424D346B8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3" name="Group 35">
              <a:extLst>
                <a:ext uri="{FF2B5EF4-FFF2-40B4-BE49-F238E27FC236}">
                  <a16:creationId xmlns:a16="http://schemas.microsoft.com/office/drawing/2014/main" id="{BB44565D-3A52-F0FC-5BD0-A26E18AC9AFB}"/>
                </a:ext>
              </a:extLst>
            </p:cNvPr>
            <p:cNvGrpSpPr>
              <a:grpSpLocks noChangeAspect="1"/>
            </p:cNvGrpSpPr>
            <p:nvPr/>
          </p:nvGrpSpPr>
          <p:grpSpPr>
            <a:xfrm>
              <a:off x="24482976" y="3142422"/>
              <a:ext cx="2130070" cy="2129866"/>
              <a:chOff x="0" y="0"/>
              <a:chExt cx="2119363" cy="2119160"/>
            </a:xfrm>
            <a:grpFill/>
          </p:grpSpPr>
          <p:sp>
            <p:nvSpPr>
              <p:cNvPr id="60" name="Freeform 36">
                <a:extLst>
                  <a:ext uri="{FF2B5EF4-FFF2-40B4-BE49-F238E27FC236}">
                    <a16:creationId xmlns:a16="http://schemas.microsoft.com/office/drawing/2014/main" id="{4E9760FF-FDE3-BDA1-D9E9-CE89730481E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4" name="Group 37">
              <a:extLst>
                <a:ext uri="{FF2B5EF4-FFF2-40B4-BE49-F238E27FC236}">
                  <a16:creationId xmlns:a16="http://schemas.microsoft.com/office/drawing/2014/main" id="{30882B51-585C-FB2A-DF88-E3159DACFBDF}"/>
                </a:ext>
              </a:extLst>
            </p:cNvPr>
            <p:cNvGrpSpPr>
              <a:grpSpLocks noChangeAspect="1"/>
            </p:cNvGrpSpPr>
            <p:nvPr/>
          </p:nvGrpSpPr>
          <p:grpSpPr>
            <a:xfrm>
              <a:off x="20862753" y="0"/>
              <a:ext cx="12451707" cy="2129994"/>
              <a:chOff x="0" y="0"/>
              <a:chExt cx="12389117" cy="2119287"/>
            </a:xfrm>
            <a:grpFill/>
          </p:grpSpPr>
          <p:sp>
            <p:nvSpPr>
              <p:cNvPr id="59" name="Freeform 38">
                <a:extLst>
                  <a:ext uri="{FF2B5EF4-FFF2-40B4-BE49-F238E27FC236}">
                    <a16:creationId xmlns:a16="http://schemas.microsoft.com/office/drawing/2014/main" id="{74DFE79D-ADBC-9435-5FD8-9269D830A87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5" name="Group 39">
              <a:extLst>
                <a:ext uri="{FF2B5EF4-FFF2-40B4-BE49-F238E27FC236}">
                  <a16:creationId xmlns:a16="http://schemas.microsoft.com/office/drawing/2014/main" id="{300D1A15-84D6-50E8-6EDA-DE75F921F7C7}"/>
                </a:ext>
              </a:extLst>
            </p:cNvPr>
            <p:cNvGrpSpPr>
              <a:grpSpLocks noChangeAspect="1"/>
            </p:cNvGrpSpPr>
            <p:nvPr/>
          </p:nvGrpSpPr>
          <p:grpSpPr>
            <a:xfrm>
              <a:off x="27330749" y="3142422"/>
              <a:ext cx="5983711" cy="2129994"/>
              <a:chOff x="0" y="0"/>
              <a:chExt cx="5953633" cy="2119287"/>
            </a:xfrm>
            <a:grpFill/>
          </p:grpSpPr>
          <p:sp>
            <p:nvSpPr>
              <p:cNvPr id="57" name="Freeform 40">
                <a:extLst>
                  <a:ext uri="{FF2B5EF4-FFF2-40B4-BE49-F238E27FC236}">
                    <a16:creationId xmlns:a16="http://schemas.microsoft.com/office/drawing/2014/main" id="{1F683DBB-C4DA-EB28-19B7-91A979878D5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603210" y="2386242"/>
            <a:ext cx="10994498" cy="3513138"/>
          </a:xfrm>
        </p:spPr>
        <p:txBody>
          <a:bodyPr>
            <a:normAutofit/>
          </a:bodyPr>
          <a:lstStyle>
            <a:lvl1pPr>
              <a:defRPr sz="1600">
                <a:solidFill>
                  <a:schemeClr val="accent1"/>
                </a:solidFill>
              </a:defRPr>
            </a:lvl1pPr>
          </a:lstStyle>
          <a:p>
            <a:endParaRPr lang="en-US"/>
          </a:p>
        </p:txBody>
      </p:sp>
      <p:sp>
        <p:nvSpPr>
          <p:cNvPr id="2" name="Text Placeholder 40">
            <a:extLst>
              <a:ext uri="{FF2B5EF4-FFF2-40B4-BE49-F238E27FC236}">
                <a16:creationId xmlns:a16="http://schemas.microsoft.com/office/drawing/2014/main" id="{84E89612-C828-4674-4B19-88AC150E33FC}"/>
              </a:ext>
            </a:extLst>
          </p:cNvPr>
          <p:cNvSpPr>
            <a:spLocks noGrp="1"/>
          </p:cNvSpPr>
          <p:nvPr>
            <p:ph type="body" sz="quarter" idx="16" hasCustomPrompt="1"/>
          </p:nvPr>
        </p:nvSpPr>
        <p:spPr>
          <a:xfrm>
            <a:off x="534155" y="6518996"/>
            <a:ext cx="11104564" cy="21813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 name="Title 55">
            <a:extLst>
              <a:ext uri="{FF2B5EF4-FFF2-40B4-BE49-F238E27FC236}">
                <a16:creationId xmlns:a16="http://schemas.microsoft.com/office/drawing/2014/main" id="{3103C7E4-955E-F86D-C9EE-1E28E3012DA0}"/>
              </a:ext>
            </a:extLst>
          </p:cNvPr>
          <p:cNvSpPr>
            <a:spLocks noGrp="1"/>
          </p:cNvSpPr>
          <p:nvPr>
            <p:ph type="title" hasCustomPrompt="1"/>
          </p:nvPr>
        </p:nvSpPr>
        <p:spPr>
          <a:xfrm>
            <a:off x="1920630" y="556280"/>
            <a:ext cx="8373719" cy="424732"/>
          </a:xfrm>
        </p:spPr>
        <p:txBody>
          <a:bodyPr wrap="square">
            <a:spAutoFit/>
          </a:bodyPr>
          <a:lstStyle>
            <a:lvl1pPr algn="ctr">
              <a:defRPr sz="2400" b="1">
                <a:solidFill>
                  <a:schemeClr val="bg1"/>
                </a:solidFill>
                <a:latin typeface="+mj-lt"/>
              </a:defRPr>
            </a:lvl1pPr>
          </a:lstStyle>
          <a:p>
            <a:r>
              <a:rPr lang="en-US"/>
              <a:t>Slide Title Goes Here</a:t>
            </a:r>
          </a:p>
        </p:txBody>
      </p:sp>
    </p:spTree>
    <p:extLst>
      <p:ext uri="{BB962C8B-B14F-4D97-AF65-F5344CB8AC3E}">
        <p14:creationId xmlns:p14="http://schemas.microsoft.com/office/powerpoint/2010/main" val="612135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Text and Chart_Orange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52F62DD-86D4-40A2-3CC5-EE10287910F3}"/>
              </a:ext>
            </a:extLst>
          </p:cNvPr>
          <p:cNvSpPr/>
          <p:nvPr userDrawn="1"/>
        </p:nvSpPr>
        <p:spPr>
          <a:xfrm>
            <a:off x="0" y="6082213"/>
            <a:ext cx="12192000" cy="774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570230"/>
            <a:ext cx="11351507" cy="608372"/>
          </a:xfrm>
        </p:spPr>
        <p:txBody>
          <a:bodyPr wrap="square">
            <a:spAutoFit/>
          </a:bodyPr>
          <a:lstStyle>
            <a:lvl1pPr marL="0" indent="0" algn="l">
              <a:buNone/>
              <a:defRPr sz="1400" b="1">
                <a:solidFill>
                  <a:schemeClr val="accent2"/>
                </a:solidFill>
              </a:defRPr>
            </a:lvl1pPr>
          </a:lstStyle>
          <a:p>
            <a:pPr lvl="0"/>
            <a:r>
              <a:rPr lang="es-ES" err="1"/>
              <a:t>Click</a:t>
            </a:r>
            <a:r>
              <a:rPr lang="es-ES"/>
              <a:t> Here </a:t>
            </a:r>
            <a:r>
              <a:rPr lang="es-ES" err="1"/>
              <a:t>To</a:t>
            </a:r>
            <a:r>
              <a:rPr lang="es-ES"/>
              <a:t> </a:t>
            </a:r>
            <a:r>
              <a:rPr lang="es-ES" err="1"/>
              <a:t>Add</a:t>
            </a:r>
            <a:r>
              <a:rPr lang="es-ES"/>
              <a:t> Text</a:t>
            </a:r>
          </a:p>
          <a:p>
            <a:pPr lvl="0"/>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57" name="Group 56">
            <a:extLst>
              <a:ext uri="{FF2B5EF4-FFF2-40B4-BE49-F238E27FC236}">
                <a16:creationId xmlns:a16="http://schemas.microsoft.com/office/drawing/2014/main" id="{48339B5C-2CDC-C82D-9EE0-62EB323503A0}"/>
              </a:ext>
            </a:extLst>
          </p:cNvPr>
          <p:cNvGrpSpPr/>
          <p:nvPr userDrawn="1"/>
        </p:nvGrpSpPr>
        <p:grpSpPr>
          <a:xfrm>
            <a:off x="10542215" y="6313475"/>
            <a:ext cx="806169" cy="156064"/>
            <a:chOff x="10436933" y="1424045"/>
            <a:chExt cx="3986384" cy="771716"/>
          </a:xfrm>
          <a:solidFill>
            <a:schemeClr val="bg1"/>
          </a:solidFill>
        </p:grpSpPr>
        <p:grpSp>
          <p:nvGrpSpPr>
            <p:cNvPr id="59" name="Group 2">
              <a:extLst>
                <a:ext uri="{FF2B5EF4-FFF2-40B4-BE49-F238E27FC236}">
                  <a16:creationId xmlns:a16="http://schemas.microsoft.com/office/drawing/2014/main" id="{948FD5D8-76BA-35EA-44B5-F9681C7EDA05}"/>
                </a:ext>
              </a:extLst>
            </p:cNvPr>
            <p:cNvGrpSpPr>
              <a:grpSpLocks noChangeAspect="1"/>
            </p:cNvGrpSpPr>
            <p:nvPr userDrawn="1"/>
          </p:nvGrpSpPr>
          <p:grpSpPr>
            <a:xfrm>
              <a:off x="10436933" y="1424045"/>
              <a:ext cx="852335" cy="771525"/>
              <a:chOff x="0" y="0"/>
              <a:chExt cx="1136447" cy="1028700"/>
            </a:xfrm>
            <a:grpFill/>
          </p:grpSpPr>
          <p:sp>
            <p:nvSpPr>
              <p:cNvPr id="68" name="Freeform 3">
                <a:extLst>
                  <a:ext uri="{FF2B5EF4-FFF2-40B4-BE49-F238E27FC236}">
                    <a16:creationId xmlns:a16="http://schemas.microsoft.com/office/drawing/2014/main" id="{260C2E48-F5DF-DF7E-4C35-64BB17A6B99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69" name="Freeform 4">
                <a:extLst>
                  <a:ext uri="{FF2B5EF4-FFF2-40B4-BE49-F238E27FC236}">
                    <a16:creationId xmlns:a16="http://schemas.microsoft.com/office/drawing/2014/main" id="{D0A5AEF5-9175-19BE-4EC6-A9A0B1C24E7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0" name="Freeform 5">
                <a:extLst>
                  <a:ext uri="{FF2B5EF4-FFF2-40B4-BE49-F238E27FC236}">
                    <a16:creationId xmlns:a16="http://schemas.microsoft.com/office/drawing/2014/main" id="{BCF89FB7-94E8-4C84-3E9D-E5DD20D2D8B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1" name="Freeform 6">
                <a:extLst>
                  <a:ext uri="{FF2B5EF4-FFF2-40B4-BE49-F238E27FC236}">
                    <a16:creationId xmlns:a16="http://schemas.microsoft.com/office/drawing/2014/main" id="{5B119F55-82FF-9675-1476-21983E75028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2" name="Freeform 7">
                <a:extLst>
                  <a:ext uri="{FF2B5EF4-FFF2-40B4-BE49-F238E27FC236}">
                    <a16:creationId xmlns:a16="http://schemas.microsoft.com/office/drawing/2014/main" id="{ADAEBDC5-3144-8454-5BD7-5F4B6FF5829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3" name="Freeform 8">
                <a:extLst>
                  <a:ext uri="{FF2B5EF4-FFF2-40B4-BE49-F238E27FC236}">
                    <a16:creationId xmlns:a16="http://schemas.microsoft.com/office/drawing/2014/main" id="{7C683E47-4508-683A-B6F9-64F088FCC16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4" name="Freeform 9">
                <a:extLst>
                  <a:ext uri="{FF2B5EF4-FFF2-40B4-BE49-F238E27FC236}">
                    <a16:creationId xmlns:a16="http://schemas.microsoft.com/office/drawing/2014/main" id="{2645CDCB-BAE4-4BD0-8FEC-C83121720EB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5" name="Freeform 10">
                <a:extLst>
                  <a:ext uri="{FF2B5EF4-FFF2-40B4-BE49-F238E27FC236}">
                    <a16:creationId xmlns:a16="http://schemas.microsoft.com/office/drawing/2014/main" id="{522294A0-3CBB-36DB-3E04-1221465992C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0" name="Group 11">
              <a:extLst>
                <a:ext uri="{FF2B5EF4-FFF2-40B4-BE49-F238E27FC236}">
                  <a16:creationId xmlns:a16="http://schemas.microsoft.com/office/drawing/2014/main" id="{4DB2E760-7F44-D1E7-8C4D-CF5BC0D90486}"/>
                </a:ext>
              </a:extLst>
            </p:cNvPr>
            <p:cNvGrpSpPr>
              <a:grpSpLocks noChangeAspect="1"/>
            </p:cNvGrpSpPr>
            <p:nvPr userDrawn="1"/>
          </p:nvGrpSpPr>
          <p:grpSpPr>
            <a:xfrm>
              <a:off x="11319520" y="1424226"/>
              <a:ext cx="3103797" cy="771535"/>
              <a:chOff x="0" y="0"/>
              <a:chExt cx="4138397" cy="1028713"/>
            </a:xfrm>
            <a:grpFill/>
          </p:grpSpPr>
          <p:sp>
            <p:nvSpPr>
              <p:cNvPr id="62" name="Freeform 12">
                <a:extLst>
                  <a:ext uri="{FF2B5EF4-FFF2-40B4-BE49-F238E27FC236}">
                    <a16:creationId xmlns:a16="http://schemas.microsoft.com/office/drawing/2014/main" id="{0CD63EAC-EEB2-3300-37AF-3FCB9A510CC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3" name="Freeform 13">
                <a:extLst>
                  <a:ext uri="{FF2B5EF4-FFF2-40B4-BE49-F238E27FC236}">
                    <a16:creationId xmlns:a16="http://schemas.microsoft.com/office/drawing/2014/main" id="{9D0BAFA3-E87A-2E5E-A1A9-B1677F2A00A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4" name="Freeform 14">
                <a:extLst>
                  <a:ext uri="{FF2B5EF4-FFF2-40B4-BE49-F238E27FC236}">
                    <a16:creationId xmlns:a16="http://schemas.microsoft.com/office/drawing/2014/main" id="{761B1DE5-26D6-651C-2B7A-76479E0BF57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5" name="Freeform 15">
                <a:extLst>
                  <a:ext uri="{FF2B5EF4-FFF2-40B4-BE49-F238E27FC236}">
                    <a16:creationId xmlns:a16="http://schemas.microsoft.com/office/drawing/2014/main" id="{4BFB2907-35A5-AC49-E6D2-56018FCB0BA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6" name="Freeform 16">
                <a:extLst>
                  <a:ext uri="{FF2B5EF4-FFF2-40B4-BE49-F238E27FC236}">
                    <a16:creationId xmlns:a16="http://schemas.microsoft.com/office/drawing/2014/main" id="{DFA946EA-32E5-D163-2463-4FB7412AE183}"/>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67" name="Freeform 17">
                <a:extLst>
                  <a:ext uri="{FF2B5EF4-FFF2-40B4-BE49-F238E27FC236}">
                    <a16:creationId xmlns:a16="http://schemas.microsoft.com/office/drawing/2014/main" id="{02DFA283-3989-D5CC-416C-5766FCC5726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76" name="Google Shape;130;p55">
            <a:extLst>
              <a:ext uri="{FF2B5EF4-FFF2-40B4-BE49-F238E27FC236}">
                <a16:creationId xmlns:a16="http://schemas.microsoft.com/office/drawing/2014/main" id="{1C3DE4B5-9630-4518-DF61-572E3ED3E909}"/>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77" name="Straight Connector 76">
            <a:extLst>
              <a:ext uri="{FF2B5EF4-FFF2-40B4-BE49-F238E27FC236}">
                <a16:creationId xmlns:a16="http://schemas.microsoft.com/office/drawing/2014/main" id="{96EDCEDD-672F-D499-E507-3F0E88CE875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564519E4-CD9F-234F-7C64-8FD20952530B}"/>
              </a:ext>
            </a:extLst>
          </p:cNvPr>
          <p:cNvGrpSpPr/>
          <p:nvPr userDrawn="1"/>
        </p:nvGrpSpPr>
        <p:grpSpPr>
          <a:xfrm flipH="1">
            <a:off x="-9678" y="6225838"/>
            <a:ext cx="2375018" cy="520564"/>
            <a:chOff x="9464026" y="0"/>
            <a:chExt cx="23850434" cy="5272428"/>
          </a:xfrm>
          <a:solidFill>
            <a:schemeClr val="bg1"/>
          </a:solidFill>
        </p:grpSpPr>
        <p:grpSp>
          <p:nvGrpSpPr>
            <p:cNvPr id="6" name="Group 27">
              <a:extLst>
                <a:ext uri="{FF2B5EF4-FFF2-40B4-BE49-F238E27FC236}">
                  <a16:creationId xmlns:a16="http://schemas.microsoft.com/office/drawing/2014/main" id="{D464D2DE-E3AC-A8B0-9321-A5542BD6290D}"/>
                </a:ext>
              </a:extLst>
            </p:cNvPr>
            <p:cNvGrpSpPr>
              <a:grpSpLocks noChangeAspect="1"/>
            </p:cNvGrpSpPr>
            <p:nvPr/>
          </p:nvGrpSpPr>
          <p:grpSpPr>
            <a:xfrm>
              <a:off x="14163432" y="3142422"/>
              <a:ext cx="2130070" cy="2129866"/>
              <a:chOff x="0" y="0"/>
              <a:chExt cx="2119363" cy="2119160"/>
            </a:xfrm>
            <a:grpFill/>
          </p:grpSpPr>
          <p:sp>
            <p:nvSpPr>
              <p:cNvPr id="19" name="Freeform 28">
                <a:extLst>
                  <a:ext uri="{FF2B5EF4-FFF2-40B4-BE49-F238E27FC236}">
                    <a16:creationId xmlns:a16="http://schemas.microsoft.com/office/drawing/2014/main" id="{47F3D80C-93FC-807D-7F4A-9D79C56DC4D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7" name="Group 29">
              <a:extLst>
                <a:ext uri="{FF2B5EF4-FFF2-40B4-BE49-F238E27FC236}">
                  <a16:creationId xmlns:a16="http://schemas.microsoft.com/office/drawing/2014/main" id="{6200BD96-C222-6012-9FCF-4E78804FAC28}"/>
                </a:ext>
              </a:extLst>
            </p:cNvPr>
            <p:cNvGrpSpPr>
              <a:grpSpLocks noChangeAspect="1"/>
            </p:cNvGrpSpPr>
            <p:nvPr/>
          </p:nvGrpSpPr>
          <p:grpSpPr>
            <a:xfrm>
              <a:off x="9464026" y="0"/>
              <a:ext cx="7784824" cy="2129994"/>
              <a:chOff x="0" y="0"/>
              <a:chExt cx="7745692" cy="2119287"/>
            </a:xfrm>
            <a:grpFill/>
          </p:grpSpPr>
          <p:sp>
            <p:nvSpPr>
              <p:cNvPr id="18" name="Freeform 30">
                <a:extLst>
                  <a:ext uri="{FF2B5EF4-FFF2-40B4-BE49-F238E27FC236}">
                    <a16:creationId xmlns:a16="http://schemas.microsoft.com/office/drawing/2014/main" id="{FEFA908A-D118-CD76-664A-619B07ED678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8" name="Group 31">
              <a:extLst>
                <a:ext uri="{FF2B5EF4-FFF2-40B4-BE49-F238E27FC236}">
                  <a16:creationId xmlns:a16="http://schemas.microsoft.com/office/drawing/2014/main" id="{599A1E02-69C4-B857-DD67-A21C61917743}"/>
                </a:ext>
              </a:extLst>
            </p:cNvPr>
            <p:cNvGrpSpPr>
              <a:grpSpLocks noChangeAspect="1"/>
            </p:cNvGrpSpPr>
            <p:nvPr/>
          </p:nvGrpSpPr>
          <p:grpSpPr>
            <a:xfrm>
              <a:off x="17990779" y="0"/>
              <a:ext cx="2130058" cy="2129853"/>
              <a:chOff x="0" y="0"/>
              <a:chExt cx="2119351" cy="2119147"/>
            </a:xfrm>
            <a:grpFill/>
          </p:grpSpPr>
          <p:sp>
            <p:nvSpPr>
              <p:cNvPr id="17" name="Freeform 32">
                <a:extLst>
                  <a:ext uri="{FF2B5EF4-FFF2-40B4-BE49-F238E27FC236}">
                    <a16:creationId xmlns:a16="http://schemas.microsoft.com/office/drawing/2014/main" id="{3982BC71-E982-9116-9E22-167496325DA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9" name="Group 33">
              <a:extLst>
                <a:ext uri="{FF2B5EF4-FFF2-40B4-BE49-F238E27FC236}">
                  <a16:creationId xmlns:a16="http://schemas.microsoft.com/office/drawing/2014/main" id="{D8427A64-6FA1-4672-EB7D-6C230DD1B422}"/>
                </a:ext>
              </a:extLst>
            </p:cNvPr>
            <p:cNvGrpSpPr>
              <a:grpSpLocks noChangeAspect="1"/>
            </p:cNvGrpSpPr>
            <p:nvPr/>
          </p:nvGrpSpPr>
          <p:grpSpPr>
            <a:xfrm>
              <a:off x="17011180" y="3142434"/>
              <a:ext cx="6754079" cy="2129994"/>
              <a:chOff x="0" y="0"/>
              <a:chExt cx="6720129" cy="2119287"/>
            </a:xfrm>
            <a:grpFill/>
          </p:grpSpPr>
          <p:sp>
            <p:nvSpPr>
              <p:cNvPr id="16" name="Freeform 34">
                <a:extLst>
                  <a:ext uri="{FF2B5EF4-FFF2-40B4-BE49-F238E27FC236}">
                    <a16:creationId xmlns:a16="http://schemas.microsoft.com/office/drawing/2014/main" id="{B49F2238-0EAF-5BC2-A0D8-98CEDE4B133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10" name="Group 35">
              <a:extLst>
                <a:ext uri="{FF2B5EF4-FFF2-40B4-BE49-F238E27FC236}">
                  <a16:creationId xmlns:a16="http://schemas.microsoft.com/office/drawing/2014/main" id="{2202BC7D-1F13-27E9-C78F-8F444FCCD7D9}"/>
                </a:ext>
              </a:extLst>
            </p:cNvPr>
            <p:cNvGrpSpPr>
              <a:grpSpLocks noChangeAspect="1"/>
            </p:cNvGrpSpPr>
            <p:nvPr/>
          </p:nvGrpSpPr>
          <p:grpSpPr>
            <a:xfrm>
              <a:off x="24482976" y="3142422"/>
              <a:ext cx="2130070" cy="2129866"/>
              <a:chOff x="0" y="0"/>
              <a:chExt cx="2119363" cy="2119160"/>
            </a:xfrm>
            <a:grpFill/>
          </p:grpSpPr>
          <p:sp>
            <p:nvSpPr>
              <p:cNvPr id="15" name="Freeform 36">
                <a:extLst>
                  <a:ext uri="{FF2B5EF4-FFF2-40B4-BE49-F238E27FC236}">
                    <a16:creationId xmlns:a16="http://schemas.microsoft.com/office/drawing/2014/main" id="{1F786088-2577-8403-CC81-ACA2D235FB9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11" name="Group 37">
              <a:extLst>
                <a:ext uri="{FF2B5EF4-FFF2-40B4-BE49-F238E27FC236}">
                  <a16:creationId xmlns:a16="http://schemas.microsoft.com/office/drawing/2014/main" id="{E99316D9-B3CE-2193-5B42-7092BCE3648D}"/>
                </a:ext>
              </a:extLst>
            </p:cNvPr>
            <p:cNvGrpSpPr>
              <a:grpSpLocks noChangeAspect="1"/>
            </p:cNvGrpSpPr>
            <p:nvPr/>
          </p:nvGrpSpPr>
          <p:grpSpPr>
            <a:xfrm>
              <a:off x="20862753" y="0"/>
              <a:ext cx="12451707" cy="2129994"/>
              <a:chOff x="0" y="0"/>
              <a:chExt cx="12389117" cy="2119287"/>
            </a:xfrm>
            <a:grpFill/>
          </p:grpSpPr>
          <p:sp>
            <p:nvSpPr>
              <p:cNvPr id="14" name="Freeform 38">
                <a:extLst>
                  <a:ext uri="{FF2B5EF4-FFF2-40B4-BE49-F238E27FC236}">
                    <a16:creationId xmlns:a16="http://schemas.microsoft.com/office/drawing/2014/main" id="{56C3864C-D2D2-1050-0298-1EFB9223FB2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12" name="Group 39">
              <a:extLst>
                <a:ext uri="{FF2B5EF4-FFF2-40B4-BE49-F238E27FC236}">
                  <a16:creationId xmlns:a16="http://schemas.microsoft.com/office/drawing/2014/main" id="{819C6169-722B-016C-CF67-B4EB014B33E7}"/>
                </a:ext>
              </a:extLst>
            </p:cNvPr>
            <p:cNvGrpSpPr>
              <a:grpSpLocks noChangeAspect="1"/>
            </p:cNvGrpSpPr>
            <p:nvPr/>
          </p:nvGrpSpPr>
          <p:grpSpPr>
            <a:xfrm>
              <a:off x="27330749" y="3142422"/>
              <a:ext cx="5983711" cy="2129994"/>
              <a:chOff x="0" y="0"/>
              <a:chExt cx="5953633" cy="2119287"/>
            </a:xfrm>
            <a:grpFill/>
          </p:grpSpPr>
          <p:sp>
            <p:nvSpPr>
              <p:cNvPr id="13" name="Freeform 40">
                <a:extLst>
                  <a:ext uri="{FF2B5EF4-FFF2-40B4-BE49-F238E27FC236}">
                    <a16:creationId xmlns:a16="http://schemas.microsoft.com/office/drawing/2014/main" id="{0DF56803-D6E4-05D1-3036-2E6009C96F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rmAutofit/>
          </a:bodyPr>
          <a:lstStyle>
            <a:lvl1pPr>
              <a:defRPr sz="1400">
                <a:solidFill>
                  <a:schemeClr val="tx2"/>
                </a:solidFill>
              </a:defRPr>
            </a:lvl1pPr>
          </a:lstStyle>
          <a:p>
            <a:endParaRPr lang="en-US"/>
          </a:p>
        </p:txBody>
      </p:sp>
      <p:sp>
        <p:nvSpPr>
          <p:cNvPr id="23" name="Text Placeholder 6">
            <a:extLst>
              <a:ext uri="{FF2B5EF4-FFF2-40B4-BE49-F238E27FC236}">
                <a16:creationId xmlns:a16="http://schemas.microsoft.com/office/drawing/2014/main" id="{57903456-578A-0522-79C4-4580BD0297B2}"/>
              </a:ext>
            </a:extLst>
          </p:cNvPr>
          <p:cNvSpPr>
            <a:spLocks noGrp="1"/>
          </p:cNvSpPr>
          <p:nvPr>
            <p:ph type="body" sz="half" idx="2"/>
          </p:nvPr>
        </p:nvSpPr>
        <p:spPr>
          <a:xfrm>
            <a:off x="7939612" y="2370844"/>
            <a:ext cx="3832141" cy="3550023"/>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2674754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Text and Chart_Orange 3">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4"/>
            <a:ext cx="3560579" cy="3990592"/>
          </a:xfrm>
        </p:spPr>
        <p:txBody>
          <a:bodyPr>
            <a:normAutofit/>
          </a:bodyPr>
          <a:lstStyle>
            <a:lvl1pPr>
              <a:defRPr sz="1600">
                <a:solidFill>
                  <a:schemeClr val="accent1"/>
                </a:solidFill>
              </a:defRPr>
            </a:lvl1pPr>
          </a:lstStyle>
          <a:p>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464711" y="6518997"/>
            <a:ext cx="11174008" cy="21697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 name="Text Placeholder 6">
            <a:extLst>
              <a:ext uri="{FF2B5EF4-FFF2-40B4-BE49-F238E27FC236}">
                <a16:creationId xmlns:a16="http://schemas.microsoft.com/office/drawing/2014/main" id="{EEA68D28-6AEA-6B56-4E3F-8A1025D89797}"/>
              </a:ext>
            </a:extLst>
          </p:cNvPr>
          <p:cNvSpPr>
            <a:spLocks noGrp="1"/>
          </p:cNvSpPr>
          <p:nvPr>
            <p:ph type="body" sz="half" idx="2"/>
          </p:nvPr>
        </p:nvSpPr>
        <p:spPr>
          <a:xfrm>
            <a:off x="464710" y="1829382"/>
            <a:ext cx="7411805"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3F5AA721-B0F6-6A0E-7C50-CA836847BEED}"/>
              </a:ext>
            </a:extLst>
          </p:cNvPr>
          <p:cNvGrpSpPr/>
          <p:nvPr userDrawn="1"/>
        </p:nvGrpSpPr>
        <p:grpSpPr>
          <a:xfrm>
            <a:off x="8572266" y="325683"/>
            <a:ext cx="3619734" cy="800186"/>
            <a:chOff x="9464026" y="0"/>
            <a:chExt cx="23850434" cy="5272428"/>
          </a:xfrm>
          <a:solidFill>
            <a:schemeClr val="bg1"/>
          </a:solidFill>
        </p:grpSpPr>
        <p:grpSp>
          <p:nvGrpSpPr>
            <p:cNvPr id="42" name="Group 27">
              <a:extLst>
                <a:ext uri="{FF2B5EF4-FFF2-40B4-BE49-F238E27FC236}">
                  <a16:creationId xmlns:a16="http://schemas.microsoft.com/office/drawing/2014/main" id="{3081E5F0-4655-3D2F-ECDB-F9F2D96DD131}"/>
                </a:ext>
              </a:extLst>
            </p:cNvPr>
            <p:cNvGrpSpPr>
              <a:grpSpLocks noChangeAspect="1"/>
            </p:cNvGrpSpPr>
            <p:nvPr/>
          </p:nvGrpSpPr>
          <p:grpSpPr>
            <a:xfrm>
              <a:off x="14163432" y="3142422"/>
              <a:ext cx="2130070" cy="2129866"/>
              <a:chOff x="0" y="0"/>
              <a:chExt cx="2119363" cy="2119160"/>
            </a:xfrm>
            <a:grpFill/>
          </p:grpSpPr>
          <p:sp>
            <p:nvSpPr>
              <p:cNvPr id="55" name="Freeform 28">
                <a:extLst>
                  <a:ext uri="{FF2B5EF4-FFF2-40B4-BE49-F238E27FC236}">
                    <a16:creationId xmlns:a16="http://schemas.microsoft.com/office/drawing/2014/main" id="{81926081-01A2-9941-8289-41DCDB36E71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3" name="Group 29">
              <a:extLst>
                <a:ext uri="{FF2B5EF4-FFF2-40B4-BE49-F238E27FC236}">
                  <a16:creationId xmlns:a16="http://schemas.microsoft.com/office/drawing/2014/main" id="{179BBBE4-8906-7C7C-14AE-1A63E8AC2304}"/>
                </a:ext>
              </a:extLst>
            </p:cNvPr>
            <p:cNvGrpSpPr>
              <a:grpSpLocks noChangeAspect="1"/>
            </p:cNvGrpSpPr>
            <p:nvPr/>
          </p:nvGrpSpPr>
          <p:grpSpPr>
            <a:xfrm>
              <a:off x="9464026" y="0"/>
              <a:ext cx="7784824" cy="2129994"/>
              <a:chOff x="0" y="0"/>
              <a:chExt cx="7745692" cy="2119287"/>
            </a:xfrm>
            <a:grpFill/>
          </p:grpSpPr>
          <p:sp>
            <p:nvSpPr>
              <p:cNvPr id="54" name="Freeform 30">
                <a:extLst>
                  <a:ext uri="{FF2B5EF4-FFF2-40B4-BE49-F238E27FC236}">
                    <a16:creationId xmlns:a16="http://schemas.microsoft.com/office/drawing/2014/main" id="{D06E3F78-75CD-4658-F0D7-4DFC9D1F5DF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4" name="Group 31">
              <a:extLst>
                <a:ext uri="{FF2B5EF4-FFF2-40B4-BE49-F238E27FC236}">
                  <a16:creationId xmlns:a16="http://schemas.microsoft.com/office/drawing/2014/main" id="{599393DA-F137-F88C-07DC-CDF8F656BE41}"/>
                </a:ext>
              </a:extLst>
            </p:cNvPr>
            <p:cNvGrpSpPr>
              <a:grpSpLocks noChangeAspect="1"/>
            </p:cNvGrpSpPr>
            <p:nvPr/>
          </p:nvGrpSpPr>
          <p:grpSpPr>
            <a:xfrm>
              <a:off x="17990779" y="0"/>
              <a:ext cx="2130058" cy="2129853"/>
              <a:chOff x="0" y="0"/>
              <a:chExt cx="2119351" cy="2119147"/>
            </a:xfrm>
            <a:grpFill/>
          </p:grpSpPr>
          <p:sp>
            <p:nvSpPr>
              <p:cNvPr id="53" name="Freeform 32">
                <a:extLst>
                  <a:ext uri="{FF2B5EF4-FFF2-40B4-BE49-F238E27FC236}">
                    <a16:creationId xmlns:a16="http://schemas.microsoft.com/office/drawing/2014/main" id="{C377DC37-B473-46D4-BC96-7915886963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33">
              <a:extLst>
                <a:ext uri="{FF2B5EF4-FFF2-40B4-BE49-F238E27FC236}">
                  <a16:creationId xmlns:a16="http://schemas.microsoft.com/office/drawing/2014/main" id="{8A922A4D-32D5-7A19-244F-97AEA46EC0FA}"/>
                </a:ext>
              </a:extLst>
            </p:cNvPr>
            <p:cNvGrpSpPr>
              <a:grpSpLocks noChangeAspect="1"/>
            </p:cNvGrpSpPr>
            <p:nvPr/>
          </p:nvGrpSpPr>
          <p:grpSpPr>
            <a:xfrm>
              <a:off x="17011180" y="3142434"/>
              <a:ext cx="6754079" cy="2129994"/>
              <a:chOff x="0" y="0"/>
              <a:chExt cx="6720129" cy="2119287"/>
            </a:xfrm>
            <a:grpFill/>
          </p:grpSpPr>
          <p:sp>
            <p:nvSpPr>
              <p:cNvPr id="52" name="Freeform 34">
                <a:extLst>
                  <a:ext uri="{FF2B5EF4-FFF2-40B4-BE49-F238E27FC236}">
                    <a16:creationId xmlns:a16="http://schemas.microsoft.com/office/drawing/2014/main" id="{289632F2-1C8F-7A43-B99F-19DCF009F94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6" name="Group 35">
              <a:extLst>
                <a:ext uri="{FF2B5EF4-FFF2-40B4-BE49-F238E27FC236}">
                  <a16:creationId xmlns:a16="http://schemas.microsoft.com/office/drawing/2014/main" id="{441ADE3C-5233-5856-0A2D-DE151E7B2B98}"/>
                </a:ext>
              </a:extLst>
            </p:cNvPr>
            <p:cNvGrpSpPr>
              <a:grpSpLocks noChangeAspect="1"/>
            </p:cNvGrpSpPr>
            <p:nvPr/>
          </p:nvGrpSpPr>
          <p:grpSpPr>
            <a:xfrm>
              <a:off x="24482976" y="3142422"/>
              <a:ext cx="2130070" cy="2129866"/>
              <a:chOff x="0" y="0"/>
              <a:chExt cx="2119363" cy="2119160"/>
            </a:xfrm>
            <a:grpFill/>
          </p:grpSpPr>
          <p:sp>
            <p:nvSpPr>
              <p:cNvPr id="51" name="Freeform 36">
                <a:extLst>
                  <a:ext uri="{FF2B5EF4-FFF2-40B4-BE49-F238E27FC236}">
                    <a16:creationId xmlns:a16="http://schemas.microsoft.com/office/drawing/2014/main" id="{CBC796D1-53FB-C883-16C4-54A3A29CA44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7">
              <a:extLst>
                <a:ext uri="{FF2B5EF4-FFF2-40B4-BE49-F238E27FC236}">
                  <a16:creationId xmlns:a16="http://schemas.microsoft.com/office/drawing/2014/main" id="{AC61ABBF-9FCA-570A-D173-202C9B18A53F}"/>
                </a:ext>
              </a:extLst>
            </p:cNvPr>
            <p:cNvGrpSpPr>
              <a:grpSpLocks noChangeAspect="1"/>
            </p:cNvGrpSpPr>
            <p:nvPr/>
          </p:nvGrpSpPr>
          <p:grpSpPr>
            <a:xfrm>
              <a:off x="20862753" y="0"/>
              <a:ext cx="12451707" cy="2129994"/>
              <a:chOff x="0" y="0"/>
              <a:chExt cx="12389117" cy="2119287"/>
            </a:xfrm>
            <a:grpFill/>
          </p:grpSpPr>
          <p:sp>
            <p:nvSpPr>
              <p:cNvPr id="50" name="Freeform 38">
                <a:extLst>
                  <a:ext uri="{FF2B5EF4-FFF2-40B4-BE49-F238E27FC236}">
                    <a16:creationId xmlns:a16="http://schemas.microsoft.com/office/drawing/2014/main" id="{F7AF4AAF-E64B-4172-FB2C-A19368D63DD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48" name="Group 39">
              <a:extLst>
                <a:ext uri="{FF2B5EF4-FFF2-40B4-BE49-F238E27FC236}">
                  <a16:creationId xmlns:a16="http://schemas.microsoft.com/office/drawing/2014/main" id="{97030964-64D1-0467-74E6-1C43CE92D364}"/>
                </a:ext>
              </a:extLst>
            </p:cNvPr>
            <p:cNvGrpSpPr>
              <a:grpSpLocks noChangeAspect="1"/>
            </p:cNvGrpSpPr>
            <p:nvPr/>
          </p:nvGrpSpPr>
          <p:grpSpPr>
            <a:xfrm>
              <a:off x="27330749" y="3142422"/>
              <a:ext cx="5983711" cy="2129994"/>
              <a:chOff x="0" y="0"/>
              <a:chExt cx="5953633" cy="2119287"/>
            </a:xfrm>
            <a:grpFill/>
          </p:grpSpPr>
          <p:sp>
            <p:nvSpPr>
              <p:cNvPr id="49" name="Freeform 40">
                <a:extLst>
                  <a:ext uri="{FF2B5EF4-FFF2-40B4-BE49-F238E27FC236}">
                    <a16:creationId xmlns:a16="http://schemas.microsoft.com/office/drawing/2014/main" id="{EAE9AF1E-E5AB-EBCD-AF0F-ABF2C0E511A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988638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Slide w/pictures_Orang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2"/>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2"/>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2"/>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11" y="1829382"/>
            <a:ext cx="4907390"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EEAFC8E0-0459-0AE4-FFFE-EDD8AF1655F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0" name="Text Placeholder 40">
            <a:extLst>
              <a:ext uri="{FF2B5EF4-FFF2-40B4-BE49-F238E27FC236}">
                <a16:creationId xmlns:a16="http://schemas.microsoft.com/office/drawing/2014/main" id="{4D4D6529-CB56-6D10-EDE8-599F9BDF9E60}"/>
              </a:ext>
            </a:extLst>
          </p:cNvPr>
          <p:cNvSpPr>
            <a:spLocks noGrp="1"/>
          </p:cNvSpPr>
          <p:nvPr>
            <p:ph type="body" sz="quarter" idx="16" hasCustomPrompt="1"/>
          </p:nvPr>
        </p:nvSpPr>
        <p:spPr>
          <a:xfrm>
            <a:off x="576263" y="6518997"/>
            <a:ext cx="11062455"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2" name="Rectangle 41">
            <a:extLst>
              <a:ext uri="{FF2B5EF4-FFF2-40B4-BE49-F238E27FC236}">
                <a16:creationId xmlns:a16="http://schemas.microsoft.com/office/drawing/2014/main" id="{08F155DE-5248-5D23-641F-5DE76B914BB6}"/>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
            <a:extLst>
              <a:ext uri="{FF2B5EF4-FFF2-40B4-BE49-F238E27FC236}">
                <a16:creationId xmlns:a16="http://schemas.microsoft.com/office/drawing/2014/main" id="{677B1153-BED6-F8D4-659F-96905F438E90}"/>
              </a:ext>
            </a:extLst>
          </p:cNvPr>
          <p:cNvGrpSpPr/>
          <p:nvPr userDrawn="1"/>
        </p:nvGrpSpPr>
        <p:grpSpPr>
          <a:xfrm>
            <a:off x="8572266" y="325683"/>
            <a:ext cx="3619734" cy="800186"/>
            <a:chOff x="9464026" y="0"/>
            <a:chExt cx="23850434" cy="5272428"/>
          </a:xfrm>
          <a:solidFill>
            <a:schemeClr val="bg1"/>
          </a:solidFill>
        </p:grpSpPr>
        <p:grpSp>
          <p:nvGrpSpPr>
            <p:cNvPr id="44" name="Group 27">
              <a:extLst>
                <a:ext uri="{FF2B5EF4-FFF2-40B4-BE49-F238E27FC236}">
                  <a16:creationId xmlns:a16="http://schemas.microsoft.com/office/drawing/2014/main" id="{4891B40A-75AD-CABB-E2C1-0B527C6B207F}"/>
                </a:ext>
              </a:extLst>
            </p:cNvPr>
            <p:cNvGrpSpPr>
              <a:grpSpLocks noChangeAspect="1"/>
            </p:cNvGrpSpPr>
            <p:nvPr/>
          </p:nvGrpSpPr>
          <p:grpSpPr>
            <a:xfrm>
              <a:off x="14163432" y="3142422"/>
              <a:ext cx="2130070" cy="2129866"/>
              <a:chOff x="0" y="0"/>
              <a:chExt cx="2119363" cy="2119160"/>
            </a:xfrm>
            <a:grpFill/>
          </p:grpSpPr>
          <p:sp>
            <p:nvSpPr>
              <p:cNvPr id="59" name="Freeform 28">
                <a:extLst>
                  <a:ext uri="{FF2B5EF4-FFF2-40B4-BE49-F238E27FC236}">
                    <a16:creationId xmlns:a16="http://schemas.microsoft.com/office/drawing/2014/main" id="{99EB5690-BC7B-535E-1D66-A0C5697153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29">
              <a:extLst>
                <a:ext uri="{FF2B5EF4-FFF2-40B4-BE49-F238E27FC236}">
                  <a16:creationId xmlns:a16="http://schemas.microsoft.com/office/drawing/2014/main" id="{54DE37E4-697E-2F0E-4C93-230E716A2EBE}"/>
                </a:ext>
              </a:extLst>
            </p:cNvPr>
            <p:cNvGrpSpPr>
              <a:grpSpLocks noChangeAspect="1"/>
            </p:cNvGrpSpPr>
            <p:nvPr/>
          </p:nvGrpSpPr>
          <p:grpSpPr>
            <a:xfrm>
              <a:off x="9464026" y="0"/>
              <a:ext cx="7784824" cy="2129994"/>
              <a:chOff x="0" y="0"/>
              <a:chExt cx="7745692" cy="2119287"/>
            </a:xfrm>
            <a:grpFill/>
          </p:grpSpPr>
          <p:sp>
            <p:nvSpPr>
              <p:cNvPr id="57" name="Freeform 30">
                <a:extLst>
                  <a:ext uri="{FF2B5EF4-FFF2-40B4-BE49-F238E27FC236}">
                    <a16:creationId xmlns:a16="http://schemas.microsoft.com/office/drawing/2014/main" id="{DAEB61D4-F714-5A1D-C8FE-104E7981A91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6" name="Group 31">
              <a:extLst>
                <a:ext uri="{FF2B5EF4-FFF2-40B4-BE49-F238E27FC236}">
                  <a16:creationId xmlns:a16="http://schemas.microsoft.com/office/drawing/2014/main" id="{2C7D077B-F459-3987-6649-F5467177797E}"/>
                </a:ext>
              </a:extLst>
            </p:cNvPr>
            <p:cNvGrpSpPr>
              <a:grpSpLocks noChangeAspect="1"/>
            </p:cNvGrpSpPr>
            <p:nvPr/>
          </p:nvGrpSpPr>
          <p:grpSpPr>
            <a:xfrm>
              <a:off x="17990779" y="0"/>
              <a:ext cx="2130058" cy="2129853"/>
              <a:chOff x="0" y="0"/>
              <a:chExt cx="2119351" cy="2119147"/>
            </a:xfrm>
            <a:grpFill/>
          </p:grpSpPr>
          <p:sp>
            <p:nvSpPr>
              <p:cNvPr id="55" name="Freeform 32">
                <a:extLst>
                  <a:ext uri="{FF2B5EF4-FFF2-40B4-BE49-F238E27FC236}">
                    <a16:creationId xmlns:a16="http://schemas.microsoft.com/office/drawing/2014/main" id="{3BA2ED32-DD04-6FAF-2DC8-C7ED81CFDCD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3">
              <a:extLst>
                <a:ext uri="{FF2B5EF4-FFF2-40B4-BE49-F238E27FC236}">
                  <a16:creationId xmlns:a16="http://schemas.microsoft.com/office/drawing/2014/main" id="{8B95F15D-77E0-9EE1-2BB2-D9719DAD715F}"/>
                </a:ext>
              </a:extLst>
            </p:cNvPr>
            <p:cNvGrpSpPr>
              <a:grpSpLocks noChangeAspect="1"/>
            </p:cNvGrpSpPr>
            <p:nvPr/>
          </p:nvGrpSpPr>
          <p:grpSpPr>
            <a:xfrm>
              <a:off x="17011180" y="3142434"/>
              <a:ext cx="6754079" cy="2129994"/>
              <a:chOff x="0" y="0"/>
              <a:chExt cx="6720129" cy="2119287"/>
            </a:xfrm>
            <a:grpFill/>
          </p:grpSpPr>
          <p:sp>
            <p:nvSpPr>
              <p:cNvPr id="54" name="Freeform 34">
                <a:extLst>
                  <a:ext uri="{FF2B5EF4-FFF2-40B4-BE49-F238E27FC236}">
                    <a16:creationId xmlns:a16="http://schemas.microsoft.com/office/drawing/2014/main" id="{4D42371D-58D5-1E8A-D159-04CF9949EC0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8" name="Group 35">
              <a:extLst>
                <a:ext uri="{FF2B5EF4-FFF2-40B4-BE49-F238E27FC236}">
                  <a16:creationId xmlns:a16="http://schemas.microsoft.com/office/drawing/2014/main" id="{139F0FDD-BAD5-B63C-9322-552F2D12A21B}"/>
                </a:ext>
              </a:extLst>
            </p:cNvPr>
            <p:cNvGrpSpPr>
              <a:grpSpLocks noChangeAspect="1"/>
            </p:cNvGrpSpPr>
            <p:nvPr/>
          </p:nvGrpSpPr>
          <p:grpSpPr>
            <a:xfrm>
              <a:off x="24482976" y="3142422"/>
              <a:ext cx="2130070" cy="2129866"/>
              <a:chOff x="0" y="0"/>
              <a:chExt cx="2119363" cy="2119160"/>
            </a:xfrm>
            <a:grpFill/>
          </p:grpSpPr>
          <p:sp>
            <p:nvSpPr>
              <p:cNvPr id="53" name="Freeform 36">
                <a:extLst>
                  <a:ext uri="{FF2B5EF4-FFF2-40B4-BE49-F238E27FC236}">
                    <a16:creationId xmlns:a16="http://schemas.microsoft.com/office/drawing/2014/main" id="{31E6B03D-30D4-D2C6-6F73-806DC81D9DE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9" name="Group 37">
              <a:extLst>
                <a:ext uri="{FF2B5EF4-FFF2-40B4-BE49-F238E27FC236}">
                  <a16:creationId xmlns:a16="http://schemas.microsoft.com/office/drawing/2014/main" id="{34F2C871-78FC-885D-3A46-302DEE04A1C3}"/>
                </a:ext>
              </a:extLst>
            </p:cNvPr>
            <p:cNvGrpSpPr>
              <a:grpSpLocks noChangeAspect="1"/>
            </p:cNvGrpSpPr>
            <p:nvPr/>
          </p:nvGrpSpPr>
          <p:grpSpPr>
            <a:xfrm>
              <a:off x="20862753" y="0"/>
              <a:ext cx="12451707" cy="2129994"/>
              <a:chOff x="0" y="0"/>
              <a:chExt cx="12389117" cy="2119287"/>
            </a:xfrm>
            <a:grpFill/>
          </p:grpSpPr>
          <p:sp>
            <p:nvSpPr>
              <p:cNvPr id="52" name="Freeform 38">
                <a:extLst>
                  <a:ext uri="{FF2B5EF4-FFF2-40B4-BE49-F238E27FC236}">
                    <a16:creationId xmlns:a16="http://schemas.microsoft.com/office/drawing/2014/main" id="{6A114EB6-0760-E535-4840-74CE481F935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50" name="Group 39">
              <a:extLst>
                <a:ext uri="{FF2B5EF4-FFF2-40B4-BE49-F238E27FC236}">
                  <a16:creationId xmlns:a16="http://schemas.microsoft.com/office/drawing/2014/main" id="{7EA9EEED-3AD0-36CF-5DE3-31962640AB80}"/>
                </a:ext>
              </a:extLst>
            </p:cNvPr>
            <p:cNvGrpSpPr>
              <a:grpSpLocks noChangeAspect="1"/>
            </p:cNvGrpSpPr>
            <p:nvPr/>
          </p:nvGrpSpPr>
          <p:grpSpPr>
            <a:xfrm>
              <a:off x="27330749" y="3142422"/>
              <a:ext cx="5983711" cy="2129994"/>
              <a:chOff x="0" y="0"/>
              <a:chExt cx="5953633" cy="2119287"/>
            </a:xfrm>
            <a:grpFill/>
          </p:grpSpPr>
          <p:sp>
            <p:nvSpPr>
              <p:cNvPr id="51" name="Freeform 40">
                <a:extLst>
                  <a:ext uri="{FF2B5EF4-FFF2-40B4-BE49-F238E27FC236}">
                    <a16:creationId xmlns:a16="http://schemas.microsoft.com/office/drawing/2014/main" id="{B6482944-2825-7420-EB92-89A77843262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62" name="Title 55">
            <a:extLst>
              <a:ext uri="{FF2B5EF4-FFF2-40B4-BE49-F238E27FC236}">
                <a16:creationId xmlns:a16="http://schemas.microsoft.com/office/drawing/2014/main" id="{877769B0-9E10-09D3-A8FC-F848C9504A45}"/>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403896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Slide w/pictures_Orange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2"/>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2"/>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2"/>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09" y="1829382"/>
            <a:ext cx="4907391" cy="383196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2" name="Rectangle 41">
            <a:extLst>
              <a:ext uri="{FF2B5EF4-FFF2-40B4-BE49-F238E27FC236}">
                <a16:creationId xmlns:a16="http://schemas.microsoft.com/office/drawing/2014/main" id="{79DFF9A9-FD84-8671-56BF-B0FB52D35BD2}"/>
              </a:ext>
            </a:extLst>
          </p:cNvPr>
          <p:cNvSpPr/>
          <p:nvPr userDrawn="1"/>
        </p:nvSpPr>
        <p:spPr>
          <a:xfrm>
            <a:off x="0" y="6082213"/>
            <a:ext cx="12192000" cy="774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30;p55">
            <a:extLst>
              <a:ext uri="{FF2B5EF4-FFF2-40B4-BE49-F238E27FC236}">
                <a16:creationId xmlns:a16="http://schemas.microsoft.com/office/drawing/2014/main" id="{083EDA33-C4A7-9D7B-334C-ED27D825F97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4" name="Straight Connector 43">
            <a:extLst>
              <a:ext uri="{FF2B5EF4-FFF2-40B4-BE49-F238E27FC236}">
                <a16:creationId xmlns:a16="http://schemas.microsoft.com/office/drawing/2014/main" id="{8088BDE7-87E6-C7D3-44FD-CD82583F9898}"/>
              </a:ext>
            </a:extLst>
          </p:cNvPr>
          <p:cNvCxnSpPr>
            <a:cxnSpLocks/>
          </p:cNvCxnSpPr>
          <p:nvPr userDrawn="1"/>
        </p:nvCxnSpPr>
        <p:spPr>
          <a:xfrm flipH="1">
            <a:off x="44671" y="6245868"/>
            <a:ext cx="1374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 Placeholder 40">
            <a:extLst>
              <a:ext uri="{FF2B5EF4-FFF2-40B4-BE49-F238E27FC236}">
                <a16:creationId xmlns:a16="http://schemas.microsoft.com/office/drawing/2014/main" id="{7F471A0A-AD87-E7A7-A351-538B402BB839}"/>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6" name="Group 18">
            <a:extLst>
              <a:ext uri="{FF2B5EF4-FFF2-40B4-BE49-F238E27FC236}">
                <a16:creationId xmlns:a16="http://schemas.microsoft.com/office/drawing/2014/main" id="{9439D9D6-6D45-D8FD-202D-8EFF1AC2280F}"/>
              </a:ext>
            </a:extLst>
          </p:cNvPr>
          <p:cNvGrpSpPr/>
          <p:nvPr userDrawn="1"/>
        </p:nvGrpSpPr>
        <p:grpSpPr>
          <a:xfrm flipH="1">
            <a:off x="4874" y="6225838"/>
            <a:ext cx="2375018" cy="520564"/>
            <a:chOff x="9464026" y="0"/>
            <a:chExt cx="23850434" cy="5272428"/>
          </a:xfrm>
          <a:solidFill>
            <a:schemeClr val="bg1"/>
          </a:solidFill>
        </p:grpSpPr>
        <p:grpSp>
          <p:nvGrpSpPr>
            <p:cNvPr id="47" name="Group 27">
              <a:extLst>
                <a:ext uri="{FF2B5EF4-FFF2-40B4-BE49-F238E27FC236}">
                  <a16:creationId xmlns:a16="http://schemas.microsoft.com/office/drawing/2014/main" id="{DFBE47EC-9663-8327-A574-E1DAA4D660F2}"/>
                </a:ext>
              </a:extLst>
            </p:cNvPr>
            <p:cNvGrpSpPr>
              <a:grpSpLocks noChangeAspect="1"/>
            </p:cNvGrpSpPr>
            <p:nvPr/>
          </p:nvGrpSpPr>
          <p:grpSpPr>
            <a:xfrm>
              <a:off x="14163432" y="3142422"/>
              <a:ext cx="2130070" cy="2129866"/>
              <a:chOff x="0" y="0"/>
              <a:chExt cx="2119363" cy="2119160"/>
            </a:xfrm>
            <a:grpFill/>
          </p:grpSpPr>
          <p:sp>
            <p:nvSpPr>
              <p:cNvPr id="62" name="Freeform 28">
                <a:extLst>
                  <a:ext uri="{FF2B5EF4-FFF2-40B4-BE49-F238E27FC236}">
                    <a16:creationId xmlns:a16="http://schemas.microsoft.com/office/drawing/2014/main" id="{81E393A1-48C8-41D5-F306-CC28508D398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8" name="Group 29">
              <a:extLst>
                <a:ext uri="{FF2B5EF4-FFF2-40B4-BE49-F238E27FC236}">
                  <a16:creationId xmlns:a16="http://schemas.microsoft.com/office/drawing/2014/main" id="{E8D99B4A-2E79-9475-A3C7-6039F6FF76FF}"/>
                </a:ext>
              </a:extLst>
            </p:cNvPr>
            <p:cNvGrpSpPr>
              <a:grpSpLocks noChangeAspect="1"/>
            </p:cNvGrpSpPr>
            <p:nvPr/>
          </p:nvGrpSpPr>
          <p:grpSpPr>
            <a:xfrm>
              <a:off x="9464026" y="0"/>
              <a:ext cx="7784824" cy="2129994"/>
              <a:chOff x="0" y="0"/>
              <a:chExt cx="7745692" cy="2119287"/>
            </a:xfrm>
            <a:grpFill/>
          </p:grpSpPr>
          <p:sp>
            <p:nvSpPr>
              <p:cNvPr id="60" name="Freeform 30">
                <a:extLst>
                  <a:ext uri="{FF2B5EF4-FFF2-40B4-BE49-F238E27FC236}">
                    <a16:creationId xmlns:a16="http://schemas.microsoft.com/office/drawing/2014/main" id="{731C3F19-57E9-7B09-9824-8B8F2D01CB4E}"/>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49" name="Group 31">
              <a:extLst>
                <a:ext uri="{FF2B5EF4-FFF2-40B4-BE49-F238E27FC236}">
                  <a16:creationId xmlns:a16="http://schemas.microsoft.com/office/drawing/2014/main" id="{B7FBBB19-ACE5-2BF8-DFFA-8B3E3564ABE7}"/>
                </a:ext>
              </a:extLst>
            </p:cNvPr>
            <p:cNvGrpSpPr>
              <a:grpSpLocks noChangeAspect="1"/>
            </p:cNvGrpSpPr>
            <p:nvPr/>
          </p:nvGrpSpPr>
          <p:grpSpPr>
            <a:xfrm>
              <a:off x="17990779" y="0"/>
              <a:ext cx="2130058" cy="2129853"/>
              <a:chOff x="0" y="0"/>
              <a:chExt cx="2119351" cy="2119147"/>
            </a:xfrm>
            <a:grpFill/>
          </p:grpSpPr>
          <p:sp>
            <p:nvSpPr>
              <p:cNvPr id="59" name="Freeform 32">
                <a:extLst>
                  <a:ext uri="{FF2B5EF4-FFF2-40B4-BE49-F238E27FC236}">
                    <a16:creationId xmlns:a16="http://schemas.microsoft.com/office/drawing/2014/main" id="{71D8F456-AA7F-E5D4-373D-53A8EE66E46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0" name="Group 33">
              <a:extLst>
                <a:ext uri="{FF2B5EF4-FFF2-40B4-BE49-F238E27FC236}">
                  <a16:creationId xmlns:a16="http://schemas.microsoft.com/office/drawing/2014/main" id="{6B75E5D4-D8B2-B6AA-C106-1566C3FB93D7}"/>
                </a:ext>
              </a:extLst>
            </p:cNvPr>
            <p:cNvGrpSpPr>
              <a:grpSpLocks noChangeAspect="1"/>
            </p:cNvGrpSpPr>
            <p:nvPr/>
          </p:nvGrpSpPr>
          <p:grpSpPr>
            <a:xfrm>
              <a:off x="17011180" y="3142434"/>
              <a:ext cx="6754079" cy="2129994"/>
              <a:chOff x="0" y="0"/>
              <a:chExt cx="6720129" cy="2119287"/>
            </a:xfrm>
            <a:grpFill/>
          </p:grpSpPr>
          <p:sp>
            <p:nvSpPr>
              <p:cNvPr id="57" name="Freeform 34">
                <a:extLst>
                  <a:ext uri="{FF2B5EF4-FFF2-40B4-BE49-F238E27FC236}">
                    <a16:creationId xmlns:a16="http://schemas.microsoft.com/office/drawing/2014/main" id="{9967CF0B-333A-9F56-8481-06F0D0D6200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51" name="Group 35">
              <a:extLst>
                <a:ext uri="{FF2B5EF4-FFF2-40B4-BE49-F238E27FC236}">
                  <a16:creationId xmlns:a16="http://schemas.microsoft.com/office/drawing/2014/main" id="{537C5D81-0150-F1B8-19CB-DDF806E6A0A2}"/>
                </a:ext>
              </a:extLst>
            </p:cNvPr>
            <p:cNvGrpSpPr>
              <a:grpSpLocks noChangeAspect="1"/>
            </p:cNvGrpSpPr>
            <p:nvPr/>
          </p:nvGrpSpPr>
          <p:grpSpPr>
            <a:xfrm>
              <a:off x="24482976" y="3142422"/>
              <a:ext cx="2130070" cy="2129866"/>
              <a:chOff x="0" y="0"/>
              <a:chExt cx="2119363" cy="2119160"/>
            </a:xfrm>
            <a:grpFill/>
          </p:grpSpPr>
          <p:sp>
            <p:nvSpPr>
              <p:cNvPr id="56" name="Freeform 36">
                <a:extLst>
                  <a:ext uri="{FF2B5EF4-FFF2-40B4-BE49-F238E27FC236}">
                    <a16:creationId xmlns:a16="http://schemas.microsoft.com/office/drawing/2014/main" id="{ACD685D8-D95D-F0A1-140C-91A902FC23F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2" name="Group 37">
              <a:extLst>
                <a:ext uri="{FF2B5EF4-FFF2-40B4-BE49-F238E27FC236}">
                  <a16:creationId xmlns:a16="http://schemas.microsoft.com/office/drawing/2014/main" id="{3397E312-9CBE-E04E-31B0-745FBEF5DF69}"/>
                </a:ext>
              </a:extLst>
            </p:cNvPr>
            <p:cNvGrpSpPr>
              <a:grpSpLocks noChangeAspect="1"/>
            </p:cNvGrpSpPr>
            <p:nvPr/>
          </p:nvGrpSpPr>
          <p:grpSpPr>
            <a:xfrm>
              <a:off x="20862753" y="0"/>
              <a:ext cx="12451707" cy="2129994"/>
              <a:chOff x="0" y="0"/>
              <a:chExt cx="12389117" cy="2119287"/>
            </a:xfrm>
            <a:grpFill/>
          </p:grpSpPr>
          <p:sp>
            <p:nvSpPr>
              <p:cNvPr id="55" name="Freeform 38">
                <a:extLst>
                  <a:ext uri="{FF2B5EF4-FFF2-40B4-BE49-F238E27FC236}">
                    <a16:creationId xmlns:a16="http://schemas.microsoft.com/office/drawing/2014/main" id="{39D3E032-F738-21FD-9CB7-4F4183F8107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3" name="Group 39">
              <a:extLst>
                <a:ext uri="{FF2B5EF4-FFF2-40B4-BE49-F238E27FC236}">
                  <a16:creationId xmlns:a16="http://schemas.microsoft.com/office/drawing/2014/main" id="{5B9FBED5-42B1-22FF-9F57-33B72D5D38E6}"/>
                </a:ext>
              </a:extLst>
            </p:cNvPr>
            <p:cNvGrpSpPr>
              <a:grpSpLocks noChangeAspect="1"/>
            </p:cNvGrpSpPr>
            <p:nvPr/>
          </p:nvGrpSpPr>
          <p:grpSpPr>
            <a:xfrm>
              <a:off x="27330749" y="3142422"/>
              <a:ext cx="5983711" cy="2129994"/>
              <a:chOff x="0" y="0"/>
              <a:chExt cx="5953633" cy="2119287"/>
            </a:xfrm>
            <a:grpFill/>
          </p:grpSpPr>
          <p:sp>
            <p:nvSpPr>
              <p:cNvPr id="54" name="Freeform 40">
                <a:extLst>
                  <a:ext uri="{FF2B5EF4-FFF2-40B4-BE49-F238E27FC236}">
                    <a16:creationId xmlns:a16="http://schemas.microsoft.com/office/drawing/2014/main" id="{DECE83D4-8A53-74E9-4A5A-E5DB4C64A9E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63" name="Group 62">
            <a:extLst>
              <a:ext uri="{FF2B5EF4-FFF2-40B4-BE49-F238E27FC236}">
                <a16:creationId xmlns:a16="http://schemas.microsoft.com/office/drawing/2014/main" id="{6F8E7962-C038-DB57-C15C-EB095234E187}"/>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2E6B7BCC-2DC6-0DC2-4D49-36CE3D05B505}"/>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9F9091C4-FD64-773D-981E-4AFC9207C01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3" name="Freeform 4">
                <a:extLst>
                  <a:ext uri="{FF2B5EF4-FFF2-40B4-BE49-F238E27FC236}">
                    <a16:creationId xmlns:a16="http://schemas.microsoft.com/office/drawing/2014/main" id="{2058D5C6-7360-1D60-371D-14FCF370E57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4" name="Freeform 5">
                <a:extLst>
                  <a:ext uri="{FF2B5EF4-FFF2-40B4-BE49-F238E27FC236}">
                    <a16:creationId xmlns:a16="http://schemas.microsoft.com/office/drawing/2014/main" id="{70A7324E-0F15-7CFE-4B98-1A7D098CB00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5" name="Freeform 6">
                <a:extLst>
                  <a:ext uri="{FF2B5EF4-FFF2-40B4-BE49-F238E27FC236}">
                    <a16:creationId xmlns:a16="http://schemas.microsoft.com/office/drawing/2014/main" id="{E08B1B59-F3FA-B1A8-5F5B-9E71B41D281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6" name="Freeform 7">
                <a:extLst>
                  <a:ext uri="{FF2B5EF4-FFF2-40B4-BE49-F238E27FC236}">
                    <a16:creationId xmlns:a16="http://schemas.microsoft.com/office/drawing/2014/main" id="{C874E842-4BF6-7089-02B6-064DD4B7C8A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7" name="Freeform 8">
                <a:extLst>
                  <a:ext uri="{FF2B5EF4-FFF2-40B4-BE49-F238E27FC236}">
                    <a16:creationId xmlns:a16="http://schemas.microsoft.com/office/drawing/2014/main" id="{C8DA9FB5-C30B-3858-3FD6-44E221F74A5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8" name="Freeform 9">
                <a:extLst>
                  <a:ext uri="{FF2B5EF4-FFF2-40B4-BE49-F238E27FC236}">
                    <a16:creationId xmlns:a16="http://schemas.microsoft.com/office/drawing/2014/main" id="{63932361-EC72-5BEB-88F0-F325B97271A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9" name="Freeform 10">
                <a:extLst>
                  <a:ext uri="{FF2B5EF4-FFF2-40B4-BE49-F238E27FC236}">
                    <a16:creationId xmlns:a16="http://schemas.microsoft.com/office/drawing/2014/main" id="{CD5251E0-C7BE-2A78-8293-B058E7CBF7A1}"/>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5" name="Group 11">
              <a:extLst>
                <a:ext uri="{FF2B5EF4-FFF2-40B4-BE49-F238E27FC236}">
                  <a16:creationId xmlns:a16="http://schemas.microsoft.com/office/drawing/2014/main" id="{5E9E774C-5D8D-7F78-FDB6-8D57BFDB1276}"/>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463478A0-CAAB-63C8-F495-E93B1BCD96D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7" name="Freeform 13">
                <a:extLst>
                  <a:ext uri="{FF2B5EF4-FFF2-40B4-BE49-F238E27FC236}">
                    <a16:creationId xmlns:a16="http://schemas.microsoft.com/office/drawing/2014/main" id="{BC8E7C77-3A0B-5D8A-B39B-9D1A75244DF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8" name="Freeform 14">
                <a:extLst>
                  <a:ext uri="{FF2B5EF4-FFF2-40B4-BE49-F238E27FC236}">
                    <a16:creationId xmlns:a16="http://schemas.microsoft.com/office/drawing/2014/main" id="{36C23A2D-D7C7-BE37-6CC8-7C46ADD1259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9" name="Freeform 15">
                <a:extLst>
                  <a:ext uri="{FF2B5EF4-FFF2-40B4-BE49-F238E27FC236}">
                    <a16:creationId xmlns:a16="http://schemas.microsoft.com/office/drawing/2014/main" id="{FF95B2E9-19B0-A078-F260-193C2E56E82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0" name="Freeform 16">
                <a:extLst>
                  <a:ext uri="{FF2B5EF4-FFF2-40B4-BE49-F238E27FC236}">
                    <a16:creationId xmlns:a16="http://schemas.microsoft.com/office/drawing/2014/main" id="{614D7289-4F42-0F07-1149-F6C7A26CF10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1" name="Freeform 17">
                <a:extLst>
                  <a:ext uri="{FF2B5EF4-FFF2-40B4-BE49-F238E27FC236}">
                    <a16:creationId xmlns:a16="http://schemas.microsoft.com/office/drawing/2014/main" id="{EF543061-F155-3826-75E5-054BAA84479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0" name="Google Shape;130;p55">
            <a:extLst>
              <a:ext uri="{FF2B5EF4-FFF2-40B4-BE49-F238E27FC236}">
                <a16:creationId xmlns:a16="http://schemas.microsoft.com/office/drawing/2014/main" id="{17C38A35-6B9B-EE9E-C27B-1FB36CFC905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1" name="Straight Connector 80">
            <a:extLst>
              <a:ext uri="{FF2B5EF4-FFF2-40B4-BE49-F238E27FC236}">
                <a16:creationId xmlns:a16="http://schemas.microsoft.com/office/drawing/2014/main" id="{75E61C33-8379-C5B8-0915-398A01703FD7}"/>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Title 55">
            <a:extLst>
              <a:ext uri="{FF2B5EF4-FFF2-40B4-BE49-F238E27FC236}">
                <a16:creationId xmlns:a16="http://schemas.microsoft.com/office/drawing/2014/main" id="{E2AB6461-8AE5-DFC7-F671-358F6D441309}"/>
              </a:ext>
            </a:extLst>
          </p:cNvPr>
          <p:cNvSpPr>
            <a:spLocks noGrp="1"/>
          </p:cNvSpPr>
          <p:nvPr>
            <p:ph type="title" hasCustomPrompt="1"/>
          </p:nvPr>
        </p:nvSpPr>
        <p:spPr>
          <a:xfrm>
            <a:off x="464709" y="556280"/>
            <a:ext cx="11351507"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3216890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Text and 1 Picture_Orang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DF7255-8EBF-44FD-D5D4-34028A2758E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6" name="Text Placeholder 40">
            <a:extLst>
              <a:ext uri="{FF2B5EF4-FFF2-40B4-BE49-F238E27FC236}">
                <a16:creationId xmlns:a16="http://schemas.microsoft.com/office/drawing/2014/main" id="{5489DFC8-69B9-97A1-605A-C0648C56B669}"/>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9" name="Text Placeholder 6">
            <a:extLst>
              <a:ext uri="{FF2B5EF4-FFF2-40B4-BE49-F238E27FC236}">
                <a16:creationId xmlns:a16="http://schemas.microsoft.com/office/drawing/2014/main" id="{27EC0CE7-FC63-2A42-8FCE-C41A178B8FA5}"/>
              </a:ext>
            </a:extLst>
          </p:cNvPr>
          <p:cNvSpPr>
            <a:spLocks noGrp="1"/>
          </p:cNvSpPr>
          <p:nvPr>
            <p:ph type="body" sz="half" idx="2"/>
          </p:nvPr>
        </p:nvSpPr>
        <p:spPr>
          <a:xfrm>
            <a:off x="464709" y="1829382"/>
            <a:ext cx="4805791"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41632"/>
          </a:xfrm>
        </p:spPr>
        <p:txBody>
          <a:bodyPr wrap="square">
            <a:spAutoFit/>
          </a:bodyPr>
          <a:lstStyle>
            <a:lvl1pPr marL="0" indent="0" algn="l">
              <a:buNone/>
              <a:defRPr sz="1800" b="1">
                <a:solidFill>
                  <a:schemeClr val="accent2"/>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584280" y="1635154"/>
            <a:ext cx="6742759" cy="4232822"/>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noFill/>
          <a:ln w="57150">
            <a:solidFill>
              <a:schemeClr val="accent2"/>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6742759" cy="424732"/>
          </a:xfrm>
        </p:spPr>
        <p:txBody>
          <a:bodyPr wrap="square">
            <a:spAutoFit/>
          </a:bodyPr>
          <a:lstStyle>
            <a:lvl1pPr algn="l">
              <a:defRPr sz="2400">
                <a:solidFill>
                  <a:schemeClr val="accent1"/>
                </a:solidFill>
              </a:defRPr>
            </a:lvl1pPr>
          </a:lstStyle>
          <a:p>
            <a:r>
              <a:rPr lang="en-US"/>
              <a:t>Slide Title Goes Here</a:t>
            </a:r>
          </a:p>
        </p:txBody>
      </p:sp>
      <p:grpSp>
        <p:nvGrpSpPr>
          <p:cNvPr id="44" name="Group 18">
            <a:extLst>
              <a:ext uri="{FF2B5EF4-FFF2-40B4-BE49-F238E27FC236}">
                <a16:creationId xmlns:a16="http://schemas.microsoft.com/office/drawing/2014/main" id="{136D32B9-58D4-ED1C-0B75-CC13D4C6F680}"/>
              </a:ext>
            </a:extLst>
          </p:cNvPr>
          <p:cNvGrpSpPr/>
          <p:nvPr userDrawn="1"/>
        </p:nvGrpSpPr>
        <p:grpSpPr>
          <a:xfrm>
            <a:off x="7381655" y="180826"/>
            <a:ext cx="4810345" cy="1063385"/>
            <a:chOff x="9464026" y="0"/>
            <a:chExt cx="23850434" cy="5272428"/>
          </a:xfrm>
        </p:grpSpPr>
        <p:grpSp>
          <p:nvGrpSpPr>
            <p:cNvPr id="45" name="Group 27">
              <a:extLst>
                <a:ext uri="{FF2B5EF4-FFF2-40B4-BE49-F238E27FC236}">
                  <a16:creationId xmlns:a16="http://schemas.microsoft.com/office/drawing/2014/main" id="{4F1BBA75-A005-64D8-D623-B3260E2A22AE}"/>
                </a:ext>
              </a:extLst>
            </p:cNvPr>
            <p:cNvGrpSpPr>
              <a:grpSpLocks noChangeAspect="1"/>
            </p:cNvGrpSpPr>
            <p:nvPr/>
          </p:nvGrpSpPr>
          <p:grpSpPr>
            <a:xfrm>
              <a:off x="14163432" y="3142422"/>
              <a:ext cx="2130070" cy="2129866"/>
              <a:chOff x="0" y="0"/>
              <a:chExt cx="2119363" cy="2119160"/>
            </a:xfrm>
          </p:grpSpPr>
          <p:sp>
            <p:nvSpPr>
              <p:cNvPr id="60" name="Freeform 28">
                <a:extLst>
                  <a:ext uri="{FF2B5EF4-FFF2-40B4-BE49-F238E27FC236}">
                    <a16:creationId xmlns:a16="http://schemas.microsoft.com/office/drawing/2014/main" id="{C2527D36-0EE9-6387-973F-116553D0593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6" name="Group 29">
              <a:extLst>
                <a:ext uri="{FF2B5EF4-FFF2-40B4-BE49-F238E27FC236}">
                  <a16:creationId xmlns:a16="http://schemas.microsoft.com/office/drawing/2014/main" id="{72F9E646-59D8-05D4-EE1B-5D888914FD69}"/>
                </a:ext>
              </a:extLst>
            </p:cNvPr>
            <p:cNvGrpSpPr>
              <a:grpSpLocks noChangeAspect="1"/>
            </p:cNvGrpSpPr>
            <p:nvPr/>
          </p:nvGrpSpPr>
          <p:grpSpPr>
            <a:xfrm>
              <a:off x="9464026" y="0"/>
              <a:ext cx="7784824" cy="2129994"/>
              <a:chOff x="0" y="0"/>
              <a:chExt cx="7745692" cy="2119287"/>
            </a:xfrm>
          </p:grpSpPr>
          <p:sp>
            <p:nvSpPr>
              <p:cNvPr id="59" name="Freeform 30">
                <a:extLst>
                  <a:ext uri="{FF2B5EF4-FFF2-40B4-BE49-F238E27FC236}">
                    <a16:creationId xmlns:a16="http://schemas.microsoft.com/office/drawing/2014/main" id="{D023C2A8-7811-20D2-5272-71CD32C38AC4}"/>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7" name="Group 31">
              <a:extLst>
                <a:ext uri="{FF2B5EF4-FFF2-40B4-BE49-F238E27FC236}">
                  <a16:creationId xmlns:a16="http://schemas.microsoft.com/office/drawing/2014/main" id="{C28974E4-A8BB-E700-7430-7D3BCA9FA0A1}"/>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C2C02C20-5B5C-3CE6-07AE-3E0A0495275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8" name="Group 33">
              <a:extLst>
                <a:ext uri="{FF2B5EF4-FFF2-40B4-BE49-F238E27FC236}">
                  <a16:creationId xmlns:a16="http://schemas.microsoft.com/office/drawing/2014/main" id="{21278C0E-DC74-9AAE-46B5-49F32F1E5F27}"/>
                </a:ext>
              </a:extLst>
            </p:cNvPr>
            <p:cNvGrpSpPr>
              <a:grpSpLocks noChangeAspect="1"/>
            </p:cNvGrpSpPr>
            <p:nvPr/>
          </p:nvGrpSpPr>
          <p:grpSpPr>
            <a:xfrm>
              <a:off x="17011180" y="3142434"/>
              <a:ext cx="6754079" cy="2129994"/>
              <a:chOff x="0" y="0"/>
              <a:chExt cx="6720129" cy="2119287"/>
            </a:xfrm>
          </p:grpSpPr>
          <p:sp>
            <p:nvSpPr>
              <p:cNvPr id="55" name="Freeform 34">
                <a:extLst>
                  <a:ext uri="{FF2B5EF4-FFF2-40B4-BE49-F238E27FC236}">
                    <a16:creationId xmlns:a16="http://schemas.microsoft.com/office/drawing/2014/main" id="{C3F10C2C-337D-34D0-B996-5D7D1857CC8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9" name="Group 35">
              <a:extLst>
                <a:ext uri="{FF2B5EF4-FFF2-40B4-BE49-F238E27FC236}">
                  <a16:creationId xmlns:a16="http://schemas.microsoft.com/office/drawing/2014/main" id="{EF0C57B4-1A86-5E1E-EA3D-CB7FE08D5FFE}"/>
                </a:ext>
              </a:extLst>
            </p:cNvPr>
            <p:cNvGrpSpPr>
              <a:grpSpLocks noChangeAspect="1"/>
            </p:cNvGrpSpPr>
            <p:nvPr/>
          </p:nvGrpSpPr>
          <p:grpSpPr>
            <a:xfrm>
              <a:off x="24482976" y="3142422"/>
              <a:ext cx="2130070" cy="2129866"/>
              <a:chOff x="0" y="0"/>
              <a:chExt cx="2119363" cy="2119160"/>
            </a:xfrm>
          </p:grpSpPr>
          <p:sp>
            <p:nvSpPr>
              <p:cNvPr id="54" name="Freeform 36">
                <a:extLst>
                  <a:ext uri="{FF2B5EF4-FFF2-40B4-BE49-F238E27FC236}">
                    <a16:creationId xmlns:a16="http://schemas.microsoft.com/office/drawing/2014/main" id="{9B55F5E1-93E7-9197-65FC-CF16A4FC83B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0" name="Group 37">
              <a:extLst>
                <a:ext uri="{FF2B5EF4-FFF2-40B4-BE49-F238E27FC236}">
                  <a16:creationId xmlns:a16="http://schemas.microsoft.com/office/drawing/2014/main" id="{46171068-2A59-380A-4481-14C1BAD41C61}"/>
                </a:ext>
              </a:extLst>
            </p:cNvPr>
            <p:cNvGrpSpPr>
              <a:grpSpLocks noChangeAspect="1"/>
            </p:cNvGrpSpPr>
            <p:nvPr/>
          </p:nvGrpSpPr>
          <p:grpSpPr>
            <a:xfrm>
              <a:off x="20862753" y="0"/>
              <a:ext cx="12451707" cy="2129994"/>
              <a:chOff x="0" y="0"/>
              <a:chExt cx="12389117" cy="2119287"/>
            </a:xfrm>
          </p:grpSpPr>
          <p:sp>
            <p:nvSpPr>
              <p:cNvPr id="53" name="Freeform 38">
                <a:extLst>
                  <a:ext uri="{FF2B5EF4-FFF2-40B4-BE49-F238E27FC236}">
                    <a16:creationId xmlns:a16="http://schemas.microsoft.com/office/drawing/2014/main" id="{2E2FA49A-F85B-18DC-25A9-A4E6A18C1FDC}"/>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1" name="Group 39">
              <a:extLst>
                <a:ext uri="{FF2B5EF4-FFF2-40B4-BE49-F238E27FC236}">
                  <a16:creationId xmlns:a16="http://schemas.microsoft.com/office/drawing/2014/main" id="{01268477-E5DB-CF37-3593-399291886C06}"/>
                </a:ext>
              </a:extLst>
            </p:cNvPr>
            <p:cNvGrpSpPr>
              <a:grpSpLocks noChangeAspect="1"/>
            </p:cNvGrpSpPr>
            <p:nvPr/>
          </p:nvGrpSpPr>
          <p:grpSpPr>
            <a:xfrm>
              <a:off x="27330749" y="3142422"/>
              <a:ext cx="5983711" cy="2129994"/>
              <a:chOff x="0" y="0"/>
              <a:chExt cx="5953633" cy="2119287"/>
            </a:xfrm>
          </p:grpSpPr>
          <p:sp>
            <p:nvSpPr>
              <p:cNvPr id="52" name="Freeform 40">
                <a:extLst>
                  <a:ext uri="{FF2B5EF4-FFF2-40B4-BE49-F238E27FC236}">
                    <a16:creationId xmlns:a16="http://schemas.microsoft.com/office/drawing/2014/main" id="{5EE06234-106B-2E36-6E87-0056A8CCD78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2762230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Quote Slide_Orange">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2"/>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2"/>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2"/>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2"/>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2"/>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31347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40">
            <a:extLst>
              <a:ext uri="{FF2B5EF4-FFF2-40B4-BE49-F238E27FC236}">
                <a16:creationId xmlns:a16="http://schemas.microsoft.com/office/drawing/2014/main" id="{B736B81E-2077-4CD9-E809-D3D1DA424A27}"/>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71" name="Group 18">
            <a:extLst>
              <a:ext uri="{FF2B5EF4-FFF2-40B4-BE49-F238E27FC236}">
                <a16:creationId xmlns:a16="http://schemas.microsoft.com/office/drawing/2014/main" id="{54637A47-98DA-2D3C-AF1A-1CEA9725DA26}"/>
              </a:ext>
            </a:extLst>
          </p:cNvPr>
          <p:cNvGrpSpPr/>
          <p:nvPr userDrawn="1"/>
        </p:nvGrpSpPr>
        <p:grpSpPr>
          <a:xfrm rot="16200000">
            <a:off x="-2522022" y="2886317"/>
            <a:ext cx="6858002" cy="1085365"/>
            <a:chOff x="0" y="0"/>
            <a:chExt cx="33314460" cy="5272428"/>
          </a:xfrm>
        </p:grpSpPr>
        <p:grpSp>
          <p:nvGrpSpPr>
            <p:cNvPr id="72" name="Group 19">
              <a:extLst>
                <a:ext uri="{FF2B5EF4-FFF2-40B4-BE49-F238E27FC236}">
                  <a16:creationId xmlns:a16="http://schemas.microsoft.com/office/drawing/2014/main" id="{078C66F3-6C2D-97B4-66BC-527B19AAB21A}"/>
                </a:ext>
              </a:extLst>
            </p:cNvPr>
            <p:cNvGrpSpPr>
              <a:grpSpLocks noChangeAspect="1"/>
            </p:cNvGrpSpPr>
            <p:nvPr/>
          </p:nvGrpSpPr>
          <p:grpSpPr>
            <a:xfrm>
              <a:off x="0" y="3142422"/>
              <a:ext cx="1369212" cy="2129866"/>
              <a:chOff x="0" y="0"/>
              <a:chExt cx="1362329" cy="2119160"/>
            </a:xfrm>
          </p:grpSpPr>
          <p:sp>
            <p:nvSpPr>
              <p:cNvPr id="111" name="Freeform 20">
                <a:extLst>
                  <a:ext uri="{FF2B5EF4-FFF2-40B4-BE49-F238E27FC236}">
                    <a16:creationId xmlns:a16="http://schemas.microsoft.com/office/drawing/2014/main" id="{0EBAB591-6C24-8D7F-E414-03F7127318CC}"/>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73" name="Group 21">
              <a:extLst>
                <a:ext uri="{FF2B5EF4-FFF2-40B4-BE49-F238E27FC236}">
                  <a16:creationId xmlns:a16="http://schemas.microsoft.com/office/drawing/2014/main" id="{5E24E2FF-BA8A-14A4-98F1-428955C17FB4}"/>
                </a:ext>
              </a:extLst>
            </p:cNvPr>
            <p:cNvGrpSpPr>
              <a:grpSpLocks noChangeAspect="1"/>
            </p:cNvGrpSpPr>
            <p:nvPr/>
          </p:nvGrpSpPr>
          <p:grpSpPr>
            <a:xfrm>
              <a:off x="0" y="0"/>
              <a:ext cx="5850134" cy="2129994"/>
              <a:chOff x="0" y="0"/>
              <a:chExt cx="5820728" cy="2119287"/>
            </a:xfrm>
          </p:grpSpPr>
          <p:sp>
            <p:nvSpPr>
              <p:cNvPr id="110" name="Freeform 22">
                <a:extLst>
                  <a:ext uri="{FF2B5EF4-FFF2-40B4-BE49-F238E27FC236}">
                    <a16:creationId xmlns:a16="http://schemas.microsoft.com/office/drawing/2014/main" id="{CB817AAA-07A3-1CCA-DB8B-52D9BCA770B6}"/>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4" name="Group 23">
              <a:extLst>
                <a:ext uri="{FF2B5EF4-FFF2-40B4-BE49-F238E27FC236}">
                  <a16:creationId xmlns:a16="http://schemas.microsoft.com/office/drawing/2014/main" id="{477DF69D-8FD4-CAFB-0184-EADA6C2A3810}"/>
                </a:ext>
              </a:extLst>
            </p:cNvPr>
            <p:cNvGrpSpPr>
              <a:grpSpLocks noChangeAspect="1"/>
            </p:cNvGrpSpPr>
            <p:nvPr/>
          </p:nvGrpSpPr>
          <p:grpSpPr>
            <a:xfrm>
              <a:off x="6592051" y="0"/>
              <a:ext cx="2130070" cy="2129853"/>
              <a:chOff x="0" y="0"/>
              <a:chExt cx="2119363" cy="2119147"/>
            </a:xfrm>
          </p:grpSpPr>
          <p:sp>
            <p:nvSpPr>
              <p:cNvPr id="109" name="Freeform 24">
                <a:extLst>
                  <a:ext uri="{FF2B5EF4-FFF2-40B4-BE49-F238E27FC236}">
                    <a16:creationId xmlns:a16="http://schemas.microsoft.com/office/drawing/2014/main" id="{5C0E2274-48EE-237C-52E7-1232CB663A50}"/>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75" name="Group 25">
              <a:extLst>
                <a:ext uri="{FF2B5EF4-FFF2-40B4-BE49-F238E27FC236}">
                  <a16:creationId xmlns:a16="http://schemas.microsoft.com/office/drawing/2014/main" id="{6D54FE5E-4B59-1382-8640-046810C5AE51}"/>
                </a:ext>
              </a:extLst>
            </p:cNvPr>
            <p:cNvGrpSpPr>
              <a:grpSpLocks noChangeAspect="1"/>
            </p:cNvGrpSpPr>
            <p:nvPr/>
          </p:nvGrpSpPr>
          <p:grpSpPr>
            <a:xfrm>
              <a:off x="2086928" y="3142358"/>
              <a:ext cx="11358789" cy="2129994"/>
              <a:chOff x="0" y="0"/>
              <a:chExt cx="11301692" cy="2119287"/>
            </a:xfrm>
          </p:grpSpPr>
          <p:sp>
            <p:nvSpPr>
              <p:cNvPr id="108" name="Freeform 26">
                <a:extLst>
                  <a:ext uri="{FF2B5EF4-FFF2-40B4-BE49-F238E27FC236}">
                    <a16:creationId xmlns:a16="http://schemas.microsoft.com/office/drawing/2014/main" id="{2CDE56FC-AC35-AA9F-523D-93A37ED29A40}"/>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76" name="Group 27">
              <a:extLst>
                <a:ext uri="{FF2B5EF4-FFF2-40B4-BE49-F238E27FC236}">
                  <a16:creationId xmlns:a16="http://schemas.microsoft.com/office/drawing/2014/main" id="{A361061A-E2EA-F29E-E45C-E69955E9ED32}"/>
                </a:ext>
              </a:extLst>
            </p:cNvPr>
            <p:cNvGrpSpPr>
              <a:grpSpLocks noChangeAspect="1"/>
            </p:cNvGrpSpPr>
            <p:nvPr/>
          </p:nvGrpSpPr>
          <p:grpSpPr>
            <a:xfrm>
              <a:off x="14163432" y="3142422"/>
              <a:ext cx="2130070" cy="2129866"/>
              <a:chOff x="0" y="0"/>
              <a:chExt cx="2119363" cy="2119160"/>
            </a:xfrm>
          </p:grpSpPr>
          <p:sp>
            <p:nvSpPr>
              <p:cNvPr id="107" name="Freeform 28">
                <a:extLst>
                  <a:ext uri="{FF2B5EF4-FFF2-40B4-BE49-F238E27FC236}">
                    <a16:creationId xmlns:a16="http://schemas.microsoft.com/office/drawing/2014/main" id="{894BD52D-9FED-37A8-C944-45D4695DEB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7" name="Group 29">
              <a:extLst>
                <a:ext uri="{FF2B5EF4-FFF2-40B4-BE49-F238E27FC236}">
                  <a16:creationId xmlns:a16="http://schemas.microsoft.com/office/drawing/2014/main" id="{0173B363-561E-C26B-150A-484B0DB291FF}"/>
                </a:ext>
              </a:extLst>
            </p:cNvPr>
            <p:cNvGrpSpPr>
              <a:grpSpLocks noChangeAspect="1"/>
            </p:cNvGrpSpPr>
            <p:nvPr/>
          </p:nvGrpSpPr>
          <p:grpSpPr>
            <a:xfrm>
              <a:off x="9464026" y="0"/>
              <a:ext cx="7784824" cy="2129994"/>
              <a:chOff x="0" y="0"/>
              <a:chExt cx="7745692" cy="2119287"/>
            </a:xfrm>
          </p:grpSpPr>
          <p:sp>
            <p:nvSpPr>
              <p:cNvPr id="106" name="Freeform 30">
                <a:extLst>
                  <a:ext uri="{FF2B5EF4-FFF2-40B4-BE49-F238E27FC236}">
                    <a16:creationId xmlns:a16="http://schemas.microsoft.com/office/drawing/2014/main" id="{05D639E7-74D3-B06F-7796-98962596318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8" name="Group 31">
              <a:extLst>
                <a:ext uri="{FF2B5EF4-FFF2-40B4-BE49-F238E27FC236}">
                  <a16:creationId xmlns:a16="http://schemas.microsoft.com/office/drawing/2014/main" id="{3FAA8BBF-7DE5-A6B3-167B-12B97F4F8A8B}"/>
                </a:ext>
              </a:extLst>
            </p:cNvPr>
            <p:cNvGrpSpPr>
              <a:grpSpLocks noChangeAspect="1"/>
            </p:cNvGrpSpPr>
            <p:nvPr/>
          </p:nvGrpSpPr>
          <p:grpSpPr>
            <a:xfrm>
              <a:off x="17990779" y="0"/>
              <a:ext cx="2130058" cy="2129853"/>
              <a:chOff x="0" y="0"/>
              <a:chExt cx="2119351" cy="2119147"/>
            </a:xfrm>
          </p:grpSpPr>
          <p:sp>
            <p:nvSpPr>
              <p:cNvPr id="105" name="Freeform 32">
                <a:extLst>
                  <a:ext uri="{FF2B5EF4-FFF2-40B4-BE49-F238E27FC236}">
                    <a16:creationId xmlns:a16="http://schemas.microsoft.com/office/drawing/2014/main" id="{21A582BC-C258-2EC0-DCCE-2438348D716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9" name="Group 78">
              <a:extLst>
                <a:ext uri="{FF2B5EF4-FFF2-40B4-BE49-F238E27FC236}">
                  <a16:creationId xmlns:a16="http://schemas.microsoft.com/office/drawing/2014/main" id="{347DF041-84CE-ADA1-84D0-DDD640511A9F}"/>
                </a:ext>
              </a:extLst>
            </p:cNvPr>
            <p:cNvGrpSpPr>
              <a:grpSpLocks noChangeAspect="1"/>
            </p:cNvGrpSpPr>
            <p:nvPr/>
          </p:nvGrpSpPr>
          <p:grpSpPr>
            <a:xfrm>
              <a:off x="17011180" y="3142434"/>
              <a:ext cx="6754079" cy="2129994"/>
              <a:chOff x="0" y="0"/>
              <a:chExt cx="6720129" cy="2119287"/>
            </a:xfrm>
          </p:grpSpPr>
          <p:sp>
            <p:nvSpPr>
              <p:cNvPr id="104" name="Freeform 34">
                <a:extLst>
                  <a:ext uri="{FF2B5EF4-FFF2-40B4-BE49-F238E27FC236}">
                    <a16:creationId xmlns:a16="http://schemas.microsoft.com/office/drawing/2014/main" id="{106CD9F4-E2C8-27F8-59B0-8BA7756EE43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80" name="Group 35">
              <a:extLst>
                <a:ext uri="{FF2B5EF4-FFF2-40B4-BE49-F238E27FC236}">
                  <a16:creationId xmlns:a16="http://schemas.microsoft.com/office/drawing/2014/main" id="{3DDE7295-41F1-80D8-E4D9-D0E7CAA667DC}"/>
                </a:ext>
              </a:extLst>
            </p:cNvPr>
            <p:cNvGrpSpPr>
              <a:grpSpLocks noChangeAspect="1"/>
            </p:cNvGrpSpPr>
            <p:nvPr/>
          </p:nvGrpSpPr>
          <p:grpSpPr>
            <a:xfrm>
              <a:off x="24482976" y="3142422"/>
              <a:ext cx="2130070" cy="2129866"/>
              <a:chOff x="0" y="0"/>
              <a:chExt cx="2119363" cy="2119160"/>
            </a:xfrm>
          </p:grpSpPr>
          <p:sp>
            <p:nvSpPr>
              <p:cNvPr id="103" name="Freeform 36">
                <a:extLst>
                  <a:ext uri="{FF2B5EF4-FFF2-40B4-BE49-F238E27FC236}">
                    <a16:creationId xmlns:a16="http://schemas.microsoft.com/office/drawing/2014/main" id="{4B2EBD79-859E-5074-947D-A17A3BD9BB2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81" name="Group 37">
              <a:extLst>
                <a:ext uri="{FF2B5EF4-FFF2-40B4-BE49-F238E27FC236}">
                  <a16:creationId xmlns:a16="http://schemas.microsoft.com/office/drawing/2014/main" id="{794CCCA9-CF11-2EED-2B82-F63CF3F38D1B}"/>
                </a:ext>
              </a:extLst>
            </p:cNvPr>
            <p:cNvGrpSpPr>
              <a:grpSpLocks noChangeAspect="1"/>
            </p:cNvGrpSpPr>
            <p:nvPr/>
          </p:nvGrpSpPr>
          <p:grpSpPr>
            <a:xfrm>
              <a:off x="20862753" y="0"/>
              <a:ext cx="12451707" cy="2129994"/>
              <a:chOff x="0" y="0"/>
              <a:chExt cx="12389117" cy="2119287"/>
            </a:xfrm>
          </p:grpSpPr>
          <p:sp>
            <p:nvSpPr>
              <p:cNvPr id="102" name="Freeform 38">
                <a:extLst>
                  <a:ext uri="{FF2B5EF4-FFF2-40B4-BE49-F238E27FC236}">
                    <a16:creationId xmlns:a16="http://schemas.microsoft.com/office/drawing/2014/main" id="{0FFC95EF-5A5A-AAFD-719E-F2BBBC5C056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82" name="Group 39">
              <a:extLst>
                <a:ext uri="{FF2B5EF4-FFF2-40B4-BE49-F238E27FC236}">
                  <a16:creationId xmlns:a16="http://schemas.microsoft.com/office/drawing/2014/main" id="{89536CAA-C57A-3CF6-87DC-D9C2366FE7F0}"/>
                </a:ext>
              </a:extLst>
            </p:cNvPr>
            <p:cNvGrpSpPr>
              <a:grpSpLocks noChangeAspect="1"/>
            </p:cNvGrpSpPr>
            <p:nvPr/>
          </p:nvGrpSpPr>
          <p:grpSpPr>
            <a:xfrm>
              <a:off x="27330749" y="3142422"/>
              <a:ext cx="5983711" cy="2129994"/>
              <a:chOff x="0" y="0"/>
              <a:chExt cx="5953633" cy="2119287"/>
            </a:xfrm>
          </p:grpSpPr>
          <p:sp>
            <p:nvSpPr>
              <p:cNvPr id="101" name="Freeform 40">
                <a:extLst>
                  <a:ext uri="{FF2B5EF4-FFF2-40B4-BE49-F238E27FC236}">
                    <a16:creationId xmlns:a16="http://schemas.microsoft.com/office/drawing/2014/main" id="{BBD49A2B-4A01-24D9-7A33-A06A9BEA04E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112" name="Oval 111">
            <a:extLst>
              <a:ext uri="{FF2B5EF4-FFF2-40B4-BE49-F238E27FC236}">
                <a16:creationId xmlns:a16="http://schemas.microsoft.com/office/drawing/2014/main" id="{E415DDED-871D-11B8-AC8C-BF2E231D4240}"/>
              </a:ext>
            </a:extLst>
          </p:cNvPr>
          <p:cNvSpPr/>
          <p:nvPr userDrawn="1"/>
        </p:nvSpPr>
        <p:spPr>
          <a:xfrm rot="16200000">
            <a:off x="756426" y="1285361"/>
            <a:ext cx="4287277" cy="4287277"/>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ABD64E8-84DB-1DAB-121C-7246CE043FF8}"/>
              </a:ext>
            </a:extLst>
          </p:cNvPr>
          <p:cNvSpPr/>
          <p:nvPr userDrawn="1"/>
        </p:nvSpPr>
        <p:spPr>
          <a:xfrm rot="16200000">
            <a:off x="946600" y="1475533"/>
            <a:ext cx="3943006" cy="394300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22">
            <a:extLst>
              <a:ext uri="{FF2B5EF4-FFF2-40B4-BE49-F238E27FC236}">
                <a16:creationId xmlns:a16="http://schemas.microsoft.com/office/drawing/2014/main" id="{CB70EF7C-AF9E-1A6F-D1EF-24A72B6F59EA}"/>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bg1"/>
                </a:solidFill>
              </a:defRPr>
            </a:lvl1pPr>
          </a:lstStyle>
          <a:p>
            <a:endParaRPr lang="en-US"/>
          </a:p>
        </p:txBody>
      </p:sp>
    </p:spTree>
    <p:extLst>
      <p:ext uri="{BB962C8B-B14F-4D97-AF65-F5344CB8AC3E}">
        <p14:creationId xmlns:p14="http://schemas.microsoft.com/office/powerpoint/2010/main" val="39510244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lide Divider_Yellow">
    <p:bg>
      <p:bgPr>
        <a:solidFill>
          <a:srgbClr val="EAC62F"/>
        </a:solidFill>
        <a:effectLst/>
      </p:bgPr>
    </p:bg>
    <p:spTree>
      <p:nvGrpSpPr>
        <p:cNvPr id="1" name=""/>
        <p:cNvGrpSpPr/>
        <p:nvPr/>
      </p:nvGrpSpPr>
      <p:grpSpPr>
        <a:xfrm>
          <a:off x="0" y="0"/>
          <a:ext cx="0" cy="0"/>
          <a:chOff x="0" y="0"/>
          <a:chExt cx="0" cy="0"/>
        </a:xfrm>
      </p:grpSpPr>
      <p:sp>
        <p:nvSpPr>
          <p:cNvPr id="27" name="Title 8">
            <a:extLst>
              <a:ext uri="{FF2B5EF4-FFF2-40B4-BE49-F238E27FC236}">
                <a16:creationId xmlns:a16="http://schemas.microsoft.com/office/drawing/2014/main" id="{99476A6C-C319-AE26-A240-9E5FFD3A320C}"/>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bg1"/>
                </a:solidFill>
              </a:defRPr>
            </a:lvl1pPr>
          </a:lstStyle>
          <a:p>
            <a:r>
              <a:rPr lang="en-US"/>
              <a:t>Slide Divider</a:t>
            </a:r>
          </a:p>
        </p:txBody>
      </p:sp>
      <p:grpSp>
        <p:nvGrpSpPr>
          <p:cNvPr id="28" name="Group 18">
            <a:extLst>
              <a:ext uri="{FF2B5EF4-FFF2-40B4-BE49-F238E27FC236}">
                <a16:creationId xmlns:a16="http://schemas.microsoft.com/office/drawing/2014/main" id="{D5834936-8A65-CE4F-9F19-BF9AE09E4624}"/>
              </a:ext>
            </a:extLst>
          </p:cNvPr>
          <p:cNvGrpSpPr/>
          <p:nvPr userDrawn="1"/>
        </p:nvGrpSpPr>
        <p:grpSpPr>
          <a:xfrm>
            <a:off x="1" y="4509645"/>
            <a:ext cx="12192000" cy="1929536"/>
            <a:chOff x="0" y="0"/>
            <a:chExt cx="33314460" cy="5272428"/>
          </a:xfrm>
          <a:solidFill>
            <a:schemeClr val="bg1"/>
          </a:solidFill>
        </p:grpSpPr>
        <p:grpSp>
          <p:nvGrpSpPr>
            <p:cNvPr id="29" name="Group 19">
              <a:extLst>
                <a:ext uri="{FF2B5EF4-FFF2-40B4-BE49-F238E27FC236}">
                  <a16:creationId xmlns:a16="http://schemas.microsoft.com/office/drawing/2014/main" id="{8434FD71-0181-A341-2E85-1F1DCDC1AF2F}"/>
                </a:ext>
              </a:extLst>
            </p:cNvPr>
            <p:cNvGrpSpPr>
              <a:grpSpLocks noChangeAspect="1"/>
            </p:cNvGrpSpPr>
            <p:nvPr/>
          </p:nvGrpSpPr>
          <p:grpSpPr>
            <a:xfrm>
              <a:off x="0" y="3142422"/>
              <a:ext cx="1369212" cy="2129866"/>
              <a:chOff x="0" y="0"/>
              <a:chExt cx="1362329" cy="2119160"/>
            </a:xfrm>
            <a:grpFill/>
          </p:grpSpPr>
          <p:sp>
            <p:nvSpPr>
              <p:cNvPr id="50" name="Freeform 20">
                <a:extLst>
                  <a:ext uri="{FF2B5EF4-FFF2-40B4-BE49-F238E27FC236}">
                    <a16:creationId xmlns:a16="http://schemas.microsoft.com/office/drawing/2014/main" id="{1CDE9809-485D-8A32-A6CF-4B59E2C5F7FB}"/>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grpFill/>
            </p:spPr>
            <p:txBody>
              <a:bodyPr/>
              <a:lstStyle/>
              <a:p>
                <a:endParaRPr lang="en-US"/>
              </a:p>
            </p:txBody>
          </p:sp>
        </p:grpSp>
        <p:grpSp>
          <p:nvGrpSpPr>
            <p:cNvPr id="30" name="Group 21">
              <a:extLst>
                <a:ext uri="{FF2B5EF4-FFF2-40B4-BE49-F238E27FC236}">
                  <a16:creationId xmlns:a16="http://schemas.microsoft.com/office/drawing/2014/main" id="{1ABB8869-8F70-FC9E-5EAC-22F285161E1B}"/>
                </a:ext>
              </a:extLst>
            </p:cNvPr>
            <p:cNvGrpSpPr>
              <a:grpSpLocks noChangeAspect="1"/>
            </p:cNvGrpSpPr>
            <p:nvPr/>
          </p:nvGrpSpPr>
          <p:grpSpPr>
            <a:xfrm>
              <a:off x="0" y="0"/>
              <a:ext cx="5850134" cy="2129994"/>
              <a:chOff x="0" y="0"/>
              <a:chExt cx="5820728" cy="2119287"/>
            </a:xfrm>
            <a:grpFill/>
          </p:grpSpPr>
          <p:sp>
            <p:nvSpPr>
              <p:cNvPr id="49" name="Freeform 22">
                <a:extLst>
                  <a:ext uri="{FF2B5EF4-FFF2-40B4-BE49-F238E27FC236}">
                    <a16:creationId xmlns:a16="http://schemas.microsoft.com/office/drawing/2014/main" id="{4F384020-57CA-1090-9819-ADF8EEFF21AF}"/>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grpFill/>
            </p:spPr>
            <p:txBody>
              <a:bodyPr/>
              <a:lstStyle/>
              <a:p>
                <a:endParaRPr lang="en-US"/>
              </a:p>
            </p:txBody>
          </p:sp>
        </p:grpSp>
        <p:grpSp>
          <p:nvGrpSpPr>
            <p:cNvPr id="31" name="Group 23">
              <a:extLst>
                <a:ext uri="{FF2B5EF4-FFF2-40B4-BE49-F238E27FC236}">
                  <a16:creationId xmlns:a16="http://schemas.microsoft.com/office/drawing/2014/main" id="{67E25241-34B3-1190-7029-CDD4495D7AD8}"/>
                </a:ext>
              </a:extLst>
            </p:cNvPr>
            <p:cNvGrpSpPr>
              <a:grpSpLocks noChangeAspect="1"/>
            </p:cNvGrpSpPr>
            <p:nvPr/>
          </p:nvGrpSpPr>
          <p:grpSpPr>
            <a:xfrm>
              <a:off x="6592051" y="0"/>
              <a:ext cx="2130070" cy="2129853"/>
              <a:chOff x="0" y="0"/>
              <a:chExt cx="2119363" cy="2119147"/>
            </a:xfrm>
            <a:grpFill/>
          </p:grpSpPr>
          <p:sp>
            <p:nvSpPr>
              <p:cNvPr id="48" name="Freeform 24">
                <a:extLst>
                  <a:ext uri="{FF2B5EF4-FFF2-40B4-BE49-F238E27FC236}">
                    <a16:creationId xmlns:a16="http://schemas.microsoft.com/office/drawing/2014/main" id="{61524C11-F695-3481-9804-149C7B926111}"/>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2" name="Group 25">
              <a:extLst>
                <a:ext uri="{FF2B5EF4-FFF2-40B4-BE49-F238E27FC236}">
                  <a16:creationId xmlns:a16="http://schemas.microsoft.com/office/drawing/2014/main" id="{95655E3B-9641-35C3-85A2-83D985211595}"/>
                </a:ext>
              </a:extLst>
            </p:cNvPr>
            <p:cNvGrpSpPr>
              <a:grpSpLocks noChangeAspect="1"/>
            </p:cNvGrpSpPr>
            <p:nvPr/>
          </p:nvGrpSpPr>
          <p:grpSpPr>
            <a:xfrm>
              <a:off x="2086928" y="3142358"/>
              <a:ext cx="11358789" cy="2129994"/>
              <a:chOff x="0" y="0"/>
              <a:chExt cx="11301692" cy="2119287"/>
            </a:xfrm>
            <a:grpFill/>
          </p:grpSpPr>
          <p:sp>
            <p:nvSpPr>
              <p:cNvPr id="47" name="Freeform 26">
                <a:extLst>
                  <a:ext uri="{FF2B5EF4-FFF2-40B4-BE49-F238E27FC236}">
                    <a16:creationId xmlns:a16="http://schemas.microsoft.com/office/drawing/2014/main" id="{5C97362B-C599-DFC9-ECB7-A43E41B1DC3A}"/>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grpFill/>
            </p:spPr>
            <p:txBody>
              <a:bodyPr/>
              <a:lstStyle/>
              <a:p>
                <a:endParaRPr lang="en-US"/>
              </a:p>
            </p:txBody>
          </p:sp>
        </p:grpSp>
        <p:grpSp>
          <p:nvGrpSpPr>
            <p:cNvPr id="33" name="Group 27">
              <a:extLst>
                <a:ext uri="{FF2B5EF4-FFF2-40B4-BE49-F238E27FC236}">
                  <a16:creationId xmlns:a16="http://schemas.microsoft.com/office/drawing/2014/main" id="{B5C73D39-B58B-136B-7FA2-1286FAB442BF}"/>
                </a:ext>
              </a:extLst>
            </p:cNvPr>
            <p:cNvGrpSpPr>
              <a:grpSpLocks noChangeAspect="1"/>
            </p:cNvGrpSpPr>
            <p:nvPr/>
          </p:nvGrpSpPr>
          <p:grpSpPr>
            <a:xfrm>
              <a:off x="14163432" y="3142422"/>
              <a:ext cx="2130070" cy="2129866"/>
              <a:chOff x="0" y="0"/>
              <a:chExt cx="2119363" cy="2119160"/>
            </a:xfrm>
            <a:grpFill/>
          </p:grpSpPr>
          <p:sp>
            <p:nvSpPr>
              <p:cNvPr id="46" name="Freeform 28">
                <a:extLst>
                  <a:ext uri="{FF2B5EF4-FFF2-40B4-BE49-F238E27FC236}">
                    <a16:creationId xmlns:a16="http://schemas.microsoft.com/office/drawing/2014/main" id="{EF7D2709-5795-7B77-6B65-0852200DF2A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4" name="Group 29">
              <a:extLst>
                <a:ext uri="{FF2B5EF4-FFF2-40B4-BE49-F238E27FC236}">
                  <a16:creationId xmlns:a16="http://schemas.microsoft.com/office/drawing/2014/main" id="{29E18C51-5DA3-D1EE-E8AE-E279FF24454E}"/>
                </a:ext>
              </a:extLst>
            </p:cNvPr>
            <p:cNvGrpSpPr>
              <a:grpSpLocks noChangeAspect="1"/>
            </p:cNvGrpSpPr>
            <p:nvPr/>
          </p:nvGrpSpPr>
          <p:grpSpPr>
            <a:xfrm>
              <a:off x="9464026" y="0"/>
              <a:ext cx="7784824" cy="2129994"/>
              <a:chOff x="0" y="0"/>
              <a:chExt cx="7745692" cy="2119287"/>
            </a:xfrm>
            <a:grpFill/>
          </p:grpSpPr>
          <p:sp>
            <p:nvSpPr>
              <p:cNvPr id="45" name="Freeform 30">
                <a:extLst>
                  <a:ext uri="{FF2B5EF4-FFF2-40B4-BE49-F238E27FC236}">
                    <a16:creationId xmlns:a16="http://schemas.microsoft.com/office/drawing/2014/main" id="{19D5D479-495A-13B9-1EDA-472FF8FA082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35" name="Group 31">
              <a:extLst>
                <a:ext uri="{FF2B5EF4-FFF2-40B4-BE49-F238E27FC236}">
                  <a16:creationId xmlns:a16="http://schemas.microsoft.com/office/drawing/2014/main" id="{9FE8F392-E69C-00D0-D563-4FCA12111ED7}"/>
                </a:ext>
              </a:extLst>
            </p:cNvPr>
            <p:cNvGrpSpPr>
              <a:grpSpLocks noChangeAspect="1"/>
            </p:cNvGrpSpPr>
            <p:nvPr/>
          </p:nvGrpSpPr>
          <p:grpSpPr>
            <a:xfrm>
              <a:off x="17990779" y="0"/>
              <a:ext cx="2130058" cy="2129853"/>
              <a:chOff x="0" y="0"/>
              <a:chExt cx="2119351" cy="2119147"/>
            </a:xfrm>
            <a:grpFill/>
          </p:grpSpPr>
          <p:sp>
            <p:nvSpPr>
              <p:cNvPr id="44" name="Freeform 32">
                <a:extLst>
                  <a:ext uri="{FF2B5EF4-FFF2-40B4-BE49-F238E27FC236}">
                    <a16:creationId xmlns:a16="http://schemas.microsoft.com/office/drawing/2014/main" id="{E381041B-2E7A-75FE-B584-1A890BDD445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6" name="Group 33">
              <a:extLst>
                <a:ext uri="{FF2B5EF4-FFF2-40B4-BE49-F238E27FC236}">
                  <a16:creationId xmlns:a16="http://schemas.microsoft.com/office/drawing/2014/main" id="{E9C60B38-8037-3E3E-D075-A7CE6123EAD6}"/>
                </a:ext>
              </a:extLst>
            </p:cNvPr>
            <p:cNvGrpSpPr>
              <a:grpSpLocks noChangeAspect="1"/>
            </p:cNvGrpSpPr>
            <p:nvPr/>
          </p:nvGrpSpPr>
          <p:grpSpPr>
            <a:xfrm>
              <a:off x="17011180" y="3142434"/>
              <a:ext cx="6754079" cy="2129994"/>
              <a:chOff x="0" y="0"/>
              <a:chExt cx="6720129" cy="2119287"/>
            </a:xfrm>
            <a:grpFill/>
          </p:grpSpPr>
          <p:sp>
            <p:nvSpPr>
              <p:cNvPr id="43" name="Freeform 34">
                <a:extLst>
                  <a:ext uri="{FF2B5EF4-FFF2-40B4-BE49-F238E27FC236}">
                    <a16:creationId xmlns:a16="http://schemas.microsoft.com/office/drawing/2014/main" id="{804302A3-2B2D-5B15-162E-F81E3E34702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37" name="Group 35">
              <a:extLst>
                <a:ext uri="{FF2B5EF4-FFF2-40B4-BE49-F238E27FC236}">
                  <a16:creationId xmlns:a16="http://schemas.microsoft.com/office/drawing/2014/main" id="{956C6A66-533F-8749-A917-C0A9473ECC05}"/>
                </a:ext>
              </a:extLst>
            </p:cNvPr>
            <p:cNvGrpSpPr>
              <a:grpSpLocks noChangeAspect="1"/>
            </p:cNvGrpSpPr>
            <p:nvPr/>
          </p:nvGrpSpPr>
          <p:grpSpPr>
            <a:xfrm>
              <a:off x="24482976" y="3142422"/>
              <a:ext cx="2130070" cy="2129866"/>
              <a:chOff x="0" y="0"/>
              <a:chExt cx="2119363" cy="2119160"/>
            </a:xfrm>
            <a:grpFill/>
          </p:grpSpPr>
          <p:sp>
            <p:nvSpPr>
              <p:cNvPr id="42" name="Freeform 36">
                <a:extLst>
                  <a:ext uri="{FF2B5EF4-FFF2-40B4-BE49-F238E27FC236}">
                    <a16:creationId xmlns:a16="http://schemas.microsoft.com/office/drawing/2014/main" id="{893C9DD3-2E1E-37E1-F158-9EFB528CAA3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8" name="Group 37">
              <a:extLst>
                <a:ext uri="{FF2B5EF4-FFF2-40B4-BE49-F238E27FC236}">
                  <a16:creationId xmlns:a16="http://schemas.microsoft.com/office/drawing/2014/main" id="{697967D2-68DE-A8E9-734C-523EF927949F}"/>
                </a:ext>
              </a:extLst>
            </p:cNvPr>
            <p:cNvGrpSpPr>
              <a:grpSpLocks noChangeAspect="1"/>
            </p:cNvGrpSpPr>
            <p:nvPr/>
          </p:nvGrpSpPr>
          <p:grpSpPr>
            <a:xfrm>
              <a:off x="20862753" y="0"/>
              <a:ext cx="12451707" cy="2129994"/>
              <a:chOff x="0" y="0"/>
              <a:chExt cx="12389117" cy="2119287"/>
            </a:xfrm>
            <a:grpFill/>
          </p:grpSpPr>
          <p:sp>
            <p:nvSpPr>
              <p:cNvPr id="41" name="Freeform 38">
                <a:extLst>
                  <a:ext uri="{FF2B5EF4-FFF2-40B4-BE49-F238E27FC236}">
                    <a16:creationId xmlns:a16="http://schemas.microsoft.com/office/drawing/2014/main" id="{32121B3B-1976-8881-2D34-F11C4458D93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39" name="Group 39">
              <a:extLst>
                <a:ext uri="{FF2B5EF4-FFF2-40B4-BE49-F238E27FC236}">
                  <a16:creationId xmlns:a16="http://schemas.microsoft.com/office/drawing/2014/main" id="{5E84B208-0EBE-A97D-771B-B37020BCD1CE}"/>
                </a:ext>
              </a:extLst>
            </p:cNvPr>
            <p:cNvGrpSpPr>
              <a:grpSpLocks noChangeAspect="1"/>
            </p:cNvGrpSpPr>
            <p:nvPr/>
          </p:nvGrpSpPr>
          <p:grpSpPr>
            <a:xfrm>
              <a:off x="27330749" y="3142422"/>
              <a:ext cx="5983711" cy="2129994"/>
              <a:chOff x="0" y="0"/>
              <a:chExt cx="5953633" cy="2119287"/>
            </a:xfrm>
            <a:grpFill/>
          </p:grpSpPr>
          <p:sp>
            <p:nvSpPr>
              <p:cNvPr id="40" name="Freeform 40">
                <a:extLst>
                  <a:ext uri="{FF2B5EF4-FFF2-40B4-BE49-F238E27FC236}">
                    <a16:creationId xmlns:a16="http://schemas.microsoft.com/office/drawing/2014/main" id="{7B36F284-A835-1230-928C-7B265A09177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pic>
        <p:nvPicPr>
          <p:cNvPr id="74" name="Graphic 73">
            <a:extLst>
              <a:ext uri="{FF2B5EF4-FFF2-40B4-BE49-F238E27FC236}">
                <a16:creationId xmlns:a16="http://schemas.microsoft.com/office/drawing/2014/main" id="{22829FBA-DFEB-4414-6359-973822A8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3014" y="556726"/>
            <a:ext cx="1333297" cy="231615"/>
          </a:xfrm>
          <a:prstGeom prst="rect">
            <a:avLst/>
          </a:prstGeom>
        </p:spPr>
      </p:pic>
    </p:spTree>
    <p:extLst>
      <p:ext uri="{BB962C8B-B14F-4D97-AF65-F5344CB8AC3E}">
        <p14:creationId xmlns:p14="http://schemas.microsoft.com/office/powerpoint/2010/main" val="11154599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lide Divider_Yellow 2">
    <p:bg>
      <p:bgPr>
        <a:solidFill>
          <a:srgbClr val="EAC62F"/>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lstStyle>
            <a:lvl1pPr>
              <a:defRPr>
                <a:solidFill>
                  <a:srgbClr val="EAC62F"/>
                </a:solidFill>
              </a:defRPr>
            </a:lvl1pPr>
          </a:lstStyle>
          <a:p>
            <a:r>
              <a:rPr lang="en-US"/>
              <a:t>Divider Slide</a:t>
            </a:r>
          </a:p>
        </p:txBody>
      </p:sp>
      <p:grpSp>
        <p:nvGrpSpPr>
          <p:cNvPr id="2" name="Group 1">
            <a:extLst>
              <a:ext uri="{FF2B5EF4-FFF2-40B4-BE49-F238E27FC236}">
                <a16:creationId xmlns:a16="http://schemas.microsoft.com/office/drawing/2014/main" id="{1F5796AE-6547-545C-78F6-503CD9747855}"/>
              </a:ext>
            </a:extLst>
          </p:cNvPr>
          <p:cNvGrpSpPr/>
          <p:nvPr userDrawn="1"/>
        </p:nvGrpSpPr>
        <p:grpSpPr>
          <a:xfrm>
            <a:off x="550863" y="6313475"/>
            <a:ext cx="806169" cy="156064"/>
            <a:chOff x="10436933" y="1424045"/>
            <a:chExt cx="3986384" cy="771716"/>
          </a:xfrm>
        </p:grpSpPr>
        <p:grpSp>
          <p:nvGrpSpPr>
            <p:cNvPr id="4" name="Group 2">
              <a:extLst>
                <a:ext uri="{FF2B5EF4-FFF2-40B4-BE49-F238E27FC236}">
                  <a16:creationId xmlns:a16="http://schemas.microsoft.com/office/drawing/2014/main" id="{1DE9FDE1-2B64-3E42-042C-F35E5F664A0B}"/>
                </a:ext>
              </a:extLst>
            </p:cNvPr>
            <p:cNvGrpSpPr>
              <a:grpSpLocks noChangeAspect="1"/>
            </p:cNvGrpSpPr>
            <p:nvPr userDrawn="1"/>
          </p:nvGrpSpPr>
          <p:grpSpPr>
            <a:xfrm>
              <a:off x="10436933" y="1424045"/>
              <a:ext cx="852335" cy="771525"/>
              <a:chOff x="0" y="0"/>
              <a:chExt cx="1136447" cy="1028700"/>
            </a:xfrm>
          </p:grpSpPr>
          <p:sp>
            <p:nvSpPr>
              <p:cNvPr id="37" name="Freeform 3">
                <a:extLst>
                  <a:ext uri="{FF2B5EF4-FFF2-40B4-BE49-F238E27FC236}">
                    <a16:creationId xmlns:a16="http://schemas.microsoft.com/office/drawing/2014/main" id="{EFC9575B-5E9B-7AEC-376A-EE06634CC13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8" name="Freeform 4">
                <a:extLst>
                  <a:ext uri="{FF2B5EF4-FFF2-40B4-BE49-F238E27FC236}">
                    <a16:creationId xmlns:a16="http://schemas.microsoft.com/office/drawing/2014/main" id="{801C9F3C-FD8E-A1B8-9219-A26B0F57813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9" name="Freeform 5">
                <a:extLst>
                  <a:ext uri="{FF2B5EF4-FFF2-40B4-BE49-F238E27FC236}">
                    <a16:creationId xmlns:a16="http://schemas.microsoft.com/office/drawing/2014/main" id="{303F2E56-E4A9-937F-5100-CDAF8ECF52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0" name="Freeform 6">
                <a:extLst>
                  <a:ext uri="{FF2B5EF4-FFF2-40B4-BE49-F238E27FC236}">
                    <a16:creationId xmlns:a16="http://schemas.microsoft.com/office/drawing/2014/main" id="{668C1949-392D-71D0-8C9C-0C90FB0D6BAB}"/>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1" name="Freeform 7">
                <a:extLst>
                  <a:ext uri="{FF2B5EF4-FFF2-40B4-BE49-F238E27FC236}">
                    <a16:creationId xmlns:a16="http://schemas.microsoft.com/office/drawing/2014/main" id="{CD39AE26-F65F-206B-6BED-EE0F4334B42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2" name="Freeform 8">
                <a:extLst>
                  <a:ext uri="{FF2B5EF4-FFF2-40B4-BE49-F238E27FC236}">
                    <a16:creationId xmlns:a16="http://schemas.microsoft.com/office/drawing/2014/main" id="{B23591BE-3757-3803-B76A-4680C355CF66}"/>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3" name="Freeform 9">
                <a:extLst>
                  <a:ext uri="{FF2B5EF4-FFF2-40B4-BE49-F238E27FC236}">
                    <a16:creationId xmlns:a16="http://schemas.microsoft.com/office/drawing/2014/main" id="{A13EFBC2-0666-177D-DB93-6C305998C8C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4" name="Freeform 10">
                <a:extLst>
                  <a:ext uri="{FF2B5EF4-FFF2-40B4-BE49-F238E27FC236}">
                    <a16:creationId xmlns:a16="http://schemas.microsoft.com/office/drawing/2014/main" id="{5DBAACAB-E71D-9706-DC92-8F4303A46F7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3D0235A-C1FC-F0E4-3A05-BF88B298259E}"/>
                </a:ext>
              </a:extLst>
            </p:cNvPr>
            <p:cNvGrpSpPr>
              <a:grpSpLocks noChangeAspect="1"/>
            </p:cNvGrpSpPr>
            <p:nvPr userDrawn="1"/>
          </p:nvGrpSpPr>
          <p:grpSpPr>
            <a:xfrm>
              <a:off x="11319520" y="1424226"/>
              <a:ext cx="3103797" cy="771535"/>
              <a:chOff x="0" y="0"/>
              <a:chExt cx="4138397" cy="1028713"/>
            </a:xfrm>
          </p:grpSpPr>
          <p:sp>
            <p:nvSpPr>
              <p:cNvPr id="6" name="Freeform 12">
                <a:extLst>
                  <a:ext uri="{FF2B5EF4-FFF2-40B4-BE49-F238E27FC236}">
                    <a16:creationId xmlns:a16="http://schemas.microsoft.com/office/drawing/2014/main" id="{000D37E2-9F48-7892-7EF6-46C17B83CE4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2" name="Freeform 13">
                <a:extLst>
                  <a:ext uri="{FF2B5EF4-FFF2-40B4-BE49-F238E27FC236}">
                    <a16:creationId xmlns:a16="http://schemas.microsoft.com/office/drawing/2014/main" id="{D4861658-3673-A467-233E-97981BCD872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3" name="Freeform 14">
                <a:extLst>
                  <a:ext uri="{FF2B5EF4-FFF2-40B4-BE49-F238E27FC236}">
                    <a16:creationId xmlns:a16="http://schemas.microsoft.com/office/drawing/2014/main" id="{C35082A2-9062-EB55-E891-BCC49118EA4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5">
                <a:extLst>
                  <a:ext uri="{FF2B5EF4-FFF2-40B4-BE49-F238E27FC236}">
                    <a16:creationId xmlns:a16="http://schemas.microsoft.com/office/drawing/2014/main" id="{11D1552C-4158-2B9E-E595-4849293AC25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6">
                <a:extLst>
                  <a:ext uri="{FF2B5EF4-FFF2-40B4-BE49-F238E27FC236}">
                    <a16:creationId xmlns:a16="http://schemas.microsoft.com/office/drawing/2014/main" id="{CF0B648F-9FD4-6B2C-24CB-5ABFCDBC5C9C}"/>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6" name="Freeform 17">
                <a:extLst>
                  <a:ext uri="{FF2B5EF4-FFF2-40B4-BE49-F238E27FC236}">
                    <a16:creationId xmlns:a16="http://schemas.microsoft.com/office/drawing/2014/main" id="{4A14DA3D-6832-4703-76E1-47E08D1BA71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3" name="Group 2">
            <a:extLst>
              <a:ext uri="{FF2B5EF4-FFF2-40B4-BE49-F238E27FC236}">
                <a16:creationId xmlns:a16="http://schemas.microsoft.com/office/drawing/2014/main" id="{9288D035-0256-ADE0-A4F6-B15313EE3819}"/>
              </a:ext>
            </a:extLst>
          </p:cNvPr>
          <p:cNvGrpSpPr>
            <a:grpSpLocks noChangeAspect="1"/>
          </p:cNvGrpSpPr>
          <p:nvPr userDrawn="1"/>
        </p:nvGrpSpPr>
        <p:grpSpPr>
          <a:xfrm>
            <a:off x="7011440" y="2199991"/>
            <a:ext cx="5655565" cy="5119341"/>
            <a:chOff x="0" y="0"/>
            <a:chExt cx="1136447" cy="1028700"/>
          </a:xfrm>
          <a:solidFill>
            <a:srgbClr val="F4DF80"/>
          </a:solidFill>
        </p:grpSpPr>
        <p:sp>
          <p:nvSpPr>
            <p:cNvPr id="7" name="Freeform 3">
              <a:extLst>
                <a:ext uri="{FF2B5EF4-FFF2-40B4-BE49-F238E27FC236}">
                  <a16:creationId xmlns:a16="http://schemas.microsoft.com/office/drawing/2014/main" id="{C807EC9B-BC80-B3FC-AB28-B6A6F15A6B0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8" name="Freeform 4">
              <a:extLst>
                <a:ext uri="{FF2B5EF4-FFF2-40B4-BE49-F238E27FC236}">
                  <a16:creationId xmlns:a16="http://schemas.microsoft.com/office/drawing/2014/main" id="{72A46FDE-92AA-16B9-2F15-3850D2657B4C}"/>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 name="Freeform 5">
              <a:extLst>
                <a:ext uri="{FF2B5EF4-FFF2-40B4-BE49-F238E27FC236}">
                  <a16:creationId xmlns:a16="http://schemas.microsoft.com/office/drawing/2014/main" id="{D2C81918-DAAF-B714-E675-A3C60C23926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0" name="Freeform 6">
              <a:extLst>
                <a:ext uri="{FF2B5EF4-FFF2-40B4-BE49-F238E27FC236}">
                  <a16:creationId xmlns:a16="http://schemas.microsoft.com/office/drawing/2014/main" id="{EE9E79C7-A802-1A75-65CD-C2452BFFFA6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1" name="Freeform 7">
              <a:extLst>
                <a:ext uri="{FF2B5EF4-FFF2-40B4-BE49-F238E27FC236}">
                  <a16:creationId xmlns:a16="http://schemas.microsoft.com/office/drawing/2014/main" id="{8757CBE8-9E0D-DB75-99DB-3138427F656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2" name="Freeform 8">
              <a:extLst>
                <a:ext uri="{FF2B5EF4-FFF2-40B4-BE49-F238E27FC236}">
                  <a16:creationId xmlns:a16="http://schemas.microsoft.com/office/drawing/2014/main" id="{38CAA17D-4D80-6F8E-499B-EBD34133B94F}"/>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3" name="Freeform 9">
              <a:extLst>
                <a:ext uri="{FF2B5EF4-FFF2-40B4-BE49-F238E27FC236}">
                  <a16:creationId xmlns:a16="http://schemas.microsoft.com/office/drawing/2014/main" id="{3171AF28-AA9E-DE27-02CF-4012BE4C993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4" name="Freeform 10">
              <a:extLst>
                <a:ext uri="{FF2B5EF4-FFF2-40B4-BE49-F238E27FC236}">
                  <a16:creationId xmlns:a16="http://schemas.microsoft.com/office/drawing/2014/main" id="{3CE79BA6-23A3-E8BF-1C72-052B7AF56759}"/>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15" name="Rectangle 14">
            <a:extLst>
              <a:ext uri="{FF2B5EF4-FFF2-40B4-BE49-F238E27FC236}">
                <a16:creationId xmlns:a16="http://schemas.microsoft.com/office/drawing/2014/main" id="{5CEDEFEA-271D-C853-48E5-9CA54B741E3B}"/>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1C30F1-6456-479D-F334-EC9F18579089}"/>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0498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lide Divider_Yellow 3">
    <p:spTree>
      <p:nvGrpSpPr>
        <p:cNvPr id="1" name=""/>
        <p:cNvGrpSpPr/>
        <p:nvPr/>
      </p:nvGrpSpPr>
      <p:grpSpPr>
        <a:xfrm>
          <a:off x="0" y="0"/>
          <a:ext cx="0" cy="0"/>
          <a:chOff x="0" y="0"/>
          <a:chExt cx="0" cy="0"/>
        </a:xfrm>
      </p:grpSpPr>
      <p:grpSp>
        <p:nvGrpSpPr>
          <p:cNvPr id="12" name="Group 18">
            <a:extLst>
              <a:ext uri="{FF2B5EF4-FFF2-40B4-BE49-F238E27FC236}">
                <a16:creationId xmlns:a16="http://schemas.microsoft.com/office/drawing/2014/main" id="{BF9D56BA-ED3E-6158-4266-B0EBEB779AAE}"/>
              </a:ext>
            </a:extLst>
          </p:cNvPr>
          <p:cNvGrpSpPr/>
          <p:nvPr userDrawn="1"/>
        </p:nvGrpSpPr>
        <p:grpSpPr>
          <a:xfrm>
            <a:off x="1" y="2601285"/>
            <a:ext cx="12192000" cy="1929536"/>
            <a:chOff x="0" y="0"/>
            <a:chExt cx="33314460" cy="5272428"/>
          </a:xfrm>
        </p:grpSpPr>
        <p:grpSp>
          <p:nvGrpSpPr>
            <p:cNvPr id="13" name="Group 19">
              <a:extLst>
                <a:ext uri="{FF2B5EF4-FFF2-40B4-BE49-F238E27FC236}">
                  <a16:creationId xmlns:a16="http://schemas.microsoft.com/office/drawing/2014/main" id="{771207B4-25C4-61F1-31EB-9A3E71E1AFAD}"/>
                </a:ext>
              </a:extLst>
            </p:cNvPr>
            <p:cNvGrpSpPr>
              <a:grpSpLocks noChangeAspect="1"/>
            </p:cNvGrpSpPr>
            <p:nvPr/>
          </p:nvGrpSpPr>
          <p:grpSpPr>
            <a:xfrm>
              <a:off x="0" y="3142422"/>
              <a:ext cx="1369212" cy="2129866"/>
              <a:chOff x="0" y="0"/>
              <a:chExt cx="1362329" cy="2119160"/>
            </a:xfrm>
          </p:grpSpPr>
          <p:sp>
            <p:nvSpPr>
              <p:cNvPr id="34" name="Freeform 20">
                <a:extLst>
                  <a:ext uri="{FF2B5EF4-FFF2-40B4-BE49-F238E27FC236}">
                    <a16:creationId xmlns:a16="http://schemas.microsoft.com/office/drawing/2014/main" id="{D52A1D1B-6AC1-62CD-C444-E58BF118C70E}"/>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14" name="Group 21">
              <a:extLst>
                <a:ext uri="{FF2B5EF4-FFF2-40B4-BE49-F238E27FC236}">
                  <a16:creationId xmlns:a16="http://schemas.microsoft.com/office/drawing/2014/main" id="{75CE1A55-85B5-F1DE-2412-F7D5C26AC2C4}"/>
                </a:ext>
              </a:extLst>
            </p:cNvPr>
            <p:cNvGrpSpPr>
              <a:grpSpLocks noChangeAspect="1"/>
            </p:cNvGrpSpPr>
            <p:nvPr/>
          </p:nvGrpSpPr>
          <p:grpSpPr>
            <a:xfrm>
              <a:off x="0" y="0"/>
              <a:ext cx="5850134" cy="2129994"/>
              <a:chOff x="0" y="0"/>
              <a:chExt cx="5820728" cy="2119287"/>
            </a:xfrm>
          </p:grpSpPr>
          <p:sp>
            <p:nvSpPr>
              <p:cNvPr id="33" name="Freeform 22">
                <a:extLst>
                  <a:ext uri="{FF2B5EF4-FFF2-40B4-BE49-F238E27FC236}">
                    <a16:creationId xmlns:a16="http://schemas.microsoft.com/office/drawing/2014/main" id="{C160DD50-3090-F049-5056-0284E5DBEC4D}"/>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5" name="Group 23">
              <a:extLst>
                <a:ext uri="{FF2B5EF4-FFF2-40B4-BE49-F238E27FC236}">
                  <a16:creationId xmlns:a16="http://schemas.microsoft.com/office/drawing/2014/main" id="{F124F134-ED03-BC26-DBDA-932C5A336DAA}"/>
                </a:ext>
              </a:extLst>
            </p:cNvPr>
            <p:cNvGrpSpPr>
              <a:grpSpLocks noChangeAspect="1"/>
            </p:cNvGrpSpPr>
            <p:nvPr/>
          </p:nvGrpSpPr>
          <p:grpSpPr>
            <a:xfrm>
              <a:off x="6592051" y="0"/>
              <a:ext cx="2130070" cy="2129853"/>
              <a:chOff x="0" y="0"/>
              <a:chExt cx="2119363" cy="2119147"/>
            </a:xfrm>
          </p:grpSpPr>
          <p:sp>
            <p:nvSpPr>
              <p:cNvPr id="32" name="Freeform 24">
                <a:extLst>
                  <a:ext uri="{FF2B5EF4-FFF2-40B4-BE49-F238E27FC236}">
                    <a16:creationId xmlns:a16="http://schemas.microsoft.com/office/drawing/2014/main" id="{B77B7EA8-8FA0-513D-5A20-B2BEBDE8084F}"/>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6" name="Group 25">
              <a:extLst>
                <a:ext uri="{FF2B5EF4-FFF2-40B4-BE49-F238E27FC236}">
                  <a16:creationId xmlns:a16="http://schemas.microsoft.com/office/drawing/2014/main" id="{6A54F2D0-CB58-F862-4712-791AB6973521}"/>
                </a:ext>
              </a:extLst>
            </p:cNvPr>
            <p:cNvGrpSpPr>
              <a:grpSpLocks noChangeAspect="1"/>
            </p:cNvGrpSpPr>
            <p:nvPr/>
          </p:nvGrpSpPr>
          <p:grpSpPr>
            <a:xfrm>
              <a:off x="2086928" y="3142358"/>
              <a:ext cx="11358789" cy="2129994"/>
              <a:chOff x="0" y="0"/>
              <a:chExt cx="11301692" cy="2119287"/>
            </a:xfrm>
          </p:grpSpPr>
          <p:sp>
            <p:nvSpPr>
              <p:cNvPr id="31" name="Freeform 26">
                <a:extLst>
                  <a:ext uri="{FF2B5EF4-FFF2-40B4-BE49-F238E27FC236}">
                    <a16:creationId xmlns:a16="http://schemas.microsoft.com/office/drawing/2014/main" id="{610FF6E7-2031-1A88-7A20-D89911654DD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7" name="Group 27">
              <a:extLst>
                <a:ext uri="{FF2B5EF4-FFF2-40B4-BE49-F238E27FC236}">
                  <a16:creationId xmlns:a16="http://schemas.microsoft.com/office/drawing/2014/main" id="{D0219D7D-8A1A-F385-B699-860348AD47E0}"/>
                </a:ext>
              </a:extLst>
            </p:cNvPr>
            <p:cNvGrpSpPr>
              <a:grpSpLocks noChangeAspect="1"/>
            </p:cNvGrpSpPr>
            <p:nvPr/>
          </p:nvGrpSpPr>
          <p:grpSpPr>
            <a:xfrm>
              <a:off x="14163432" y="3142422"/>
              <a:ext cx="2130070" cy="2129866"/>
              <a:chOff x="0" y="0"/>
              <a:chExt cx="2119363" cy="2119160"/>
            </a:xfrm>
          </p:grpSpPr>
          <p:sp>
            <p:nvSpPr>
              <p:cNvPr id="30" name="Freeform 28">
                <a:extLst>
                  <a:ext uri="{FF2B5EF4-FFF2-40B4-BE49-F238E27FC236}">
                    <a16:creationId xmlns:a16="http://schemas.microsoft.com/office/drawing/2014/main" id="{3AB780D8-1799-C09B-5E19-DB9ED171971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8" name="Group 29">
              <a:extLst>
                <a:ext uri="{FF2B5EF4-FFF2-40B4-BE49-F238E27FC236}">
                  <a16:creationId xmlns:a16="http://schemas.microsoft.com/office/drawing/2014/main" id="{23ED7569-DCAB-5C68-1D2A-3EE38C118258}"/>
                </a:ext>
              </a:extLst>
            </p:cNvPr>
            <p:cNvGrpSpPr>
              <a:grpSpLocks noChangeAspect="1"/>
            </p:cNvGrpSpPr>
            <p:nvPr/>
          </p:nvGrpSpPr>
          <p:grpSpPr>
            <a:xfrm>
              <a:off x="9464026" y="0"/>
              <a:ext cx="7784824" cy="2129994"/>
              <a:chOff x="0" y="0"/>
              <a:chExt cx="7745692" cy="2119287"/>
            </a:xfrm>
          </p:grpSpPr>
          <p:sp>
            <p:nvSpPr>
              <p:cNvPr id="29" name="Freeform 30">
                <a:extLst>
                  <a:ext uri="{FF2B5EF4-FFF2-40B4-BE49-F238E27FC236}">
                    <a16:creationId xmlns:a16="http://schemas.microsoft.com/office/drawing/2014/main" id="{186D0125-701C-59A5-8549-79C7D3B2A84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9" name="Group 31">
              <a:extLst>
                <a:ext uri="{FF2B5EF4-FFF2-40B4-BE49-F238E27FC236}">
                  <a16:creationId xmlns:a16="http://schemas.microsoft.com/office/drawing/2014/main" id="{20FF3FFB-D5BD-7027-6289-085E819F5BFB}"/>
                </a:ext>
              </a:extLst>
            </p:cNvPr>
            <p:cNvGrpSpPr>
              <a:grpSpLocks noChangeAspect="1"/>
            </p:cNvGrpSpPr>
            <p:nvPr/>
          </p:nvGrpSpPr>
          <p:grpSpPr>
            <a:xfrm>
              <a:off x="17990779" y="0"/>
              <a:ext cx="2130058" cy="2129853"/>
              <a:chOff x="0" y="0"/>
              <a:chExt cx="2119351" cy="2119147"/>
            </a:xfrm>
          </p:grpSpPr>
          <p:sp>
            <p:nvSpPr>
              <p:cNvPr id="28" name="Freeform 32">
                <a:extLst>
                  <a:ext uri="{FF2B5EF4-FFF2-40B4-BE49-F238E27FC236}">
                    <a16:creationId xmlns:a16="http://schemas.microsoft.com/office/drawing/2014/main" id="{4E59DB87-21B9-D628-1F12-C6D6E660273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0" name="Group 19">
              <a:extLst>
                <a:ext uri="{FF2B5EF4-FFF2-40B4-BE49-F238E27FC236}">
                  <a16:creationId xmlns:a16="http://schemas.microsoft.com/office/drawing/2014/main" id="{4019FD11-7AAF-527B-D2B5-6EECB3C2F632}"/>
                </a:ext>
              </a:extLst>
            </p:cNvPr>
            <p:cNvGrpSpPr>
              <a:grpSpLocks noChangeAspect="1"/>
            </p:cNvGrpSpPr>
            <p:nvPr/>
          </p:nvGrpSpPr>
          <p:grpSpPr>
            <a:xfrm>
              <a:off x="17011180" y="3142434"/>
              <a:ext cx="6754079" cy="2129994"/>
              <a:chOff x="0" y="0"/>
              <a:chExt cx="6720129" cy="2119287"/>
            </a:xfrm>
          </p:grpSpPr>
          <p:sp>
            <p:nvSpPr>
              <p:cNvPr id="27" name="Freeform 34">
                <a:extLst>
                  <a:ext uri="{FF2B5EF4-FFF2-40B4-BE49-F238E27FC236}">
                    <a16:creationId xmlns:a16="http://schemas.microsoft.com/office/drawing/2014/main" id="{BE9F3559-CBCD-F81D-1A75-C87DC5B812C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1" name="Group 35">
              <a:extLst>
                <a:ext uri="{FF2B5EF4-FFF2-40B4-BE49-F238E27FC236}">
                  <a16:creationId xmlns:a16="http://schemas.microsoft.com/office/drawing/2014/main" id="{E6A13A00-C702-899A-A689-4B6499AA2349}"/>
                </a:ext>
              </a:extLst>
            </p:cNvPr>
            <p:cNvGrpSpPr>
              <a:grpSpLocks noChangeAspect="1"/>
            </p:cNvGrpSpPr>
            <p:nvPr/>
          </p:nvGrpSpPr>
          <p:grpSpPr>
            <a:xfrm>
              <a:off x="24482976" y="3142422"/>
              <a:ext cx="2130070" cy="2129866"/>
              <a:chOff x="0" y="0"/>
              <a:chExt cx="2119363" cy="2119160"/>
            </a:xfrm>
          </p:grpSpPr>
          <p:sp>
            <p:nvSpPr>
              <p:cNvPr id="26" name="Freeform 36">
                <a:extLst>
                  <a:ext uri="{FF2B5EF4-FFF2-40B4-BE49-F238E27FC236}">
                    <a16:creationId xmlns:a16="http://schemas.microsoft.com/office/drawing/2014/main" id="{C427D9BD-97C2-D815-F036-90D870F5325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2" name="Group 37">
              <a:extLst>
                <a:ext uri="{FF2B5EF4-FFF2-40B4-BE49-F238E27FC236}">
                  <a16:creationId xmlns:a16="http://schemas.microsoft.com/office/drawing/2014/main" id="{F513DA14-C80A-B3AA-4D5B-5DBBCF74D540}"/>
                </a:ext>
              </a:extLst>
            </p:cNvPr>
            <p:cNvGrpSpPr>
              <a:grpSpLocks noChangeAspect="1"/>
            </p:cNvGrpSpPr>
            <p:nvPr/>
          </p:nvGrpSpPr>
          <p:grpSpPr>
            <a:xfrm>
              <a:off x="20862753" y="0"/>
              <a:ext cx="12451707" cy="2129994"/>
              <a:chOff x="0" y="0"/>
              <a:chExt cx="12389117" cy="2119287"/>
            </a:xfrm>
          </p:grpSpPr>
          <p:sp>
            <p:nvSpPr>
              <p:cNvPr id="25" name="Freeform 38">
                <a:extLst>
                  <a:ext uri="{FF2B5EF4-FFF2-40B4-BE49-F238E27FC236}">
                    <a16:creationId xmlns:a16="http://schemas.microsoft.com/office/drawing/2014/main" id="{BE0F31A5-60BC-4D56-F7B7-1B043D96B31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3" name="Group 39">
              <a:extLst>
                <a:ext uri="{FF2B5EF4-FFF2-40B4-BE49-F238E27FC236}">
                  <a16:creationId xmlns:a16="http://schemas.microsoft.com/office/drawing/2014/main" id="{BA83F2B5-32FB-1441-2C98-4D17FF1B58E8}"/>
                </a:ext>
              </a:extLst>
            </p:cNvPr>
            <p:cNvGrpSpPr>
              <a:grpSpLocks noChangeAspect="1"/>
            </p:cNvGrpSpPr>
            <p:nvPr/>
          </p:nvGrpSpPr>
          <p:grpSpPr>
            <a:xfrm>
              <a:off x="27330749" y="3142422"/>
              <a:ext cx="5983711" cy="2129994"/>
              <a:chOff x="0" y="0"/>
              <a:chExt cx="5953633" cy="2119287"/>
            </a:xfrm>
          </p:grpSpPr>
          <p:sp>
            <p:nvSpPr>
              <p:cNvPr id="24" name="Freeform 40">
                <a:extLst>
                  <a:ext uri="{FF2B5EF4-FFF2-40B4-BE49-F238E27FC236}">
                    <a16:creationId xmlns:a16="http://schemas.microsoft.com/office/drawing/2014/main" id="{0971210F-51E4-0A61-EBB8-59163A3D27E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9" name="Oval 8">
            <a:extLst>
              <a:ext uri="{FF2B5EF4-FFF2-40B4-BE49-F238E27FC236}">
                <a16:creationId xmlns:a16="http://schemas.microsoft.com/office/drawing/2014/main" id="{D1D691C3-C83C-21BF-166E-A769B2A2B6B0}"/>
              </a:ext>
            </a:extLst>
          </p:cNvPr>
          <p:cNvSpPr/>
          <p:nvPr userDrawn="1"/>
        </p:nvSpPr>
        <p:spPr>
          <a:xfrm rot="16200000">
            <a:off x="3952361" y="1285361"/>
            <a:ext cx="4287277" cy="4287277"/>
          </a:xfrm>
          <a:prstGeom prst="ellipse">
            <a:avLst/>
          </a:prstGeom>
          <a:solidFill>
            <a:srgbClr val="00264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4F70B4-EA66-659B-E04D-12C5B46ED08B}"/>
              </a:ext>
            </a:extLst>
          </p:cNvPr>
          <p:cNvSpPr/>
          <p:nvPr userDrawn="1"/>
        </p:nvSpPr>
        <p:spPr>
          <a:xfrm rot="16200000">
            <a:off x="4124497" y="1457497"/>
            <a:ext cx="3943006" cy="3943006"/>
          </a:xfrm>
          <a:prstGeom prst="ellipse">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F26E226-B851-3F3A-53F1-D5BFAA949C9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D76526C0-754F-F057-D2B7-D9B9ACA6A0D2}"/>
              </a:ext>
            </a:extLst>
          </p:cNvPr>
          <p:cNvGrpSpPr/>
          <p:nvPr userDrawn="1"/>
        </p:nvGrpSpPr>
        <p:grpSpPr>
          <a:xfrm>
            <a:off x="10542215" y="6313475"/>
            <a:ext cx="806169" cy="156064"/>
            <a:chOff x="10436933" y="1424045"/>
            <a:chExt cx="3986384" cy="771716"/>
          </a:xfrm>
        </p:grpSpPr>
        <p:grpSp>
          <p:nvGrpSpPr>
            <p:cNvPr id="37" name="Group 2">
              <a:extLst>
                <a:ext uri="{FF2B5EF4-FFF2-40B4-BE49-F238E27FC236}">
                  <a16:creationId xmlns:a16="http://schemas.microsoft.com/office/drawing/2014/main" id="{57279C58-8B1B-AE50-D395-156DE9E3C805}"/>
                </a:ext>
              </a:extLst>
            </p:cNvPr>
            <p:cNvGrpSpPr>
              <a:grpSpLocks noChangeAspect="1"/>
            </p:cNvGrpSpPr>
            <p:nvPr userDrawn="1"/>
          </p:nvGrpSpPr>
          <p:grpSpPr>
            <a:xfrm>
              <a:off x="10436933" y="1424045"/>
              <a:ext cx="852335" cy="771525"/>
              <a:chOff x="0" y="0"/>
              <a:chExt cx="1136447" cy="1028700"/>
            </a:xfrm>
          </p:grpSpPr>
          <p:sp>
            <p:nvSpPr>
              <p:cNvPr id="45" name="Freeform 3">
                <a:extLst>
                  <a:ext uri="{FF2B5EF4-FFF2-40B4-BE49-F238E27FC236}">
                    <a16:creationId xmlns:a16="http://schemas.microsoft.com/office/drawing/2014/main" id="{A9F72F43-B3D2-A3E8-47BB-900A887A4FD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46" name="Freeform 4">
                <a:extLst>
                  <a:ext uri="{FF2B5EF4-FFF2-40B4-BE49-F238E27FC236}">
                    <a16:creationId xmlns:a16="http://schemas.microsoft.com/office/drawing/2014/main" id="{13A0B38C-D6F2-74B7-4F80-68574511CF5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7" name="Freeform 5">
                <a:extLst>
                  <a:ext uri="{FF2B5EF4-FFF2-40B4-BE49-F238E27FC236}">
                    <a16:creationId xmlns:a16="http://schemas.microsoft.com/office/drawing/2014/main" id="{E99AADF1-AB9A-7EE4-BBBF-A29D498D600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8" name="Freeform 6">
                <a:extLst>
                  <a:ext uri="{FF2B5EF4-FFF2-40B4-BE49-F238E27FC236}">
                    <a16:creationId xmlns:a16="http://schemas.microsoft.com/office/drawing/2014/main" id="{2D803908-ECAD-F79A-4E61-3E152AFF970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9" name="Freeform 7">
                <a:extLst>
                  <a:ext uri="{FF2B5EF4-FFF2-40B4-BE49-F238E27FC236}">
                    <a16:creationId xmlns:a16="http://schemas.microsoft.com/office/drawing/2014/main" id="{5D93A119-A74E-4F63-2DF3-B468EC69F4D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0" name="Freeform 8">
                <a:extLst>
                  <a:ext uri="{FF2B5EF4-FFF2-40B4-BE49-F238E27FC236}">
                    <a16:creationId xmlns:a16="http://schemas.microsoft.com/office/drawing/2014/main" id="{C81B247C-FE41-CB3E-FE91-3BDF7469C55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1" name="Freeform 9">
                <a:extLst>
                  <a:ext uri="{FF2B5EF4-FFF2-40B4-BE49-F238E27FC236}">
                    <a16:creationId xmlns:a16="http://schemas.microsoft.com/office/drawing/2014/main" id="{FF0E08ED-2B9F-DADB-8076-020A12CC233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2" name="Freeform 10">
                <a:extLst>
                  <a:ext uri="{FF2B5EF4-FFF2-40B4-BE49-F238E27FC236}">
                    <a16:creationId xmlns:a16="http://schemas.microsoft.com/office/drawing/2014/main" id="{80FEC79B-6446-33DE-D6A0-BA11DC2E3F9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8" name="Group 11">
              <a:extLst>
                <a:ext uri="{FF2B5EF4-FFF2-40B4-BE49-F238E27FC236}">
                  <a16:creationId xmlns:a16="http://schemas.microsoft.com/office/drawing/2014/main" id="{AF274AA7-7934-C8F0-2B9E-EEE64E99FB4A}"/>
                </a:ext>
              </a:extLst>
            </p:cNvPr>
            <p:cNvGrpSpPr>
              <a:grpSpLocks noChangeAspect="1"/>
            </p:cNvGrpSpPr>
            <p:nvPr userDrawn="1"/>
          </p:nvGrpSpPr>
          <p:grpSpPr>
            <a:xfrm>
              <a:off x="11319520" y="1424226"/>
              <a:ext cx="3103797" cy="771535"/>
              <a:chOff x="0" y="0"/>
              <a:chExt cx="4138397" cy="1028713"/>
            </a:xfrm>
          </p:grpSpPr>
          <p:sp>
            <p:nvSpPr>
              <p:cNvPr id="39" name="Freeform 12">
                <a:extLst>
                  <a:ext uri="{FF2B5EF4-FFF2-40B4-BE49-F238E27FC236}">
                    <a16:creationId xmlns:a16="http://schemas.microsoft.com/office/drawing/2014/main" id="{4D87B843-7643-67CA-A853-BB58A9C78F3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0" name="Freeform 13">
                <a:extLst>
                  <a:ext uri="{FF2B5EF4-FFF2-40B4-BE49-F238E27FC236}">
                    <a16:creationId xmlns:a16="http://schemas.microsoft.com/office/drawing/2014/main" id="{40FDBBA1-E58A-F93D-A543-0290125A28B6}"/>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A9AA62D1-AD4F-CAC4-344B-E6A1B03ACE5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2" name="Freeform 15">
                <a:extLst>
                  <a:ext uri="{FF2B5EF4-FFF2-40B4-BE49-F238E27FC236}">
                    <a16:creationId xmlns:a16="http://schemas.microsoft.com/office/drawing/2014/main" id="{4BDF3E66-7089-640D-245E-5A04C174F69F}"/>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3" name="Freeform 16">
                <a:extLst>
                  <a:ext uri="{FF2B5EF4-FFF2-40B4-BE49-F238E27FC236}">
                    <a16:creationId xmlns:a16="http://schemas.microsoft.com/office/drawing/2014/main" id="{00619759-9DB2-8BB2-26E4-B0706226D78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4" name="Freeform 17">
                <a:extLst>
                  <a:ext uri="{FF2B5EF4-FFF2-40B4-BE49-F238E27FC236}">
                    <a16:creationId xmlns:a16="http://schemas.microsoft.com/office/drawing/2014/main" id="{BF591DCD-BE33-A42D-FEB1-25E0FA30148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3" name="Google Shape;130;p55">
            <a:extLst>
              <a:ext uri="{FF2B5EF4-FFF2-40B4-BE49-F238E27FC236}">
                <a16:creationId xmlns:a16="http://schemas.microsoft.com/office/drawing/2014/main" id="{F3950829-C5FD-61E7-A5BF-02D504ADE66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4" name="Straight Connector 53">
            <a:extLst>
              <a:ext uri="{FF2B5EF4-FFF2-40B4-BE49-F238E27FC236}">
                <a16:creationId xmlns:a16="http://schemas.microsoft.com/office/drawing/2014/main" id="{B17A0E57-E783-E606-5527-9FC5DAAFD47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4DF3F12E-3941-6CA4-2AFA-05965D190AC4}"/>
              </a:ext>
            </a:extLst>
          </p:cNvPr>
          <p:cNvSpPr/>
          <p:nvPr userDrawn="1"/>
        </p:nvSpPr>
        <p:spPr>
          <a:xfrm>
            <a:off x="3805305" y="4084775"/>
            <a:ext cx="1223951" cy="1223951"/>
          </a:xfrm>
          <a:prstGeom prst="ellipse">
            <a:avLst/>
          </a:prstGeom>
          <a:solidFill>
            <a:schemeClr val="accent6"/>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Title 55">
            <a:extLst>
              <a:ext uri="{FF2B5EF4-FFF2-40B4-BE49-F238E27FC236}">
                <a16:creationId xmlns:a16="http://schemas.microsoft.com/office/drawing/2014/main" id="{AB5D3BCE-1F89-439D-29BF-8C7C437A398D}"/>
              </a:ext>
            </a:extLst>
          </p:cNvPr>
          <p:cNvSpPr>
            <a:spLocks noGrp="1"/>
          </p:cNvSpPr>
          <p:nvPr>
            <p:ph type="title" hasCustomPrompt="1"/>
          </p:nvPr>
        </p:nvSpPr>
        <p:spPr>
          <a:xfrm>
            <a:off x="4818346" y="2949032"/>
            <a:ext cx="2555306" cy="923330"/>
          </a:xfrm>
        </p:spPr>
        <p:txBody>
          <a:bodyPr wrap="square">
            <a:spAutoFit/>
          </a:bodyPr>
          <a:lstStyle>
            <a:lvl1pPr algn="ctr">
              <a:defRPr sz="3000">
                <a:solidFill>
                  <a:schemeClr val="bg1"/>
                </a:solidFill>
              </a:defRPr>
            </a:lvl1pPr>
          </a:lstStyle>
          <a:p>
            <a:r>
              <a:rPr lang="en-US"/>
              <a:t>Slide Title Goes Here</a:t>
            </a:r>
          </a:p>
        </p:txBody>
      </p:sp>
    </p:spTree>
    <p:extLst>
      <p:ext uri="{BB962C8B-B14F-4D97-AF65-F5344CB8AC3E}">
        <p14:creationId xmlns:p14="http://schemas.microsoft.com/office/powerpoint/2010/main" val="362759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Title_Navy">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576790" y="3245613"/>
            <a:ext cx="4996696" cy="507831"/>
          </a:xfrm>
        </p:spPr>
        <p:txBody>
          <a:bodyPr wrap="square">
            <a:spAutoFit/>
          </a:bodyPr>
          <a:lstStyle>
            <a:lvl1pPr algn="l">
              <a:defRPr sz="3000">
                <a:solidFill>
                  <a:schemeClr val="bg1"/>
                </a:solidFill>
              </a:defRPr>
            </a:lvl1pPr>
          </a:lstStyle>
          <a:p>
            <a:r>
              <a:rPr lang="en-US"/>
              <a:t>Slide Title Goes Here</a:t>
            </a:r>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466226" y="426129"/>
            <a:ext cx="5261315" cy="5012418"/>
          </a:xfrm>
        </p:spPr>
        <p:txBody>
          <a:bodyPr>
            <a:normAutofit/>
          </a:bodyPr>
          <a:lstStyle>
            <a:lvl1pPr marL="0" indent="0">
              <a:buNone/>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470416" y="5791073"/>
            <a:ext cx="5257126" cy="216976"/>
          </a:xfrm>
        </p:spPr>
        <p:txBody>
          <a:bodyPr wrap="square">
            <a:spAutoFit/>
          </a:bodyPr>
          <a:lstStyle>
            <a:lvl1pPr marL="0" indent="0">
              <a:buNone/>
              <a:defRPr sz="900">
                <a:solidFill>
                  <a:srgbClr val="002646"/>
                </a:solidFill>
              </a:defRPr>
            </a:lvl1pPr>
          </a:lstStyle>
          <a:p>
            <a:pPr lvl="0"/>
            <a:r>
              <a:rPr lang="es-ES"/>
              <a:t>Insert Source Here</a:t>
            </a:r>
            <a:endParaRPr lang="en-US"/>
          </a:p>
        </p:txBody>
      </p:sp>
    </p:spTree>
    <p:extLst>
      <p:ext uri="{BB962C8B-B14F-4D97-AF65-F5344CB8AC3E}">
        <p14:creationId xmlns:p14="http://schemas.microsoft.com/office/powerpoint/2010/main" val="181529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Picture w/ BG_Yellow">
    <p:bg>
      <p:bgPr>
        <a:solidFill>
          <a:srgbClr val="002A4D"/>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4BFCE9A-9BCE-4880-62DF-3AA3561EEE3B}"/>
              </a:ext>
            </a:extLst>
          </p:cNvPr>
          <p:cNvSpPr/>
          <p:nvPr userDrawn="1"/>
        </p:nvSpPr>
        <p:spPr>
          <a:xfrm>
            <a:off x="516638" y="1823365"/>
            <a:ext cx="4779757" cy="321127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C7C869-4C10-D722-7EE1-407647882B40}"/>
              </a:ext>
            </a:extLst>
          </p:cNvPr>
          <p:cNvSpPr/>
          <p:nvPr userDrawn="1"/>
        </p:nvSpPr>
        <p:spPr>
          <a:xfrm>
            <a:off x="0" y="1823365"/>
            <a:ext cx="2872807" cy="321126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B8C01CF-7142-FB4B-1203-ECEE411CDF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557" y="556726"/>
            <a:ext cx="1333297" cy="231615"/>
          </a:xfrm>
          <a:prstGeom prst="rect">
            <a:avLst/>
          </a:prstGeom>
        </p:spPr>
      </p:pic>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bg1"/>
                </a:solidFill>
              </a:defRPr>
            </a:lvl1pPr>
          </a:lstStyle>
          <a:p>
            <a:r>
              <a:rPr lang="en-US"/>
              <a:t>Title Goes Here</a:t>
            </a:r>
          </a:p>
        </p:txBody>
      </p:sp>
      <p:sp>
        <p:nvSpPr>
          <p:cNvPr id="10" name="Oval 9">
            <a:extLst>
              <a:ext uri="{FF2B5EF4-FFF2-40B4-BE49-F238E27FC236}">
                <a16:creationId xmlns:a16="http://schemas.microsoft.com/office/drawing/2014/main" id="{477E6BF2-090A-23AC-00AC-EB2B69994F39}"/>
              </a:ext>
            </a:extLst>
          </p:cNvPr>
          <p:cNvSpPr/>
          <p:nvPr userDrawn="1"/>
        </p:nvSpPr>
        <p:spPr>
          <a:xfrm>
            <a:off x="2116546" y="1949085"/>
            <a:ext cx="2959830" cy="29598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7F30CC-B360-8A4A-D43D-69923B60C9E1}"/>
              </a:ext>
            </a:extLst>
          </p:cNvPr>
          <p:cNvSpPr/>
          <p:nvPr userDrawn="1"/>
        </p:nvSpPr>
        <p:spPr>
          <a:xfrm>
            <a:off x="2240371" y="2067923"/>
            <a:ext cx="2722154" cy="272215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DBE7C6C1-64A5-7D60-74E1-DBCDAD4402FE}"/>
              </a:ext>
            </a:extLst>
          </p:cNvPr>
          <p:cNvSpPr>
            <a:spLocks noGrp="1"/>
          </p:cNvSpPr>
          <p:nvPr>
            <p:ph type="pic" sz="quarter" idx="10"/>
          </p:nvPr>
        </p:nvSpPr>
        <p:spPr>
          <a:xfrm>
            <a:off x="2360302" y="2191389"/>
            <a:ext cx="2475221" cy="2475221"/>
          </a:xfrm>
          <a:prstGeom prst="ellipse">
            <a:avLst/>
          </a:prstGeom>
        </p:spPr>
        <p:txBody>
          <a:bodyPr>
            <a:normAutofit/>
          </a:bodyPr>
          <a:lstStyle>
            <a:lvl1pPr>
              <a:defRPr sz="1600">
                <a:solidFill>
                  <a:schemeClr val="accent1"/>
                </a:solidFill>
              </a:defRPr>
            </a:lvl1pPr>
          </a:lstStyle>
          <a:p>
            <a:endParaRPr lang="en-US"/>
          </a:p>
        </p:txBody>
      </p:sp>
      <p:grpSp>
        <p:nvGrpSpPr>
          <p:cNvPr id="2" name="Group 18">
            <a:extLst>
              <a:ext uri="{FF2B5EF4-FFF2-40B4-BE49-F238E27FC236}">
                <a16:creationId xmlns:a16="http://schemas.microsoft.com/office/drawing/2014/main" id="{AECD0AA8-6F0C-69DA-C354-F3E2EE91AA69}"/>
              </a:ext>
            </a:extLst>
          </p:cNvPr>
          <p:cNvGrpSpPr/>
          <p:nvPr userDrawn="1"/>
        </p:nvGrpSpPr>
        <p:grpSpPr>
          <a:xfrm>
            <a:off x="8063095" y="5430644"/>
            <a:ext cx="4128905" cy="912744"/>
            <a:chOff x="9464026" y="0"/>
            <a:chExt cx="23850434" cy="5272428"/>
          </a:xfrm>
        </p:grpSpPr>
        <p:grpSp>
          <p:nvGrpSpPr>
            <p:cNvPr id="3" name="Group 27">
              <a:extLst>
                <a:ext uri="{FF2B5EF4-FFF2-40B4-BE49-F238E27FC236}">
                  <a16:creationId xmlns:a16="http://schemas.microsoft.com/office/drawing/2014/main" id="{1A8D4D53-88DE-7F9A-EE8C-D78D7F90FE18}"/>
                </a:ext>
              </a:extLst>
            </p:cNvPr>
            <p:cNvGrpSpPr>
              <a:grpSpLocks noChangeAspect="1"/>
            </p:cNvGrpSpPr>
            <p:nvPr/>
          </p:nvGrpSpPr>
          <p:grpSpPr>
            <a:xfrm>
              <a:off x="14163432" y="3142422"/>
              <a:ext cx="2130070" cy="2129866"/>
              <a:chOff x="0" y="0"/>
              <a:chExt cx="2119363" cy="2119160"/>
            </a:xfrm>
          </p:grpSpPr>
          <p:sp>
            <p:nvSpPr>
              <p:cNvPr id="22" name="Freeform 28">
                <a:extLst>
                  <a:ext uri="{FF2B5EF4-FFF2-40B4-BE49-F238E27FC236}">
                    <a16:creationId xmlns:a16="http://schemas.microsoft.com/office/drawing/2014/main" id="{5E740645-6E4F-9E25-A47E-6439FED9E65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6CDD33E9-BBF3-3025-88B3-6FABE7B00D18}"/>
                </a:ext>
              </a:extLst>
            </p:cNvPr>
            <p:cNvGrpSpPr>
              <a:grpSpLocks noChangeAspect="1"/>
            </p:cNvGrpSpPr>
            <p:nvPr/>
          </p:nvGrpSpPr>
          <p:grpSpPr>
            <a:xfrm>
              <a:off x="9464026" y="0"/>
              <a:ext cx="7784824" cy="2129994"/>
              <a:chOff x="0" y="0"/>
              <a:chExt cx="7745692" cy="2119287"/>
            </a:xfrm>
          </p:grpSpPr>
          <p:sp>
            <p:nvSpPr>
              <p:cNvPr id="21" name="Freeform 30">
                <a:extLst>
                  <a:ext uri="{FF2B5EF4-FFF2-40B4-BE49-F238E27FC236}">
                    <a16:creationId xmlns:a16="http://schemas.microsoft.com/office/drawing/2014/main" id="{A2EE7D4A-2FD7-DC3A-AC23-1402E6AB19A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4">
              <a:extLst>
                <a:ext uri="{FF2B5EF4-FFF2-40B4-BE49-F238E27FC236}">
                  <a16:creationId xmlns:a16="http://schemas.microsoft.com/office/drawing/2014/main" id="{BCA28D9B-A7F7-2440-9810-011596D936C8}"/>
                </a:ext>
              </a:extLst>
            </p:cNvPr>
            <p:cNvGrpSpPr>
              <a:grpSpLocks noChangeAspect="1"/>
            </p:cNvGrpSpPr>
            <p:nvPr/>
          </p:nvGrpSpPr>
          <p:grpSpPr>
            <a:xfrm>
              <a:off x="17990779" y="0"/>
              <a:ext cx="2130058" cy="2129853"/>
              <a:chOff x="0" y="0"/>
              <a:chExt cx="2119351" cy="2119147"/>
            </a:xfrm>
          </p:grpSpPr>
          <p:sp>
            <p:nvSpPr>
              <p:cNvPr id="20" name="Freeform 32">
                <a:extLst>
                  <a:ext uri="{FF2B5EF4-FFF2-40B4-BE49-F238E27FC236}">
                    <a16:creationId xmlns:a16="http://schemas.microsoft.com/office/drawing/2014/main" id="{54AF77D8-E533-AA84-A527-8B1CE52D2BE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340A9B79-EDB9-02F1-5086-8F9A4393FEAE}"/>
                </a:ext>
              </a:extLst>
            </p:cNvPr>
            <p:cNvGrpSpPr>
              <a:grpSpLocks noChangeAspect="1"/>
            </p:cNvGrpSpPr>
            <p:nvPr/>
          </p:nvGrpSpPr>
          <p:grpSpPr>
            <a:xfrm>
              <a:off x="17011180" y="3142434"/>
              <a:ext cx="6754079" cy="2129994"/>
              <a:chOff x="0" y="0"/>
              <a:chExt cx="6720129" cy="2119287"/>
            </a:xfrm>
          </p:grpSpPr>
          <p:sp>
            <p:nvSpPr>
              <p:cNvPr id="19" name="Freeform 34">
                <a:extLst>
                  <a:ext uri="{FF2B5EF4-FFF2-40B4-BE49-F238E27FC236}">
                    <a16:creationId xmlns:a16="http://schemas.microsoft.com/office/drawing/2014/main" id="{5D47A966-DDCB-2B69-E3E5-8BFEAA486FA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880E7773-FF45-A1C8-E367-5A45CD9C06C7}"/>
                </a:ext>
              </a:extLst>
            </p:cNvPr>
            <p:cNvGrpSpPr>
              <a:grpSpLocks noChangeAspect="1"/>
            </p:cNvGrpSpPr>
            <p:nvPr/>
          </p:nvGrpSpPr>
          <p:grpSpPr>
            <a:xfrm>
              <a:off x="24482976" y="3142422"/>
              <a:ext cx="2130070" cy="2129866"/>
              <a:chOff x="0" y="0"/>
              <a:chExt cx="2119363" cy="2119160"/>
            </a:xfrm>
          </p:grpSpPr>
          <p:sp>
            <p:nvSpPr>
              <p:cNvPr id="18" name="Freeform 36">
                <a:extLst>
                  <a:ext uri="{FF2B5EF4-FFF2-40B4-BE49-F238E27FC236}">
                    <a16:creationId xmlns:a16="http://schemas.microsoft.com/office/drawing/2014/main" id="{4CA24848-EC85-145A-98C6-4323715A96A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1" name="Group 37">
              <a:extLst>
                <a:ext uri="{FF2B5EF4-FFF2-40B4-BE49-F238E27FC236}">
                  <a16:creationId xmlns:a16="http://schemas.microsoft.com/office/drawing/2014/main" id="{AD79843D-7E9D-62C6-B89D-62CCD8B92C48}"/>
                </a:ext>
              </a:extLst>
            </p:cNvPr>
            <p:cNvGrpSpPr>
              <a:grpSpLocks noChangeAspect="1"/>
            </p:cNvGrpSpPr>
            <p:nvPr/>
          </p:nvGrpSpPr>
          <p:grpSpPr>
            <a:xfrm>
              <a:off x="20862753" y="0"/>
              <a:ext cx="12451707" cy="2129994"/>
              <a:chOff x="0" y="0"/>
              <a:chExt cx="12389117" cy="2119287"/>
            </a:xfrm>
          </p:grpSpPr>
          <p:sp>
            <p:nvSpPr>
              <p:cNvPr id="16" name="Freeform 38">
                <a:extLst>
                  <a:ext uri="{FF2B5EF4-FFF2-40B4-BE49-F238E27FC236}">
                    <a16:creationId xmlns:a16="http://schemas.microsoft.com/office/drawing/2014/main" id="{C9DFF24C-4EE6-780D-3675-2CAB38A612A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2" name="Group 39">
              <a:extLst>
                <a:ext uri="{FF2B5EF4-FFF2-40B4-BE49-F238E27FC236}">
                  <a16:creationId xmlns:a16="http://schemas.microsoft.com/office/drawing/2014/main" id="{AA5223B2-20BB-2F44-04B6-DC529EEE83DB}"/>
                </a:ext>
              </a:extLst>
            </p:cNvPr>
            <p:cNvGrpSpPr>
              <a:grpSpLocks noChangeAspect="1"/>
            </p:cNvGrpSpPr>
            <p:nvPr/>
          </p:nvGrpSpPr>
          <p:grpSpPr>
            <a:xfrm>
              <a:off x="27330749" y="3142422"/>
              <a:ext cx="5983711" cy="2129994"/>
              <a:chOff x="0" y="0"/>
              <a:chExt cx="5953633" cy="2119287"/>
            </a:xfrm>
          </p:grpSpPr>
          <p:sp>
            <p:nvSpPr>
              <p:cNvPr id="15" name="Freeform 40">
                <a:extLst>
                  <a:ext uri="{FF2B5EF4-FFF2-40B4-BE49-F238E27FC236}">
                    <a16:creationId xmlns:a16="http://schemas.microsoft.com/office/drawing/2014/main" id="{8D0A21AB-1897-E821-6F10-258F8ED714D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31744045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Text and Picture_Yellow">
    <p:bg>
      <p:bgPr>
        <a:solidFill>
          <a:srgbClr val="002646"/>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56204BAE-CE4A-1D28-5C41-5BE947777AEA}"/>
              </a:ext>
            </a:extLst>
          </p:cNvPr>
          <p:cNvGrpSpPr/>
          <p:nvPr userDrawn="1"/>
        </p:nvGrpSpPr>
        <p:grpSpPr>
          <a:xfrm>
            <a:off x="756426" y="1285361"/>
            <a:ext cx="4287277" cy="4287277"/>
            <a:chOff x="932423" y="1210549"/>
            <a:chExt cx="3657354" cy="3657354"/>
          </a:xfrm>
        </p:grpSpPr>
        <p:sp>
          <p:nvSpPr>
            <p:cNvPr id="7" name="Oval 6">
              <a:extLst>
                <a:ext uri="{FF2B5EF4-FFF2-40B4-BE49-F238E27FC236}">
                  <a16:creationId xmlns:a16="http://schemas.microsoft.com/office/drawing/2014/main" id="{406C5346-A528-8FC8-2BD9-5F724D2530C1}"/>
                </a:ext>
              </a:extLst>
            </p:cNvPr>
            <p:cNvSpPr/>
            <p:nvPr userDrawn="1"/>
          </p:nvSpPr>
          <p:spPr>
            <a:xfrm rot="16200000">
              <a:off x="932423" y="1210549"/>
              <a:ext cx="3657354" cy="36573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21D73A-A7C3-D25E-AAA6-989A8488B99F}"/>
                </a:ext>
              </a:extLst>
            </p:cNvPr>
            <p:cNvSpPr/>
            <p:nvPr userDrawn="1"/>
          </p:nvSpPr>
          <p:spPr>
            <a:xfrm rot="16200000">
              <a:off x="1094655" y="1372779"/>
              <a:ext cx="3363666" cy="336366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Picture Placeholder 22">
            <a:extLst>
              <a:ext uri="{FF2B5EF4-FFF2-40B4-BE49-F238E27FC236}">
                <a16:creationId xmlns:a16="http://schemas.microsoft.com/office/drawing/2014/main" id="{FE9B00B6-DC55-5180-367D-212D32BFED4C}"/>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accent1"/>
                </a:solidFill>
              </a:defRPr>
            </a:lvl1pPr>
          </a:lstStyle>
          <a:p>
            <a:endParaRPr lang="en-US"/>
          </a:p>
        </p:txBody>
      </p:sp>
      <p:grpSp>
        <p:nvGrpSpPr>
          <p:cNvPr id="29" name="Group 18">
            <a:extLst>
              <a:ext uri="{FF2B5EF4-FFF2-40B4-BE49-F238E27FC236}">
                <a16:creationId xmlns:a16="http://schemas.microsoft.com/office/drawing/2014/main" id="{C3EC4DE2-FFA0-613C-0911-ACCA2FD79C00}"/>
              </a:ext>
            </a:extLst>
          </p:cNvPr>
          <p:cNvGrpSpPr/>
          <p:nvPr userDrawn="1"/>
        </p:nvGrpSpPr>
        <p:grpSpPr>
          <a:xfrm>
            <a:off x="9715500" y="195835"/>
            <a:ext cx="2476500" cy="547460"/>
            <a:chOff x="9464026" y="0"/>
            <a:chExt cx="23850434" cy="5272428"/>
          </a:xfrm>
        </p:grpSpPr>
        <p:grpSp>
          <p:nvGrpSpPr>
            <p:cNvPr id="30" name="Group 27">
              <a:extLst>
                <a:ext uri="{FF2B5EF4-FFF2-40B4-BE49-F238E27FC236}">
                  <a16:creationId xmlns:a16="http://schemas.microsoft.com/office/drawing/2014/main" id="{E0AA562E-ADE3-1FBB-6C29-4D13CAEECD65}"/>
                </a:ext>
              </a:extLst>
            </p:cNvPr>
            <p:cNvGrpSpPr>
              <a:grpSpLocks noChangeAspect="1"/>
            </p:cNvGrpSpPr>
            <p:nvPr/>
          </p:nvGrpSpPr>
          <p:grpSpPr>
            <a:xfrm>
              <a:off x="14163432" y="3142422"/>
              <a:ext cx="2130070" cy="2129866"/>
              <a:chOff x="0" y="0"/>
              <a:chExt cx="2119363" cy="2119160"/>
            </a:xfrm>
          </p:grpSpPr>
          <p:sp>
            <p:nvSpPr>
              <p:cNvPr id="43" name="Freeform 28">
                <a:extLst>
                  <a:ext uri="{FF2B5EF4-FFF2-40B4-BE49-F238E27FC236}">
                    <a16:creationId xmlns:a16="http://schemas.microsoft.com/office/drawing/2014/main" id="{9146DD1F-5D88-B58B-80CA-F41F59DAD8F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1" name="Group 29">
              <a:extLst>
                <a:ext uri="{FF2B5EF4-FFF2-40B4-BE49-F238E27FC236}">
                  <a16:creationId xmlns:a16="http://schemas.microsoft.com/office/drawing/2014/main" id="{38D85EBA-FB2E-0527-5C99-ECBFC323721A}"/>
                </a:ext>
              </a:extLst>
            </p:cNvPr>
            <p:cNvGrpSpPr>
              <a:grpSpLocks noChangeAspect="1"/>
            </p:cNvGrpSpPr>
            <p:nvPr/>
          </p:nvGrpSpPr>
          <p:grpSpPr>
            <a:xfrm>
              <a:off x="9464026" y="0"/>
              <a:ext cx="7784824" cy="2129994"/>
              <a:chOff x="0" y="0"/>
              <a:chExt cx="7745692" cy="2119287"/>
            </a:xfrm>
          </p:grpSpPr>
          <p:sp>
            <p:nvSpPr>
              <p:cNvPr id="42" name="Freeform 30">
                <a:extLst>
                  <a:ext uri="{FF2B5EF4-FFF2-40B4-BE49-F238E27FC236}">
                    <a16:creationId xmlns:a16="http://schemas.microsoft.com/office/drawing/2014/main" id="{CEE136E2-3FEB-A127-C179-78B169F933C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2" name="Group 31">
              <a:extLst>
                <a:ext uri="{FF2B5EF4-FFF2-40B4-BE49-F238E27FC236}">
                  <a16:creationId xmlns:a16="http://schemas.microsoft.com/office/drawing/2014/main" id="{2DB7F982-1C6A-60EA-5C8C-D481C36FE574}"/>
                </a:ext>
              </a:extLst>
            </p:cNvPr>
            <p:cNvGrpSpPr>
              <a:grpSpLocks noChangeAspect="1"/>
            </p:cNvGrpSpPr>
            <p:nvPr/>
          </p:nvGrpSpPr>
          <p:grpSpPr>
            <a:xfrm>
              <a:off x="17990779" y="0"/>
              <a:ext cx="2130058" cy="2129853"/>
              <a:chOff x="0" y="0"/>
              <a:chExt cx="2119351" cy="2119147"/>
            </a:xfrm>
          </p:grpSpPr>
          <p:sp>
            <p:nvSpPr>
              <p:cNvPr id="41" name="Freeform 32">
                <a:extLst>
                  <a:ext uri="{FF2B5EF4-FFF2-40B4-BE49-F238E27FC236}">
                    <a16:creationId xmlns:a16="http://schemas.microsoft.com/office/drawing/2014/main" id="{1B195A9F-B9B3-2150-CFD9-1DB49374B44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33">
              <a:extLst>
                <a:ext uri="{FF2B5EF4-FFF2-40B4-BE49-F238E27FC236}">
                  <a16:creationId xmlns:a16="http://schemas.microsoft.com/office/drawing/2014/main" id="{4DEFE7C5-4875-592D-D465-433EB479ECBE}"/>
                </a:ext>
              </a:extLst>
            </p:cNvPr>
            <p:cNvGrpSpPr>
              <a:grpSpLocks noChangeAspect="1"/>
            </p:cNvGrpSpPr>
            <p:nvPr/>
          </p:nvGrpSpPr>
          <p:grpSpPr>
            <a:xfrm>
              <a:off x="17011180" y="3142434"/>
              <a:ext cx="6754079" cy="2129994"/>
              <a:chOff x="0" y="0"/>
              <a:chExt cx="6720129" cy="2119287"/>
            </a:xfrm>
          </p:grpSpPr>
          <p:sp>
            <p:nvSpPr>
              <p:cNvPr id="40" name="Freeform 34">
                <a:extLst>
                  <a:ext uri="{FF2B5EF4-FFF2-40B4-BE49-F238E27FC236}">
                    <a16:creationId xmlns:a16="http://schemas.microsoft.com/office/drawing/2014/main" id="{9C0AD3EC-259F-9A89-1ABC-5D3ABF8A98A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4" name="Group 35">
              <a:extLst>
                <a:ext uri="{FF2B5EF4-FFF2-40B4-BE49-F238E27FC236}">
                  <a16:creationId xmlns:a16="http://schemas.microsoft.com/office/drawing/2014/main" id="{19CFBD73-9AD7-621A-58FA-3F658EAD3EB0}"/>
                </a:ext>
              </a:extLst>
            </p:cNvPr>
            <p:cNvGrpSpPr>
              <a:grpSpLocks noChangeAspect="1"/>
            </p:cNvGrpSpPr>
            <p:nvPr/>
          </p:nvGrpSpPr>
          <p:grpSpPr>
            <a:xfrm>
              <a:off x="24482976" y="3142422"/>
              <a:ext cx="2130070" cy="2129866"/>
              <a:chOff x="0" y="0"/>
              <a:chExt cx="2119363" cy="2119160"/>
            </a:xfrm>
          </p:grpSpPr>
          <p:sp>
            <p:nvSpPr>
              <p:cNvPr id="39" name="Freeform 36">
                <a:extLst>
                  <a:ext uri="{FF2B5EF4-FFF2-40B4-BE49-F238E27FC236}">
                    <a16:creationId xmlns:a16="http://schemas.microsoft.com/office/drawing/2014/main" id="{8E59DE10-B6C9-09A8-44A7-7004B412C2D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5" name="Group 37">
              <a:extLst>
                <a:ext uri="{FF2B5EF4-FFF2-40B4-BE49-F238E27FC236}">
                  <a16:creationId xmlns:a16="http://schemas.microsoft.com/office/drawing/2014/main" id="{3AFEE071-E847-5FF7-24C4-4B162DD25423}"/>
                </a:ext>
              </a:extLst>
            </p:cNvPr>
            <p:cNvGrpSpPr>
              <a:grpSpLocks noChangeAspect="1"/>
            </p:cNvGrpSpPr>
            <p:nvPr/>
          </p:nvGrpSpPr>
          <p:grpSpPr>
            <a:xfrm>
              <a:off x="20862753" y="0"/>
              <a:ext cx="12451707" cy="2129994"/>
              <a:chOff x="0" y="0"/>
              <a:chExt cx="12389117" cy="2119287"/>
            </a:xfrm>
          </p:grpSpPr>
          <p:sp>
            <p:nvSpPr>
              <p:cNvPr id="38" name="Freeform 38">
                <a:extLst>
                  <a:ext uri="{FF2B5EF4-FFF2-40B4-BE49-F238E27FC236}">
                    <a16:creationId xmlns:a16="http://schemas.microsoft.com/office/drawing/2014/main" id="{7508B1F1-06CA-F6D4-B010-9E9E33718CB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36" name="Group 39">
              <a:extLst>
                <a:ext uri="{FF2B5EF4-FFF2-40B4-BE49-F238E27FC236}">
                  <a16:creationId xmlns:a16="http://schemas.microsoft.com/office/drawing/2014/main" id="{AF16AF55-482D-BC50-9FA7-716DF983DFB9}"/>
                </a:ext>
              </a:extLst>
            </p:cNvPr>
            <p:cNvGrpSpPr>
              <a:grpSpLocks noChangeAspect="1"/>
            </p:cNvGrpSpPr>
            <p:nvPr/>
          </p:nvGrpSpPr>
          <p:grpSpPr>
            <a:xfrm>
              <a:off x="27330749" y="3142422"/>
              <a:ext cx="5983711" cy="2129994"/>
              <a:chOff x="0" y="0"/>
              <a:chExt cx="5953633" cy="2119287"/>
            </a:xfrm>
          </p:grpSpPr>
          <p:sp>
            <p:nvSpPr>
              <p:cNvPr id="37" name="Freeform 40">
                <a:extLst>
                  <a:ext uri="{FF2B5EF4-FFF2-40B4-BE49-F238E27FC236}">
                    <a16:creationId xmlns:a16="http://schemas.microsoft.com/office/drawing/2014/main" id="{9EF8972F-633B-FAAE-E189-39A019A6C17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45" name="Group 18">
            <a:extLst>
              <a:ext uri="{FF2B5EF4-FFF2-40B4-BE49-F238E27FC236}">
                <a16:creationId xmlns:a16="http://schemas.microsoft.com/office/drawing/2014/main" id="{9CC06588-E57B-B0B4-036C-94D87AD279C8}"/>
              </a:ext>
            </a:extLst>
          </p:cNvPr>
          <p:cNvGrpSpPr/>
          <p:nvPr userDrawn="1"/>
        </p:nvGrpSpPr>
        <p:grpSpPr>
          <a:xfrm rot="10800000">
            <a:off x="0" y="6112564"/>
            <a:ext cx="2476500" cy="547460"/>
            <a:chOff x="9464026" y="0"/>
            <a:chExt cx="23850434" cy="5272428"/>
          </a:xfrm>
        </p:grpSpPr>
        <p:grpSp>
          <p:nvGrpSpPr>
            <p:cNvPr id="46" name="Group 27">
              <a:extLst>
                <a:ext uri="{FF2B5EF4-FFF2-40B4-BE49-F238E27FC236}">
                  <a16:creationId xmlns:a16="http://schemas.microsoft.com/office/drawing/2014/main" id="{4E977166-B1A7-09CB-6DA0-45A12BE181A3}"/>
                </a:ext>
              </a:extLst>
            </p:cNvPr>
            <p:cNvGrpSpPr>
              <a:grpSpLocks noChangeAspect="1"/>
            </p:cNvGrpSpPr>
            <p:nvPr/>
          </p:nvGrpSpPr>
          <p:grpSpPr>
            <a:xfrm>
              <a:off x="14163432" y="3142422"/>
              <a:ext cx="2130070" cy="2129866"/>
              <a:chOff x="0" y="0"/>
              <a:chExt cx="2119363" cy="2119160"/>
            </a:xfrm>
          </p:grpSpPr>
          <p:sp>
            <p:nvSpPr>
              <p:cNvPr id="59" name="Freeform 28">
                <a:extLst>
                  <a:ext uri="{FF2B5EF4-FFF2-40B4-BE49-F238E27FC236}">
                    <a16:creationId xmlns:a16="http://schemas.microsoft.com/office/drawing/2014/main" id="{37EDEB87-8B0A-D127-AA6D-A214C8432E4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7" name="Group 29">
              <a:extLst>
                <a:ext uri="{FF2B5EF4-FFF2-40B4-BE49-F238E27FC236}">
                  <a16:creationId xmlns:a16="http://schemas.microsoft.com/office/drawing/2014/main" id="{6524CBC7-B354-FB54-F516-A31C511F1214}"/>
                </a:ext>
              </a:extLst>
            </p:cNvPr>
            <p:cNvGrpSpPr>
              <a:grpSpLocks noChangeAspect="1"/>
            </p:cNvGrpSpPr>
            <p:nvPr/>
          </p:nvGrpSpPr>
          <p:grpSpPr>
            <a:xfrm>
              <a:off x="9464026" y="0"/>
              <a:ext cx="7784824" cy="2129994"/>
              <a:chOff x="0" y="0"/>
              <a:chExt cx="7745692" cy="2119287"/>
            </a:xfrm>
          </p:grpSpPr>
          <p:sp>
            <p:nvSpPr>
              <p:cNvPr id="58" name="Freeform 30">
                <a:extLst>
                  <a:ext uri="{FF2B5EF4-FFF2-40B4-BE49-F238E27FC236}">
                    <a16:creationId xmlns:a16="http://schemas.microsoft.com/office/drawing/2014/main" id="{D7FEE863-1B70-C061-E467-43D3826FEF56}"/>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8" name="Group 47">
              <a:extLst>
                <a:ext uri="{FF2B5EF4-FFF2-40B4-BE49-F238E27FC236}">
                  <a16:creationId xmlns:a16="http://schemas.microsoft.com/office/drawing/2014/main" id="{4EA62302-9B50-4239-D175-CBE35EEB688A}"/>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D93B802C-2EC9-ADF6-181B-CC49F8203D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9" name="Group 33">
              <a:extLst>
                <a:ext uri="{FF2B5EF4-FFF2-40B4-BE49-F238E27FC236}">
                  <a16:creationId xmlns:a16="http://schemas.microsoft.com/office/drawing/2014/main" id="{B2B3A403-7093-4036-1A72-ACCA54AFF407}"/>
                </a:ext>
              </a:extLst>
            </p:cNvPr>
            <p:cNvGrpSpPr>
              <a:grpSpLocks noChangeAspect="1"/>
            </p:cNvGrpSpPr>
            <p:nvPr/>
          </p:nvGrpSpPr>
          <p:grpSpPr>
            <a:xfrm>
              <a:off x="17011180" y="3142434"/>
              <a:ext cx="6754079" cy="2129994"/>
              <a:chOff x="0" y="0"/>
              <a:chExt cx="6720129" cy="2119287"/>
            </a:xfrm>
          </p:grpSpPr>
          <p:sp>
            <p:nvSpPr>
              <p:cNvPr id="56" name="Freeform 34">
                <a:extLst>
                  <a:ext uri="{FF2B5EF4-FFF2-40B4-BE49-F238E27FC236}">
                    <a16:creationId xmlns:a16="http://schemas.microsoft.com/office/drawing/2014/main" id="{040B8364-2CF9-97A3-3E4A-53319FD40DE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0" name="Group 35">
              <a:extLst>
                <a:ext uri="{FF2B5EF4-FFF2-40B4-BE49-F238E27FC236}">
                  <a16:creationId xmlns:a16="http://schemas.microsoft.com/office/drawing/2014/main" id="{0F1D574A-3074-7994-87AE-421A37CCD9F7}"/>
                </a:ext>
              </a:extLst>
            </p:cNvPr>
            <p:cNvGrpSpPr>
              <a:grpSpLocks noChangeAspect="1"/>
            </p:cNvGrpSpPr>
            <p:nvPr/>
          </p:nvGrpSpPr>
          <p:grpSpPr>
            <a:xfrm>
              <a:off x="24482976" y="3142422"/>
              <a:ext cx="2130070" cy="2129866"/>
              <a:chOff x="0" y="0"/>
              <a:chExt cx="2119363" cy="2119160"/>
            </a:xfrm>
          </p:grpSpPr>
          <p:sp>
            <p:nvSpPr>
              <p:cNvPr id="55" name="Freeform 36">
                <a:extLst>
                  <a:ext uri="{FF2B5EF4-FFF2-40B4-BE49-F238E27FC236}">
                    <a16:creationId xmlns:a16="http://schemas.microsoft.com/office/drawing/2014/main" id="{F22F7916-B70F-E792-AD9E-D4FAFF535BF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1" name="Group 37">
              <a:extLst>
                <a:ext uri="{FF2B5EF4-FFF2-40B4-BE49-F238E27FC236}">
                  <a16:creationId xmlns:a16="http://schemas.microsoft.com/office/drawing/2014/main" id="{79D2A536-9671-D44E-42E1-1D6D4132DABB}"/>
                </a:ext>
              </a:extLst>
            </p:cNvPr>
            <p:cNvGrpSpPr>
              <a:grpSpLocks noChangeAspect="1"/>
            </p:cNvGrpSpPr>
            <p:nvPr/>
          </p:nvGrpSpPr>
          <p:grpSpPr>
            <a:xfrm>
              <a:off x="20862753" y="0"/>
              <a:ext cx="12451707" cy="2129994"/>
              <a:chOff x="0" y="0"/>
              <a:chExt cx="12389117" cy="2119287"/>
            </a:xfrm>
          </p:grpSpPr>
          <p:sp>
            <p:nvSpPr>
              <p:cNvPr id="54" name="Freeform 38">
                <a:extLst>
                  <a:ext uri="{FF2B5EF4-FFF2-40B4-BE49-F238E27FC236}">
                    <a16:creationId xmlns:a16="http://schemas.microsoft.com/office/drawing/2014/main" id="{59282526-A5AD-9673-3BAA-C1511BD7509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2" name="Group 39">
              <a:extLst>
                <a:ext uri="{FF2B5EF4-FFF2-40B4-BE49-F238E27FC236}">
                  <a16:creationId xmlns:a16="http://schemas.microsoft.com/office/drawing/2014/main" id="{3E229429-524B-D85B-523F-E20107589F3F}"/>
                </a:ext>
              </a:extLst>
            </p:cNvPr>
            <p:cNvGrpSpPr>
              <a:grpSpLocks noChangeAspect="1"/>
            </p:cNvGrpSpPr>
            <p:nvPr/>
          </p:nvGrpSpPr>
          <p:grpSpPr>
            <a:xfrm>
              <a:off x="27330749" y="3142422"/>
              <a:ext cx="5983711" cy="2129994"/>
              <a:chOff x="0" y="0"/>
              <a:chExt cx="5953633" cy="2119287"/>
            </a:xfrm>
          </p:grpSpPr>
          <p:sp>
            <p:nvSpPr>
              <p:cNvPr id="53" name="Freeform 40">
                <a:extLst>
                  <a:ext uri="{FF2B5EF4-FFF2-40B4-BE49-F238E27FC236}">
                    <a16:creationId xmlns:a16="http://schemas.microsoft.com/office/drawing/2014/main" id="{69AC622D-7ED1-B116-E003-4D1CA8A6BDC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983256"/>
            <a:ext cx="5196777" cy="424732"/>
          </a:xfrm>
        </p:spPr>
        <p:txBody>
          <a:bodyPr wrap="square">
            <a:spAutoFit/>
          </a:bodyPr>
          <a:lstStyle>
            <a:lvl1pPr algn="l">
              <a:defRPr sz="2400">
                <a:solidFill>
                  <a:schemeClr val="bg1"/>
                </a:solidFill>
              </a:defRPr>
            </a:lvl1pPr>
          </a:lstStyle>
          <a:p>
            <a:r>
              <a:rPr lang="en-US"/>
              <a:t>Slide Title Goes Here</a:t>
            </a:r>
          </a:p>
        </p:txBody>
      </p:sp>
      <p:sp>
        <p:nvSpPr>
          <p:cNvPr id="61" name="Text Placeholder 6">
            <a:extLst>
              <a:ext uri="{FF2B5EF4-FFF2-40B4-BE49-F238E27FC236}">
                <a16:creationId xmlns:a16="http://schemas.microsoft.com/office/drawing/2014/main" id="{01F7F1E0-4D73-73CD-A5F2-F5FC67C8990B}"/>
              </a:ext>
            </a:extLst>
          </p:cNvPr>
          <p:cNvSpPr>
            <a:spLocks noGrp="1"/>
          </p:cNvSpPr>
          <p:nvPr>
            <p:ph type="body" sz="half" idx="2"/>
          </p:nvPr>
        </p:nvSpPr>
        <p:spPr>
          <a:xfrm>
            <a:off x="6141982" y="3165815"/>
            <a:ext cx="5200289" cy="2298181"/>
          </a:xfrm>
        </p:spPr>
        <p:txBody>
          <a:bodyPr>
            <a:normAutofit/>
          </a:bodyPr>
          <a:lstStyle>
            <a:lvl1pPr marL="0" indent="0">
              <a:lnSpc>
                <a:spcPct val="100000"/>
              </a:lnSpc>
              <a:spcBef>
                <a:spcPts val="0"/>
              </a:spcBef>
              <a:buFont typeface="Arial" panose="020B0604020202020204" pitchFamily="34" charset="0"/>
              <a:buNone/>
              <a:defRPr sz="1400">
                <a:solidFill>
                  <a:schemeClr val="bg1"/>
                </a:solidFill>
                <a:latin typeface="Montserrat" panose="02000505000000020004" pitchFamily="2" charset="77"/>
              </a:defRPr>
            </a:lvl1pPr>
          </a:lstStyle>
          <a:p>
            <a:pPr lvl="0"/>
            <a:r>
              <a:rPr lang="en-US"/>
              <a:t>Click to edit Master text styles</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583113"/>
            <a:ext cx="5196776" cy="341632"/>
          </a:xfrm>
        </p:spPr>
        <p:txBody>
          <a:bodyPr wrap="square">
            <a:spAutoFit/>
          </a:bodyPr>
          <a:lstStyle>
            <a:lvl1pPr marL="0" indent="0" algn="l">
              <a:buNone/>
              <a:defRPr sz="1800" b="1">
                <a:solidFill>
                  <a:schemeClr val="accent6"/>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63" name="Group 62">
            <a:extLst>
              <a:ext uri="{FF2B5EF4-FFF2-40B4-BE49-F238E27FC236}">
                <a16:creationId xmlns:a16="http://schemas.microsoft.com/office/drawing/2014/main" id="{B1A43BDE-607A-AEA0-DD45-6753CEFFB15A}"/>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5E24C8CC-B39D-1E3D-CE09-62A8BB2C3703}"/>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84647922-5BCF-05D3-4A42-EE05402CA0A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73" name="Freeform 4">
                <a:extLst>
                  <a:ext uri="{FF2B5EF4-FFF2-40B4-BE49-F238E27FC236}">
                    <a16:creationId xmlns:a16="http://schemas.microsoft.com/office/drawing/2014/main" id="{8B6CE537-82B9-7948-CE65-2292B52331E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74" name="Freeform 5">
                <a:extLst>
                  <a:ext uri="{FF2B5EF4-FFF2-40B4-BE49-F238E27FC236}">
                    <a16:creationId xmlns:a16="http://schemas.microsoft.com/office/drawing/2014/main" id="{0572EDBB-F511-B861-1D6A-3270CBFA44A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75" name="Freeform 6">
                <a:extLst>
                  <a:ext uri="{FF2B5EF4-FFF2-40B4-BE49-F238E27FC236}">
                    <a16:creationId xmlns:a16="http://schemas.microsoft.com/office/drawing/2014/main" id="{4B3FC47B-04D9-711F-1465-2137F038E36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76" name="Freeform 7">
                <a:extLst>
                  <a:ext uri="{FF2B5EF4-FFF2-40B4-BE49-F238E27FC236}">
                    <a16:creationId xmlns:a16="http://schemas.microsoft.com/office/drawing/2014/main" id="{22C970B6-D597-414A-5B7F-DE3A2EBF7BA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7" name="Freeform 8">
                <a:extLst>
                  <a:ext uri="{FF2B5EF4-FFF2-40B4-BE49-F238E27FC236}">
                    <a16:creationId xmlns:a16="http://schemas.microsoft.com/office/drawing/2014/main" id="{F743B14E-86B0-337F-94F8-7C4764233C4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8" name="Freeform 9">
                <a:extLst>
                  <a:ext uri="{FF2B5EF4-FFF2-40B4-BE49-F238E27FC236}">
                    <a16:creationId xmlns:a16="http://schemas.microsoft.com/office/drawing/2014/main" id="{8B1B2B5F-BB47-C6E5-2953-98271676AA3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9" name="Freeform 10">
                <a:extLst>
                  <a:ext uri="{FF2B5EF4-FFF2-40B4-BE49-F238E27FC236}">
                    <a16:creationId xmlns:a16="http://schemas.microsoft.com/office/drawing/2014/main" id="{E7208593-37B5-B922-59D1-A7601E8FF0D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65" name="Group 11">
              <a:extLst>
                <a:ext uri="{FF2B5EF4-FFF2-40B4-BE49-F238E27FC236}">
                  <a16:creationId xmlns:a16="http://schemas.microsoft.com/office/drawing/2014/main" id="{DC206711-C6D2-BA10-0586-42EEBF9E5C1C}"/>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335F8D90-57D7-5449-0815-ACFA173CB59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67" name="Freeform 13">
                <a:extLst>
                  <a:ext uri="{FF2B5EF4-FFF2-40B4-BE49-F238E27FC236}">
                    <a16:creationId xmlns:a16="http://schemas.microsoft.com/office/drawing/2014/main" id="{49D6975C-2C3D-E20A-D9C3-CF4EB988183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68" name="Freeform 14">
                <a:extLst>
                  <a:ext uri="{FF2B5EF4-FFF2-40B4-BE49-F238E27FC236}">
                    <a16:creationId xmlns:a16="http://schemas.microsoft.com/office/drawing/2014/main" id="{DD685792-87E1-D1E4-1F6C-47A40C914B4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69" name="Freeform 15">
                <a:extLst>
                  <a:ext uri="{FF2B5EF4-FFF2-40B4-BE49-F238E27FC236}">
                    <a16:creationId xmlns:a16="http://schemas.microsoft.com/office/drawing/2014/main" id="{7DCFB5AF-D208-C47B-D400-E845701BABE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70" name="Freeform 16">
                <a:extLst>
                  <a:ext uri="{FF2B5EF4-FFF2-40B4-BE49-F238E27FC236}">
                    <a16:creationId xmlns:a16="http://schemas.microsoft.com/office/drawing/2014/main" id="{1C09F18C-34C5-151E-1D35-02415AB04A7F}"/>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71" name="Freeform 17">
                <a:extLst>
                  <a:ext uri="{FF2B5EF4-FFF2-40B4-BE49-F238E27FC236}">
                    <a16:creationId xmlns:a16="http://schemas.microsoft.com/office/drawing/2014/main" id="{6B098815-983E-9F1B-3557-03F64DBBCDA9}"/>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cxnSp>
        <p:nvCxnSpPr>
          <p:cNvPr id="80" name="Straight Connector 79">
            <a:extLst>
              <a:ext uri="{FF2B5EF4-FFF2-40B4-BE49-F238E27FC236}">
                <a16:creationId xmlns:a16="http://schemas.microsoft.com/office/drawing/2014/main" id="{76583B5E-6907-5C07-44CB-88EAB2C0ADC6}"/>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81" name="Google Shape;130;p55">
            <a:extLst>
              <a:ext uri="{FF2B5EF4-FFF2-40B4-BE49-F238E27FC236}">
                <a16:creationId xmlns:a16="http://schemas.microsoft.com/office/drawing/2014/main" id="{3E87EA01-8C65-9412-39CF-F5DFD179B44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2" name="Straight Connector 81">
            <a:extLst>
              <a:ext uri="{FF2B5EF4-FFF2-40B4-BE49-F238E27FC236}">
                <a16:creationId xmlns:a16="http://schemas.microsoft.com/office/drawing/2014/main" id="{CEB3CE50-9624-65AC-7090-9ED39E49B42C}"/>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4068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Text Slide_Yellow">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69C8C183-2A0E-0BD2-44E9-24797494B357}"/>
              </a:ext>
            </a:extLst>
          </p:cNvPr>
          <p:cNvGrpSpPr/>
          <p:nvPr userDrawn="1"/>
        </p:nvGrpSpPr>
        <p:grpSpPr>
          <a:xfrm flipH="1">
            <a:off x="-9678" y="6225838"/>
            <a:ext cx="2375018" cy="520564"/>
            <a:chOff x="9464026" y="0"/>
            <a:chExt cx="23850434" cy="5272428"/>
          </a:xfrm>
          <a:solidFill>
            <a:schemeClr val="bg1"/>
          </a:solidFill>
        </p:grpSpPr>
        <p:grpSp>
          <p:nvGrpSpPr>
            <p:cNvPr id="36" name="Group 27">
              <a:extLst>
                <a:ext uri="{FF2B5EF4-FFF2-40B4-BE49-F238E27FC236}">
                  <a16:creationId xmlns:a16="http://schemas.microsoft.com/office/drawing/2014/main" id="{D10FF140-4C04-0396-CF9A-8B03D50F7158}"/>
                </a:ext>
              </a:extLst>
            </p:cNvPr>
            <p:cNvGrpSpPr>
              <a:grpSpLocks noChangeAspect="1"/>
            </p:cNvGrpSpPr>
            <p:nvPr/>
          </p:nvGrpSpPr>
          <p:grpSpPr>
            <a:xfrm>
              <a:off x="14163432" y="3142422"/>
              <a:ext cx="2130070" cy="2129866"/>
              <a:chOff x="0" y="0"/>
              <a:chExt cx="2119363" cy="2119160"/>
            </a:xfrm>
            <a:grpFill/>
          </p:grpSpPr>
          <p:sp>
            <p:nvSpPr>
              <p:cNvPr id="90" name="Freeform 28">
                <a:extLst>
                  <a:ext uri="{FF2B5EF4-FFF2-40B4-BE49-F238E27FC236}">
                    <a16:creationId xmlns:a16="http://schemas.microsoft.com/office/drawing/2014/main" id="{D5FE3173-6756-6E7B-D00E-3C9B76BA01D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7" name="Group 29">
              <a:extLst>
                <a:ext uri="{FF2B5EF4-FFF2-40B4-BE49-F238E27FC236}">
                  <a16:creationId xmlns:a16="http://schemas.microsoft.com/office/drawing/2014/main" id="{8BD40F61-8464-A3B7-5758-36D646107449}"/>
                </a:ext>
              </a:extLst>
            </p:cNvPr>
            <p:cNvGrpSpPr>
              <a:grpSpLocks noChangeAspect="1"/>
            </p:cNvGrpSpPr>
            <p:nvPr/>
          </p:nvGrpSpPr>
          <p:grpSpPr>
            <a:xfrm>
              <a:off x="9464026" y="0"/>
              <a:ext cx="7784824" cy="2129994"/>
              <a:chOff x="0" y="0"/>
              <a:chExt cx="7745692" cy="2119287"/>
            </a:xfrm>
            <a:grpFill/>
          </p:grpSpPr>
          <p:sp>
            <p:nvSpPr>
              <p:cNvPr id="89" name="Freeform 30">
                <a:extLst>
                  <a:ext uri="{FF2B5EF4-FFF2-40B4-BE49-F238E27FC236}">
                    <a16:creationId xmlns:a16="http://schemas.microsoft.com/office/drawing/2014/main" id="{A068F7D9-D4E9-0262-D4F0-E2949E954E7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38" name="Group 31">
              <a:extLst>
                <a:ext uri="{FF2B5EF4-FFF2-40B4-BE49-F238E27FC236}">
                  <a16:creationId xmlns:a16="http://schemas.microsoft.com/office/drawing/2014/main" id="{43CA6C15-C61D-5541-3D40-F62936A7F78C}"/>
                </a:ext>
              </a:extLst>
            </p:cNvPr>
            <p:cNvGrpSpPr>
              <a:grpSpLocks noChangeAspect="1"/>
            </p:cNvGrpSpPr>
            <p:nvPr/>
          </p:nvGrpSpPr>
          <p:grpSpPr>
            <a:xfrm>
              <a:off x="17990779" y="0"/>
              <a:ext cx="2130058" cy="2129853"/>
              <a:chOff x="0" y="0"/>
              <a:chExt cx="2119351" cy="2119147"/>
            </a:xfrm>
            <a:grpFill/>
          </p:grpSpPr>
          <p:sp>
            <p:nvSpPr>
              <p:cNvPr id="88" name="Freeform 32">
                <a:extLst>
                  <a:ext uri="{FF2B5EF4-FFF2-40B4-BE49-F238E27FC236}">
                    <a16:creationId xmlns:a16="http://schemas.microsoft.com/office/drawing/2014/main" id="{898D2D52-F103-7971-3AE5-14BDA4E4672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9" name="Group 33">
              <a:extLst>
                <a:ext uri="{FF2B5EF4-FFF2-40B4-BE49-F238E27FC236}">
                  <a16:creationId xmlns:a16="http://schemas.microsoft.com/office/drawing/2014/main" id="{EE575834-7ADD-B7A8-D766-A49BAA461EB3}"/>
                </a:ext>
              </a:extLst>
            </p:cNvPr>
            <p:cNvGrpSpPr>
              <a:grpSpLocks noChangeAspect="1"/>
            </p:cNvGrpSpPr>
            <p:nvPr/>
          </p:nvGrpSpPr>
          <p:grpSpPr>
            <a:xfrm>
              <a:off x="17011180" y="3142434"/>
              <a:ext cx="6754079" cy="2129994"/>
              <a:chOff x="0" y="0"/>
              <a:chExt cx="6720129" cy="2119287"/>
            </a:xfrm>
            <a:grpFill/>
          </p:grpSpPr>
          <p:sp>
            <p:nvSpPr>
              <p:cNvPr id="87" name="Freeform 34">
                <a:extLst>
                  <a:ext uri="{FF2B5EF4-FFF2-40B4-BE49-F238E27FC236}">
                    <a16:creationId xmlns:a16="http://schemas.microsoft.com/office/drawing/2014/main" id="{BB15444B-5937-25FD-E4C3-BD56EE3EF5DE}"/>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0" name="Group 35">
              <a:extLst>
                <a:ext uri="{FF2B5EF4-FFF2-40B4-BE49-F238E27FC236}">
                  <a16:creationId xmlns:a16="http://schemas.microsoft.com/office/drawing/2014/main" id="{20A2E279-A049-EF48-B825-F92BBD6DF619}"/>
                </a:ext>
              </a:extLst>
            </p:cNvPr>
            <p:cNvGrpSpPr>
              <a:grpSpLocks noChangeAspect="1"/>
            </p:cNvGrpSpPr>
            <p:nvPr/>
          </p:nvGrpSpPr>
          <p:grpSpPr>
            <a:xfrm>
              <a:off x="24482976" y="3142422"/>
              <a:ext cx="2130070" cy="2129866"/>
              <a:chOff x="0" y="0"/>
              <a:chExt cx="2119363" cy="2119160"/>
            </a:xfrm>
            <a:grpFill/>
          </p:grpSpPr>
          <p:sp>
            <p:nvSpPr>
              <p:cNvPr id="86" name="Freeform 36">
                <a:extLst>
                  <a:ext uri="{FF2B5EF4-FFF2-40B4-BE49-F238E27FC236}">
                    <a16:creationId xmlns:a16="http://schemas.microsoft.com/office/drawing/2014/main" id="{51ACA8C9-6D12-4637-BB71-D98F54642A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FBEF15FC-629A-D925-0D5E-C44AA053440D}"/>
                </a:ext>
              </a:extLst>
            </p:cNvPr>
            <p:cNvGrpSpPr>
              <a:grpSpLocks noChangeAspect="1"/>
            </p:cNvGrpSpPr>
            <p:nvPr/>
          </p:nvGrpSpPr>
          <p:grpSpPr>
            <a:xfrm>
              <a:off x="20862753" y="0"/>
              <a:ext cx="12451707" cy="2129994"/>
              <a:chOff x="0" y="0"/>
              <a:chExt cx="12389117" cy="2119287"/>
            </a:xfrm>
            <a:grpFill/>
          </p:grpSpPr>
          <p:sp>
            <p:nvSpPr>
              <p:cNvPr id="61" name="Freeform 38">
                <a:extLst>
                  <a:ext uri="{FF2B5EF4-FFF2-40B4-BE49-F238E27FC236}">
                    <a16:creationId xmlns:a16="http://schemas.microsoft.com/office/drawing/2014/main" id="{DF488FE1-0252-5E17-8001-D1E88DEF3F3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6" name="Group 39">
              <a:extLst>
                <a:ext uri="{FF2B5EF4-FFF2-40B4-BE49-F238E27FC236}">
                  <a16:creationId xmlns:a16="http://schemas.microsoft.com/office/drawing/2014/main" id="{2E3878D5-6956-EAE3-9BCE-DF263C81D40B}"/>
                </a:ext>
              </a:extLst>
            </p:cNvPr>
            <p:cNvGrpSpPr>
              <a:grpSpLocks noChangeAspect="1"/>
            </p:cNvGrpSpPr>
            <p:nvPr/>
          </p:nvGrpSpPr>
          <p:grpSpPr>
            <a:xfrm>
              <a:off x="27330749" y="3142422"/>
              <a:ext cx="5983711" cy="2129994"/>
              <a:chOff x="0" y="0"/>
              <a:chExt cx="5953633" cy="2119287"/>
            </a:xfrm>
            <a:grpFill/>
          </p:grpSpPr>
          <p:sp>
            <p:nvSpPr>
              <p:cNvPr id="58" name="Freeform 40">
                <a:extLst>
                  <a:ext uri="{FF2B5EF4-FFF2-40B4-BE49-F238E27FC236}">
                    <a16:creationId xmlns:a16="http://schemas.microsoft.com/office/drawing/2014/main" id="{17E4A013-12FE-D7F3-F9F4-40BAC882B1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l">
              <a:defRPr sz="2400">
                <a:solidFill>
                  <a:schemeClr val="bg1"/>
                </a:solidFill>
              </a:defRPr>
            </a:lvl1pPr>
          </a:lstStyle>
          <a:p>
            <a:r>
              <a:rPr lang="en-US"/>
              <a:t>Slide Title Goes Here</a:t>
            </a:r>
          </a:p>
        </p:txBody>
      </p:sp>
      <p:sp>
        <p:nvSpPr>
          <p:cNvPr id="3" name="Text Placeholder 6">
            <a:extLst>
              <a:ext uri="{FF2B5EF4-FFF2-40B4-BE49-F238E27FC236}">
                <a16:creationId xmlns:a16="http://schemas.microsoft.com/office/drawing/2014/main" id="{9E2958AC-EDD3-128F-7818-EC4B5469FF58}"/>
              </a:ext>
            </a:extLst>
          </p:cNvPr>
          <p:cNvSpPr>
            <a:spLocks noGrp="1"/>
          </p:cNvSpPr>
          <p:nvPr>
            <p:ph type="body" sz="half" idx="2"/>
          </p:nvPr>
        </p:nvSpPr>
        <p:spPr>
          <a:xfrm>
            <a:off x="448129" y="2057400"/>
            <a:ext cx="11295743" cy="3780614"/>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286232"/>
          </a:xfrm>
        </p:spPr>
        <p:txBody>
          <a:bodyPr wrap="square">
            <a:spAutoFit/>
          </a:bodyPr>
          <a:lstStyle>
            <a:lvl1pPr marL="0" indent="0" algn="l">
              <a:buNone/>
              <a:defRPr sz="1400" b="1">
                <a:solidFill>
                  <a:schemeClr val="accent6"/>
                </a:solidFill>
              </a:defRPr>
            </a:lvl1pPr>
          </a:lstStyle>
          <a:p>
            <a:pPr lvl="0"/>
            <a:r>
              <a:rPr lang="es-ES" err="1"/>
              <a:t>Click</a:t>
            </a:r>
            <a:r>
              <a:rPr lang="es-ES"/>
              <a:t> Here </a:t>
            </a:r>
            <a:r>
              <a:rPr lang="es-ES" err="1"/>
              <a:t>To</a:t>
            </a:r>
            <a:r>
              <a:rPr lang="es-ES"/>
              <a:t> </a:t>
            </a:r>
            <a:r>
              <a:rPr lang="es-ES" err="1"/>
              <a:t>Add</a:t>
            </a:r>
            <a:r>
              <a:rPr lang="es-ES"/>
              <a:t> Text</a:t>
            </a:r>
          </a:p>
        </p:txBody>
      </p:sp>
    </p:spTree>
    <p:extLst>
      <p:ext uri="{BB962C8B-B14F-4D97-AF65-F5344CB8AC3E}">
        <p14:creationId xmlns:p14="http://schemas.microsoft.com/office/powerpoint/2010/main" val="2893000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Slide w/Yellow 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29CF2988-6315-6B8B-F275-4738853952E4}"/>
              </a:ext>
            </a:extLst>
          </p:cNvPr>
          <p:cNvSpPr>
            <a:spLocks noGrp="1"/>
          </p:cNvSpPr>
          <p:nvPr>
            <p:ph type="body" sz="half" idx="2"/>
          </p:nvPr>
        </p:nvSpPr>
        <p:spPr>
          <a:xfrm>
            <a:off x="6444084" y="993319"/>
            <a:ext cx="5171126" cy="474689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bg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spTree>
    <p:extLst>
      <p:ext uri="{BB962C8B-B14F-4D97-AF65-F5344CB8AC3E}">
        <p14:creationId xmlns:p14="http://schemas.microsoft.com/office/powerpoint/2010/main" val="2471132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rt w/Title_Yellow">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a:solidFill>
            <a:schemeClr val="bg1"/>
          </a:solidFill>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a:grpFill/>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a:grpFill/>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a:grpFill/>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bg1"/>
                </a:solidFill>
              </a:defRPr>
            </a:lvl1pPr>
          </a:lstStyle>
          <a:p>
            <a:r>
              <a:rPr lang="en-US"/>
              <a:t>Slide Title Goes Here</a:t>
            </a:r>
          </a:p>
        </p:txBody>
      </p:sp>
    </p:spTree>
    <p:extLst>
      <p:ext uri="{BB962C8B-B14F-4D97-AF65-F5344CB8AC3E}">
        <p14:creationId xmlns:p14="http://schemas.microsoft.com/office/powerpoint/2010/main" val="4105796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Text and Chart_Yellow">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603210" y="1805800"/>
            <a:ext cx="11007289" cy="363386"/>
          </a:xfrm>
        </p:spPr>
        <p:txBody>
          <a:bodyPr>
            <a:normAutofit/>
          </a:bodyPr>
          <a:lstStyle>
            <a:lvl1pPr marL="0" indent="0" algn="ctr">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grpSp>
        <p:nvGrpSpPr>
          <p:cNvPr id="3" name="Group 18">
            <a:extLst>
              <a:ext uri="{FF2B5EF4-FFF2-40B4-BE49-F238E27FC236}">
                <a16:creationId xmlns:a16="http://schemas.microsoft.com/office/drawing/2014/main" id="{450EC514-686E-0146-3643-15922407D8D8}"/>
              </a:ext>
            </a:extLst>
          </p:cNvPr>
          <p:cNvGrpSpPr/>
          <p:nvPr userDrawn="1"/>
        </p:nvGrpSpPr>
        <p:grpSpPr>
          <a:xfrm>
            <a:off x="10600872" y="104255"/>
            <a:ext cx="1591128" cy="547459"/>
            <a:chOff x="17990779" y="0"/>
            <a:chExt cx="15323681" cy="5272416"/>
          </a:xfrm>
          <a:solidFill>
            <a:schemeClr val="bg1"/>
          </a:solidFill>
        </p:grpSpPr>
        <p:grpSp>
          <p:nvGrpSpPr>
            <p:cNvPr id="6" name="Group 5">
              <a:extLst>
                <a:ext uri="{FF2B5EF4-FFF2-40B4-BE49-F238E27FC236}">
                  <a16:creationId xmlns:a16="http://schemas.microsoft.com/office/drawing/2014/main" id="{1F058A25-74CF-3723-05F4-DC161BBF5CC4}"/>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370D6BF2-15E2-37F6-7A10-20F02317480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BA14E16B-C029-4BAB-4E92-10018462B598}"/>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E695375B-ACDA-E270-4D6C-832EE117BD5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4875433F-822C-CF43-0A7F-DE57A869CB0C}"/>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941B1CEB-400F-7B53-55C3-72F4E8BEA4A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820F7F04-B013-5782-7166-2AF97647F57D}"/>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7B12E86A-57AF-6EB3-9A9D-CA327AB3922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51" name="Group 18">
            <a:extLst>
              <a:ext uri="{FF2B5EF4-FFF2-40B4-BE49-F238E27FC236}">
                <a16:creationId xmlns:a16="http://schemas.microsoft.com/office/drawing/2014/main" id="{3C93B116-8E45-B8E7-F9F8-3455D0C68647}"/>
              </a:ext>
            </a:extLst>
          </p:cNvPr>
          <p:cNvGrpSpPr/>
          <p:nvPr userDrawn="1"/>
        </p:nvGrpSpPr>
        <p:grpSpPr>
          <a:xfrm rot="10800000">
            <a:off x="0" y="767739"/>
            <a:ext cx="1591128" cy="547459"/>
            <a:chOff x="17990779" y="0"/>
            <a:chExt cx="15323681" cy="5272416"/>
          </a:xfrm>
          <a:solidFill>
            <a:schemeClr val="bg1"/>
          </a:solidFill>
        </p:grpSpPr>
        <p:grpSp>
          <p:nvGrpSpPr>
            <p:cNvPr id="52" name="Group 51">
              <a:extLst>
                <a:ext uri="{FF2B5EF4-FFF2-40B4-BE49-F238E27FC236}">
                  <a16:creationId xmlns:a16="http://schemas.microsoft.com/office/drawing/2014/main" id="{B4C946D1-E21E-6BA6-B8E7-B60C1069ABDD}"/>
                </a:ext>
              </a:extLst>
            </p:cNvPr>
            <p:cNvGrpSpPr>
              <a:grpSpLocks noChangeAspect="1"/>
            </p:cNvGrpSpPr>
            <p:nvPr/>
          </p:nvGrpSpPr>
          <p:grpSpPr>
            <a:xfrm>
              <a:off x="17990779" y="0"/>
              <a:ext cx="2130058" cy="2129853"/>
              <a:chOff x="0" y="0"/>
              <a:chExt cx="2119351" cy="2119147"/>
            </a:xfrm>
            <a:grpFill/>
          </p:grpSpPr>
          <p:sp>
            <p:nvSpPr>
              <p:cNvPr id="62" name="Freeform 32">
                <a:extLst>
                  <a:ext uri="{FF2B5EF4-FFF2-40B4-BE49-F238E27FC236}">
                    <a16:creationId xmlns:a16="http://schemas.microsoft.com/office/drawing/2014/main" id="{91C6ADE9-D611-1386-6523-9A424D346B8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3" name="Group 35">
              <a:extLst>
                <a:ext uri="{FF2B5EF4-FFF2-40B4-BE49-F238E27FC236}">
                  <a16:creationId xmlns:a16="http://schemas.microsoft.com/office/drawing/2014/main" id="{BB44565D-3A52-F0FC-5BD0-A26E18AC9AFB}"/>
                </a:ext>
              </a:extLst>
            </p:cNvPr>
            <p:cNvGrpSpPr>
              <a:grpSpLocks noChangeAspect="1"/>
            </p:cNvGrpSpPr>
            <p:nvPr/>
          </p:nvGrpSpPr>
          <p:grpSpPr>
            <a:xfrm>
              <a:off x="24482976" y="3142422"/>
              <a:ext cx="2130070" cy="2129866"/>
              <a:chOff x="0" y="0"/>
              <a:chExt cx="2119363" cy="2119160"/>
            </a:xfrm>
            <a:grpFill/>
          </p:grpSpPr>
          <p:sp>
            <p:nvSpPr>
              <p:cNvPr id="60" name="Freeform 36">
                <a:extLst>
                  <a:ext uri="{FF2B5EF4-FFF2-40B4-BE49-F238E27FC236}">
                    <a16:creationId xmlns:a16="http://schemas.microsoft.com/office/drawing/2014/main" id="{4E9760FF-FDE3-BDA1-D9E9-CE89730481E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4" name="Group 37">
              <a:extLst>
                <a:ext uri="{FF2B5EF4-FFF2-40B4-BE49-F238E27FC236}">
                  <a16:creationId xmlns:a16="http://schemas.microsoft.com/office/drawing/2014/main" id="{30882B51-585C-FB2A-DF88-E3159DACFBDF}"/>
                </a:ext>
              </a:extLst>
            </p:cNvPr>
            <p:cNvGrpSpPr>
              <a:grpSpLocks noChangeAspect="1"/>
            </p:cNvGrpSpPr>
            <p:nvPr/>
          </p:nvGrpSpPr>
          <p:grpSpPr>
            <a:xfrm>
              <a:off x="20862753" y="0"/>
              <a:ext cx="12451707" cy="2129994"/>
              <a:chOff x="0" y="0"/>
              <a:chExt cx="12389117" cy="2119287"/>
            </a:xfrm>
            <a:grpFill/>
          </p:grpSpPr>
          <p:sp>
            <p:nvSpPr>
              <p:cNvPr id="59" name="Freeform 38">
                <a:extLst>
                  <a:ext uri="{FF2B5EF4-FFF2-40B4-BE49-F238E27FC236}">
                    <a16:creationId xmlns:a16="http://schemas.microsoft.com/office/drawing/2014/main" id="{74DFE79D-ADBC-9435-5FD8-9269D830A87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5" name="Group 39">
              <a:extLst>
                <a:ext uri="{FF2B5EF4-FFF2-40B4-BE49-F238E27FC236}">
                  <a16:creationId xmlns:a16="http://schemas.microsoft.com/office/drawing/2014/main" id="{300D1A15-84D6-50E8-6EDA-DE75F921F7C7}"/>
                </a:ext>
              </a:extLst>
            </p:cNvPr>
            <p:cNvGrpSpPr>
              <a:grpSpLocks noChangeAspect="1"/>
            </p:cNvGrpSpPr>
            <p:nvPr/>
          </p:nvGrpSpPr>
          <p:grpSpPr>
            <a:xfrm>
              <a:off x="27330749" y="3142422"/>
              <a:ext cx="5983711" cy="2129994"/>
              <a:chOff x="0" y="0"/>
              <a:chExt cx="5953633" cy="2119287"/>
            </a:xfrm>
            <a:grpFill/>
          </p:grpSpPr>
          <p:sp>
            <p:nvSpPr>
              <p:cNvPr id="57" name="Freeform 40">
                <a:extLst>
                  <a:ext uri="{FF2B5EF4-FFF2-40B4-BE49-F238E27FC236}">
                    <a16:creationId xmlns:a16="http://schemas.microsoft.com/office/drawing/2014/main" id="{1F683DBB-C4DA-EB28-19B7-91A979878D5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603210" y="2386242"/>
            <a:ext cx="10994498" cy="3513138"/>
          </a:xfrm>
        </p:spPr>
        <p:txBody>
          <a:bodyPr>
            <a:normAutofit/>
          </a:bodyPr>
          <a:lstStyle>
            <a:lvl1pPr>
              <a:defRPr sz="1600">
                <a:solidFill>
                  <a:schemeClr val="accent1"/>
                </a:solidFill>
              </a:defRPr>
            </a:lvl1pPr>
          </a:lstStyle>
          <a:p>
            <a:endParaRPr lang="en-US"/>
          </a:p>
        </p:txBody>
      </p:sp>
      <p:sp>
        <p:nvSpPr>
          <p:cNvPr id="2" name="Text Placeholder 40">
            <a:extLst>
              <a:ext uri="{FF2B5EF4-FFF2-40B4-BE49-F238E27FC236}">
                <a16:creationId xmlns:a16="http://schemas.microsoft.com/office/drawing/2014/main" id="{84E89612-C828-4674-4B19-88AC150E33FC}"/>
              </a:ext>
            </a:extLst>
          </p:cNvPr>
          <p:cNvSpPr>
            <a:spLocks noGrp="1"/>
          </p:cNvSpPr>
          <p:nvPr>
            <p:ph type="body" sz="quarter" idx="16" hasCustomPrompt="1"/>
          </p:nvPr>
        </p:nvSpPr>
        <p:spPr>
          <a:xfrm>
            <a:off x="534155" y="6518996"/>
            <a:ext cx="11104564" cy="21813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 name="Title 55">
            <a:extLst>
              <a:ext uri="{FF2B5EF4-FFF2-40B4-BE49-F238E27FC236}">
                <a16:creationId xmlns:a16="http://schemas.microsoft.com/office/drawing/2014/main" id="{3103C7E4-955E-F86D-C9EE-1E28E3012DA0}"/>
              </a:ext>
            </a:extLst>
          </p:cNvPr>
          <p:cNvSpPr>
            <a:spLocks noGrp="1"/>
          </p:cNvSpPr>
          <p:nvPr>
            <p:ph type="title" hasCustomPrompt="1"/>
          </p:nvPr>
        </p:nvSpPr>
        <p:spPr>
          <a:xfrm>
            <a:off x="1920630" y="556280"/>
            <a:ext cx="8373719" cy="424732"/>
          </a:xfrm>
        </p:spPr>
        <p:txBody>
          <a:bodyPr wrap="square">
            <a:spAutoFit/>
          </a:bodyPr>
          <a:lstStyle>
            <a:lvl1pPr algn="ctr">
              <a:defRPr sz="2400" b="1">
                <a:solidFill>
                  <a:schemeClr val="bg1"/>
                </a:solidFill>
                <a:latin typeface="+mj-lt"/>
              </a:defRPr>
            </a:lvl1pPr>
          </a:lstStyle>
          <a:p>
            <a:r>
              <a:rPr lang="en-US"/>
              <a:t>Slide Title Goes Here</a:t>
            </a:r>
          </a:p>
        </p:txBody>
      </p:sp>
    </p:spTree>
    <p:extLst>
      <p:ext uri="{BB962C8B-B14F-4D97-AF65-F5344CB8AC3E}">
        <p14:creationId xmlns:p14="http://schemas.microsoft.com/office/powerpoint/2010/main" val="550774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Text and Chart_Yellow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52F62DD-86D4-40A2-3CC5-EE10287910F3}"/>
              </a:ext>
            </a:extLst>
          </p:cNvPr>
          <p:cNvSpPr/>
          <p:nvPr userDrawn="1"/>
        </p:nvSpPr>
        <p:spPr>
          <a:xfrm>
            <a:off x="0" y="6082213"/>
            <a:ext cx="12192000" cy="7747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570230"/>
            <a:ext cx="11351507" cy="608372"/>
          </a:xfrm>
        </p:spPr>
        <p:txBody>
          <a:bodyPr wrap="square">
            <a:spAutoFit/>
          </a:bodyPr>
          <a:lstStyle>
            <a:lvl1pPr marL="0" indent="0" algn="l">
              <a:buNone/>
              <a:defRPr sz="1400" b="1">
                <a:solidFill>
                  <a:schemeClr val="accent6"/>
                </a:solidFill>
              </a:defRPr>
            </a:lvl1pPr>
          </a:lstStyle>
          <a:p>
            <a:pPr lvl="0"/>
            <a:r>
              <a:rPr lang="es-ES" err="1"/>
              <a:t>Click</a:t>
            </a:r>
            <a:r>
              <a:rPr lang="es-ES"/>
              <a:t> Here </a:t>
            </a:r>
            <a:r>
              <a:rPr lang="es-ES" err="1"/>
              <a:t>To</a:t>
            </a:r>
            <a:r>
              <a:rPr lang="es-ES"/>
              <a:t> </a:t>
            </a:r>
            <a:r>
              <a:rPr lang="es-ES" err="1"/>
              <a:t>Add</a:t>
            </a:r>
            <a:r>
              <a:rPr lang="es-ES"/>
              <a:t> Text</a:t>
            </a:r>
          </a:p>
          <a:p>
            <a:pPr lvl="0"/>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57" name="Group 56">
            <a:extLst>
              <a:ext uri="{FF2B5EF4-FFF2-40B4-BE49-F238E27FC236}">
                <a16:creationId xmlns:a16="http://schemas.microsoft.com/office/drawing/2014/main" id="{48339B5C-2CDC-C82D-9EE0-62EB323503A0}"/>
              </a:ext>
            </a:extLst>
          </p:cNvPr>
          <p:cNvGrpSpPr/>
          <p:nvPr userDrawn="1"/>
        </p:nvGrpSpPr>
        <p:grpSpPr>
          <a:xfrm>
            <a:off x="10542215" y="6313475"/>
            <a:ext cx="806169" cy="156064"/>
            <a:chOff x="10436933" y="1424045"/>
            <a:chExt cx="3986384" cy="771716"/>
          </a:xfrm>
          <a:solidFill>
            <a:schemeClr val="bg1"/>
          </a:solidFill>
        </p:grpSpPr>
        <p:grpSp>
          <p:nvGrpSpPr>
            <p:cNvPr id="59" name="Group 2">
              <a:extLst>
                <a:ext uri="{FF2B5EF4-FFF2-40B4-BE49-F238E27FC236}">
                  <a16:creationId xmlns:a16="http://schemas.microsoft.com/office/drawing/2014/main" id="{948FD5D8-76BA-35EA-44B5-F9681C7EDA05}"/>
                </a:ext>
              </a:extLst>
            </p:cNvPr>
            <p:cNvGrpSpPr>
              <a:grpSpLocks noChangeAspect="1"/>
            </p:cNvGrpSpPr>
            <p:nvPr userDrawn="1"/>
          </p:nvGrpSpPr>
          <p:grpSpPr>
            <a:xfrm>
              <a:off x="10436933" y="1424045"/>
              <a:ext cx="852335" cy="771525"/>
              <a:chOff x="0" y="0"/>
              <a:chExt cx="1136447" cy="1028700"/>
            </a:xfrm>
            <a:grpFill/>
          </p:grpSpPr>
          <p:sp>
            <p:nvSpPr>
              <p:cNvPr id="68" name="Freeform 3">
                <a:extLst>
                  <a:ext uri="{FF2B5EF4-FFF2-40B4-BE49-F238E27FC236}">
                    <a16:creationId xmlns:a16="http://schemas.microsoft.com/office/drawing/2014/main" id="{260C2E48-F5DF-DF7E-4C35-64BB17A6B99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69" name="Freeform 4">
                <a:extLst>
                  <a:ext uri="{FF2B5EF4-FFF2-40B4-BE49-F238E27FC236}">
                    <a16:creationId xmlns:a16="http://schemas.microsoft.com/office/drawing/2014/main" id="{D0A5AEF5-9175-19BE-4EC6-A9A0B1C24E7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0" name="Freeform 5">
                <a:extLst>
                  <a:ext uri="{FF2B5EF4-FFF2-40B4-BE49-F238E27FC236}">
                    <a16:creationId xmlns:a16="http://schemas.microsoft.com/office/drawing/2014/main" id="{BCF89FB7-94E8-4C84-3E9D-E5DD20D2D8B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1" name="Freeform 6">
                <a:extLst>
                  <a:ext uri="{FF2B5EF4-FFF2-40B4-BE49-F238E27FC236}">
                    <a16:creationId xmlns:a16="http://schemas.microsoft.com/office/drawing/2014/main" id="{5B119F55-82FF-9675-1476-21983E75028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2" name="Freeform 7">
                <a:extLst>
                  <a:ext uri="{FF2B5EF4-FFF2-40B4-BE49-F238E27FC236}">
                    <a16:creationId xmlns:a16="http://schemas.microsoft.com/office/drawing/2014/main" id="{ADAEBDC5-3144-8454-5BD7-5F4B6FF5829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3" name="Freeform 8">
                <a:extLst>
                  <a:ext uri="{FF2B5EF4-FFF2-40B4-BE49-F238E27FC236}">
                    <a16:creationId xmlns:a16="http://schemas.microsoft.com/office/drawing/2014/main" id="{7C683E47-4508-683A-B6F9-64F088FCC16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4" name="Freeform 9">
                <a:extLst>
                  <a:ext uri="{FF2B5EF4-FFF2-40B4-BE49-F238E27FC236}">
                    <a16:creationId xmlns:a16="http://schemas.microsoft.com/office/drawing/2014/main" id="{2645CDCB-BAE4-4BD0-8FEC-C83121720EB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5" name="Freeform 10">
                <a:extLst>
                  <a:ext uri="{FF2B5EF4-FFF2-40B4-BE49-F238E27FC236}">
                    <a16:creationId xmlns:a16="http://schemas.microsoft.com/office/drawing/2014/main" id="{522294A0-3CBB-36DB-3E04-1221465992C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0" name="Group 11">
              <a:extLst>
                <a:ext uri="{FF2B5EF4-FFF2-40B4-BE49-F238E27FC236}">
                  <a16:creationId xmlns:a16="http://schemas.microsoft.com/office/drawing/2014/main" id="{4DB2E760-7F44-D1E7-8C4D-CF5BC0D90486}"/>
                </a:ext>
              </a:extLst>
            </p:cNvPr>
            <p:cNvGrpSpPr>
              <a:grpSpLocks noChangeAspect="1"/>
            </p:cNvGrpSpPr>
            <p:nvPr userDrawn="1"/>
          </p:nvGrpSpPr>
          <p:grpSpPr>
            <a:xfrm>
              <a:off x="11319520" y="1424226"/>
              <a:ext cx="3103797" cy="771535"/>
              <a:chOff x="0" y="0"/>
              <a:chExt cx="4138397" cy="1028713"/>
            </a:xfrm>
            <a:grpFill/>
          </p:grpSpPr>
          <p:sp>
            <p:nvSpPr>
              <p:cNvPr id="62" name="Freeform 12">
                <a:extLst>
                  <a:ext uri="{FF2B5EF4-FFF2-40B4-BE49-F238E27FC236}">
                    <a16:creationId xmlns:a16="http://schemas.microsoft.com/office/drawing/2014/main" id="{0CD63EAC-EEB2-3300-37AF-3FCB9A510CC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3" name="Freeform 13">
                <a:extLst>
                  <a:ext uri="{FF2B5EF4-FFF2-40B4-BE49-F238E27FC236}">
                    <a16:creationId xmlns:a16="http://schemas.microsoft.com/office/drawing/2014/main" id="{9D0BAFA3-E87A-2E5E-A1A9-B1677F2A00A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4" name="Freeform 14">
                <a:extLst>
                  <a:ext uri="{FF2B5EF4-FFF2-40B4-BE49-F238E27FC236}">
                    <a16:creationId xmlns:a16="http://schemas.microsoft.com/office/drawing/2014/main" id="{761B1DE5-26D6-651C-2B7A-76479E0BF57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5" name="Freeform 15">
                <a:extLst>
                  <a:ext uri="{FF2B5EF4-FFF2-40B4-BE49-F238E27FC236}">
                    <a16:creationId xmlns:a16="http://schemas.microsoft.com/office/drawing/2014/main" id="{4BFB2907-35A5-AC49-E6D2-56018FCB0BA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6" name="Freeform 16">
                <a:extLst>
                  <a:ext uri="{FF2B5EF4-FFF2-40B4-BE49-F238E27FC236}">
                    <a16:creationId xmlns:a16="http://schemas.microsoft.com/office/drawing/2014/main" id="{DFA946EA-32E5-D163-2463-4FB7412AE183}"/>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67" name="Freeform 17">
                <a:extLst>
                  <a:ext uri="{FF2B5EF4-FFF2-40B4-BE49-F238E27FC236}">
                    <a16:creationId xmlns:a16="http://schemas.microsoft.com/office/drawing/2014/main" id="{02DFA283-3989-D5CC-416C-5766FCC5726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76" name="Google Shape;130;p55">
            <a:extLst>
              <a:ext uri="{FF2B5EF4-FFF2-40B4-BE49-F238E27FC236}">
                <a16:creationId xmlns:a16="http://schemas.microsoft.com/office/drawing/2014/main" id="{1C3DE4B5-9630-4518-DF61-572E3ED3E909}"/>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77" name="Straight Connector 76">
            <a:extLst>
              <a:ext uri="{FF2B5EF4-FFF2-40B4-BE49-F238E27FC236}">
                <a16:creationId xmlns:a16="http://schemas.microsoft.com/office/drawing/2014/main" id="{96EDCEDD-672F-D499-E507-3F0E88CE875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564519E4-CD9F-234F-7C64-8FD20952530B}"/>
              </a:ext>
            </a:extLst>
          </p:cNvPr>
          <p:cNvGrpSpPr/>
          <p:nvPr userDrawn="1"/>
        </p:nvGrpSpPr>
        <p:grpSpPr>
          <a:xfrm flipH="1">
            <a:off x="-9678" y="6225838"/>
            <a:ext cx="2375018" cy="520564"/>
            <a:chOff x="9464026" y="0"/>
            <a:chExt cx="23850434" cy="5272428"/>
          </a:xfrm>
          <a:solidFill>
            <a:schemeClr val="bg1"/>
          </a:solidFill>
        </p:grpSpPr>
        <p:grpSp>
          <p:nvGrpSpPr>
            <p:cNvPr id="6" name="Group 27">
              <a:extLst>
                <a:ext uri="{FF2B5EF4-FFF2-40B4-BE49-F238E27FC236}">
                  <a16:creationId xmlns:a16="http://schemas.microsoft.com/office/drawing/2014/main" id="{D464D2DE-E3AC-A8B0-9321-A5542BD6290D}"/>
                </a:ext>
              </a:extLst>
            </p:cNvPr>
            <p:cNvGrpSpPr>
              <a:grpSpLocks noChangeAspect="1"/>
            </p:cNvGrpSpPr>
            <p:nvPr/>
          </p:nvGrpSpPr>
          <p:grpSpPr>
            <a:xfrm>
              <a:off x="14163432" y="3142422"/>
              <a:ext cx="2130070" cy="2129866"/>
              <a:chOff x="0" y="0"/>
              <a:chExt cx="2119363" cy="2119160"/>
            </a:xfrm>
            <a:grpFill/>
          </p:grpSpPr>
          <p:sp>
            <p:nvSpPr>
              <p:cNvPr id="19" name="Freeform 28">
                <a:extLst>
                  <a:ext uri="{FF2B5EF4-FFF2-40B4-BE49-F238E27FC236}">
                    <a16:creationId xmlns:a16="http://schemas.microsoft.com/office/drawing/2014/main" id="{47F3D80C-93FC-807D-7F4A-9D79C56DC4D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7" name="Group 29">
              <a:extLst>
                <a:ext uri="{FF2B5EF4-FFF2-40B4-BE49-F238E27FC236}">
                  <a16:creationId xmlns:a16="http://schemas.microsoft.com/office/drawing/2014/main" id="{6200BD96-C222-6012-9FCF-4E78804FAC28}"/>
                </a:ext>
              </a:extLst>
            </p:cNvPr>
            <p:cNvGrpSpPr>
              <a:grpSpLocks noChangeAspect="1"/>
            </p:cNvGrpSpPr>
            <p:nvPr/>
          </p:nvGrpSpPr>
          <p:grpSpPr>
            <a:xfrm>
              <a:off x="9464026" y="0"/>
              <a:ext cx="7784824" cy="2129994"/>
              <a:chOff x="0" y="0"/>
              <a:chExt cx="7745692" cy="2119287"/>
            </a:xfrm>
            <a:grpFill/>
          </p:grpSpPr>
          <p:sp>
            <p:nvSpPr>
              <p:cNvPr id="18" name="Freeform 30">
                <a:extLst>
                  <a:ext uri="{FF2B5EF4-FFF2-40B4-BE49-F238E27FC236}">
                    <a16:creationId xmlns:a16="http://schemas.microsoft.com/office/drawing/2014/main" id="{FEFA908A-D118-CD76-664A-619B07ED678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8" name="Group 31">
              <a:extLst>
                <a:ext uri="{FF2B5EF4-FFF2-40B4-BE49-F238E27FC236}">
                  <a16:creationId xmlns:a16="http://schemas.microsoft.com/office/drawing/2014/main" id="{599A1E02-69C4-B857-DD67-A21C61917743}"/>
                </a:ext>
              </a:extLst>
            </p:cNvPr>
            <p:cNvGrpSpPr>
              <a:grpSpLocks noChangeAspect="1"/>
            </p:cNvGrpSpPr>
            <p:nvPr/>
          </p:nvGrpSpPr>
          <p:grpSpPr>
            <a:xfrm>
              <a:off x="17990779" y="0"/>
              <a:ext cx="2130058" cy="2129853"/>
              <a:chOff x="0" y="0"/>
              <a:chExt cx="2119351" cy="2119147"/>
            </a:xfrm>
            <a:grpFill/>
          </p:grpSpPr>
          <p:sp>
            <p:nvSpPr>
              <p:cNvPr id="17" name="Freeform 32">
                <a:extLst>
                  <a:ext uri="{FF2B5EF4-FFF2-40B4-BE49-F238E27FC236}">
                    <a16:creationId xmlns:a16="http://schemas.microsoft.com/office/drawing/2014/main" id="{3982BC71-E982-9116-9E22-167496325DA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9" name="Group 33">
              <a:extLst>
                <a:ext uri="{FF2B5EF4-FFF2-40B4-BE49-F238E27FC236}">
                  <a16:creationId xmlns:a16="http://schemas.microsoft.com/office/drawing/2014/main" id="{D8427A64-6FA1-4672-EB7D-6C230DD1B422}"/>
                </a:ext>
              </a:extLst>
            </p:cNvPr>
            <p:cNvGrpSpPr>
              <a:grpSpLocks noChangeAspect="1"/>
            </p:cNvGrpSpPr>
            <p:nvPr/>
          </p:nvGrpSpPr>
          <p:grpSpPr>
            <a:xfrm>
              <a:off x="17011180" y="3142434"/>
              <a:ext cx="6754079" cy="2129994"/>
              <a:chOff x="0" y="0"/>
              <a:chExt cx="6720129" cy="2119287"/>
            </a:xfrm>
            <a:grpFill/>
          </p:grpSpPr>
          <p:sp>
            <p:nvSpPr>
              <p:cNvPr id="16" name="Freeform 34">
                <a:extLst>
                  <a:ext uri="{FF2B5EF4-FFF2-40B4-BE49-F238E27FC236}">
                    <a16:creationId xmlns:a16="http://schemas.microsoft.com/office/drawing/2014/main" id="{B49F2238-0EAF-5BC2-A0D8-98CEDE4B133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10" name="Group 35">
              <a:extLst>
                <a:ext uri="{FF2B5EF4-FFF2-40B4-BE49-F238E27FC236}">
                  <a16:creationId xmlns:a16="http://schemas.microsoft.com/office/drawing/2014/main" id="{2202BC7D-1F13-27E9-C78F-8F444FCCD7D9}"/>
                </a:ext>
              </a:extLst>
            </p:cNvPr>
            <p:cNvGrpSpPr>
              <a:grpSpLocks noChangeAspect="1"/>
            </p:cNvGrpSpPr>
            <p:nvPr/>
          </p:nvGrpSpPr>
          <p:grpSpPr>
            <a:xfrm>
              <a:off x="24482976" y="3142422"/>
              <a:ext cx="2130070" cy="2129866"/>
              <a:chOff x="0" y="0"/>
              <a:chExt cx="2119363" cy="2119160"/>
            </a:xfrm>
            <a:grpFill/>
          </p:grpSpPr>
          <p:sp>
            <p:nvSpPr>
              <p:cNvPr id="15" name="Freeform 36">
                <a:extLst>
                  <a:ext uri="{FF2B5EF4-FFF2-40B4-BE49-F238E27FC236}">
                    <a16:creationId xmlns:a16="http://schemas.microsoft.com/office/drawing/2014/main" id="{1F786088-2577-8403-CC81-ACA2D235FB9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11" name="Group 37">
              <a:extLst>
                <a:ext uri="{FF2B5EF4-FFF2-40B4-BE49-F238E27FC236}">
                  <a16:creationId xmlns:a16="http://schemas.microsoft.com/office/drawing/2014/main" id="{E99316D9-B3CE-2193-5B42-7092BCE3648D}"/>
                </a:ext>
              </a:extLst>
            </p:cNvPr>
            <p:cNvGrpSpPr>
              <a:grpSpLocks noChangeAspect="1"/>
            </p:cNvGrpSpPr>
            <p:nvPr/>
          </p:nvGrpSpPr>
          <p:grpSpPr>
            <a:xfrm>
              <a:off x="20862753" y="0"/>
              <a:ext cx="12451707" cy="2129994"/>
              <a:chOff x="0" y="0"/>
              <a:chExt cx="12389117" cy="2119287"/>
            </a:xfrm>
            <a:grpFill/>
          </p:grpSpPr>
          <p:sp>
            <p:nvSpPr>
              <p:cNvPr id="14" name="Freeform 38">
                <a:extLst>
                  <a:ext uri="{FF2B5EF4-FFF2-40B4-BE49-F238E27FC236}">
                    <a16:creationId xmlns:a16="http://schemas.microsoft.com/office/drawing/2014/main" id="{56C3864C-D2D2-1050-0298-1EFB9223FB2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12" name="Group 39">
              <a:extLst>
                <a:ext uri="{FF2B5EF4-FFF2-40B4-BE49-F238E27FC236}">
                  <a16:creationId xmlns:a16="http://schemas.microsoft.com/office/drawing/2014/main" id="{819C6169-722B-016C-CF67-B4EB014B33E7}"/>
                </a:ext>
              </a:extLst>
            </p:cNvPr>
            <p:cNvGrpSpPr>
              <a:grpSpLocks noChangeAspect="1"/>
            </p:cNvGrpSpPr>
            <p:nvPr/>
          </p:nvGrpSpPr>
          <p:grpSpPr>
            <a:xfrm>
              <a:off x="27330749" y="3142422"/>
              <a:ext cx="5983711" cy="2129994"/>
              <a:chOff x="0" y="0"/>
              <a:chExt cx="5953633" cy="2119287"/>
            </a:xfrm>
            <a:grpFill/>
          </p:grpSpPr>
          <p:sp>
            <p:nvSpPr>
              <p:cNvPr id="13" name="Freeform 40">
                <a:extLst>
                  <a:ext uri="{FF2B5EF4-FFF2-40B4-BE49-F238E27FC236}">
                    <a16:creationId xmlns:a16="http://schemas.microsoft.com/office/drawing/2014/main" id="{0DF56803-D6E4-05D1-3036-2E6009C96F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rmAutofit/>
          </a:bodyPr>
          <a:lstStyle>
            <a:lvl1pPr>
              <a:defRPr sz="1400">
                <a:solidFill>
                  <a:schemeClr val="tx2"/>
                </a:solidFill>
              </a:defRPr>
            </a:lvl1pPr>
          </a:lstStyle>
          <a:p>
            <a:endParaRPr lang="en-US"/>
          </a:p>
        </p:txBody>
      </p:sp>
      <p:sp>
        <p:nvSpPr>
          <p:cNvPr id="23" name="Text Placeholder 6">
            <a:extLst>
              <a:ext uri="{FF2B5EF4-FFF2-40B4-BE49-F238E27FC236}">
                <a16:creationId xmlns:a16="http://schemas.microsoft.com/office/drawing/2014/main" id="{57903456-578A-0522-79C4-4580BD0297B2}"/>
              </a:ext>
            </a:extLst>
          </p:cNvPr>
          <p:cNvSpPr>
            <a:spLocks noGrp="1"/>
          </p:cNvSpPr>
          <p:nvPr>
            <p:ph type="body" sz="half" idx="2"/>
          </p:nvPr>
        </p:nvSpPr>
        <p:spPr>
          <a:xfrm>
            <a:off x="7939612" y="2370844"/>
            <a:ext cx="3832141" cy="3550023"/>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126665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Text and Chart_Yellow 3">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4"/>
            <a:ext cx="3560579" cy="3990592"/>
          </a:xfrm>
        </p:spPr>
        <p:txBody>
          <a:bodyPr>
            <a:normAutofit/>
          </a:bodyPr>
          <a:lstStyle>
            <a:lvl1pPr>
              <a:defRPr sz="1600">
                <a:solidFill>
                  <a:schemeClr val="accent1"/>
                </a:solidFill>
              </a:defRPr>
            </a:lvl1pPr>
          </a:lstStyle>
          <a:p>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464711" y="6518997"/>
            <a:ext cx="11174008" cy="21697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 name="Text Placeholder 6">
            <a:extLst>
              <a:ext uri="{FF2B5EF4-FFF2-40B4-BE49-F238E27FC236}">
                <a16:creationId xmlns:a16="http://schemas.microsoft.com/office/drawing/2014/main" id="{EEA68D28-6AEA-6B56-4E3F-8A1025D89797}"/>
              </a:ext>
            </a:extLst>
          </p:cNvPr>
          <p:cNvSpPr>
            <a:spLocks noGrp="1"/>
          </p:cNvSpPr>
          <p:nvPr>
            <p:ph type="body" sz="half" idx="2"/>
          </p:nvPr>
        </p:nvSpPr>
        <p:spPr>
          <a:xfrm>
            <a:off x="464710" y="1829382"/>
            <a:ext cx="7411805"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3F5AA721-B0F6-6A0E-7C50-CA836847BEED}"/>
              </a:ext>
            </a:extLst>
          </p:cNvPr>
          <p:cNvGrpSpPr/>
          <p:nvPr userDrawn="1"/>
        </p:nvGrpSpPr>
        <p:grpSpPr>
          <a:xfrm>
            <a:off x="8572266" y="325683"/>
            <a:ext cx="3619734" cy="800186"/>
            <a:chOff x="9464026" y="0"/>
            <a:chExt cx="23850434" cy="5272428"/>
          </a:xfrm>
          <a:solidFill>
            <a:schemeClr val="bg1"/>
          </a:solidFill>
        </p:grpSpPr>
        <p:grpSp>
          <p:nvGrpSpPr>
            <p:cNvPr id="42" name="Group 27">
              <a:extLst>
                <a:ext uri="{FF2B5EF4-FFF2-40B4-BE49-F238E27FC236}">
                  <a16:creationId xmlns:a16="http://schemas.microsoft.com/office/drawing/2014/main" id="{3081E5F0-4655-3D2F-ECDB-F9F2D96DD131}"/>
                </a:ext>
              </a:extLst>
            </p:cNvPr>
            <p:cNvGrpSpPr>
              <a:grpSpLocks noChangeAspect="1"/>
            </p:cNvGrpSpPr>
            <p:nvPr/>
          </p:nvGrpSpPr>
          <p:grpSpPr>
            <a:xfrm>
              <a:off x="14163432" y="3142422"/>
              <a:ext cx="2130070" cy="2129866"/>
              <a:chOff x="0" y="0"/>
              <a:chExt cx="2119363" cy="2119160"/>
            </a:xfrm>
            <a:grpFill/>
          </p:grpSpPr>
          <p:sp>
            <p:nvSpPr>
              <p:cNvPr id="55" name="Freeform 28">
                <a:extLst>
                  <a:ext uri="{FF2B5EF4-FFF2-40B4-BE49-F238E27FC236}">
                    <a16:creationId xmlns:a16="http://schemas.microsoft.com/office/drawing/2014/main" id="{81926081-01A2-9941-8289-41DCDB36E71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3" name="Group 29">
              <a:extLst>
                <a:ext uri="{FF2B5EF4-FFF2-40B4-BE49-F238E27FC236}">
                  <a16:creationId xmlns:a16="http://schemas.microsoft.com/office/drawing/2014/main" id="{179BBBE4-8906-7C7C-14AE-1A63E8AC2304}"/>
                </a:ext>
              </a:extLst>
            </p:cNvPr>
            <p:cNvGrpSpPr>
              <a:grpSpLocks noChangeAspect="1"/>
            </p:cNvGrpSpPr>
            <p:nvPr/>
          </p:nvGrpSpPr>
          <p:grpSpPr>
            <a:xfrm>
              <a:off x="9464026" y="0"/>
              <a:ext cx="7784824" cy="2129994"/>
              <a:chOff x="0" y="0"/>
              <a:chExt cx="7745692" cy="2119287"/>
            </a:xfrm>
            <a:grpFill/>
          </p:grpSpPr>
          <p:sp>
            <p:nvSpPr>
              <p:cNvPr id="54" name="Freeform 30">
                <a:extLst>
                  <a:ext uri="{FF2B5EF4-FFF2-40B4-BE49-F238E27FC236}">
                    <a16:creationId xmlns:a16="http://schemas.microsoft.com/office/drawing/2014/main" id="{D06E3F78-75CD-4658-F0D7-4DFC9D1F5DF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4" name="Group 31">
              <a:extLst>
                <a:ext uri="{FF2B5EF4-FFF2-40B4-BE49-F238E27FC236}">
                  <a16:creationId xmlns:a16="http://schemas.microsoft.com/office/drawing/2014/main" id="{599393DA-F137-F88C-07DC-CDF8F656BE41}"/>
                </a:ext>
              </a:extLst>
            </p:cNvPr>
            <p:cNvGrpSpPr>
              <a:grpSpLocks noChangeAspect="1"/>
            </p:cNvGrpSpPr>
            <p:nvPr/>
          </p:nvGrpSpPr>
          <p:grpSpPr>
            <a:xfrm>
              <a:off x="17990779" y="0"/>
              <a:ext cx="2130058" cy="2129853"/>
              <a:chOff x="0" y="0"/>
              <a:chExt cx="2119351" cy="2119147"/>
            </a:xfrm>
            <a:grpFill/>
          </p:grpSpPr>
          <p:sp>
            <p:nvSpPr>
              <p:cNvPr id="53" name="Freeform 32">
                <a:extLst>
                  <a:ext uri="{FF2B5EF4-FFF2-40B4-BE49-F238E27FC236}">
                    <a16:creationId xmlns:a16="http://schemas.microsoft.com/office/drawing/2014/main" id="{C377DC37-B473-46D4-BC96-7915886963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33">
              <a:extLst>
                <a:ext uri="{FF2B5EF4-FFF2-40B4-BE49-F238E27FC236}">
                  <a16:creationId xmlns:a16="http://schemas.microsoft.com/office/drawing/2014/main" id="{8A922A4D-32D5-7A19-244F-97AEA46EC0FA}"/>
                </a:ext>
              </a:extLst>
            </p:cNvPr>
            <p:cNvGrpSpPr>
              <a:grpSpLocks noChangeAspect="1"/>
            </p:cNvGrpSpPr>
            <p:nvPr/>
          </p:nvGrpSpPr>
          <p:grpSpPr>
            <a:xfrm>
              <a:off x="17011180" y="3142434"/>
              <a:ext cx="6754079" cy="2129994"/>
              <a:chOff x="0" y="0"/>
              <a:chExt cx="6720129" cy="2119287"/>
            </a:xfrm>
            <a:grpFill/>
          </p:grpSpPr>
          <p:sp>
            <p:nvSpPr>
              <p:cNvPr id="52" name="Freeform 34">
                <a:extLst>
                  <a:ext uri="{FF2B5EF4-FFF2-40B4-BE49-F238E27FC236}">
                    <a16:creationId xmlns:a16="http://schemas.microsoft.com/office/drawing/2014/main" id="{289632F2-1C8F-7A43-B99F-19DCF009F94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6" name="Group 35">
              <a:extLst>
                <a:ext uri="{FF2B5EF4-FFF2-40B4-BE49-F238E27FC236}">
                  <a16:creationId xmlns:a16="http://schemas.microsoft.com/office/drawing/2014/main" id="{441ADE3C-5233-5856-0A2D-DE151E7B2B98}"/>
                </a:ext>
              </a:extLst>
            </p:cNvPr>
            <p:cNvGrpSpPr>
              <a:grpSpLocks noChangeAspect="1"/>
            </p:cNvGrpSpPr>
            <p:nvPr/>
          </p:nvGrpSpPr>
          <p:grpSpPr>
            <a:xfrm>
              <a:off x="24482976" y="3142422"/>
              <a:ext cx="2130070" cy="2129866"/>
              <a:chOff x="0" y="0"/>
              <a:chExt cx="2119363" cy="2119160"/>
            </a:xfrm>
            <a:grpFill/>
          </p:grpSpPr>
          <p:sp>
            <p:nvSpPr>
              <p:cNvPr id="51" name="Freeform 36">
                <a:extLst>
                  <a:ext uri="{FF2B5EF4-FFF2-40B4-BE49-F238E27FC236}">
                    <a16:creationId xmlns:a16="http://schemas.microsoft.com/office/drawing/2014/main" id="{CBC796D1-53FB-C883-16C4-54A3A29CA44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7">
              <a:extLst>
                <a:ext uri="{FF2B5EF4-FFF2-40B4-BE49-F238E27FC236}">
                  <a16:creationId xmlns:a16="http://schemas.microsoft.com/office/drawing/2014/main" id="{AC61ABBF-9FCA-570A-D173-202C9B18A53F}"/>
                </a:ext>
              </a:extLst>
            </p:cNvPr>
            <p:cNvGrpSpPr>
              <a:grpSpLocks noChangeAspect="1"/>
            </p:cNvGrpSpPr>
            <p:nvPr/>
          </p:nvGrpSpPr>
          <p:grpSpPr>
            <a:xfrm>
              <a:off x="20862753" y="0"/>
              <a:ext cx="12451707" cy="2129994"/>
              <a:chOff x="0" y="0"/>
              <a:chExt cx="12389117" cy="2119287"/>
            </a:xfrm>
            <a:grpFill/>
          </p:grpSpPr>
          <p:sp>
            <p:nvSpPr>
              <p:cNvPr id="50" name="Freeform 38">
                <a:extLst>
                  <a:ext uri="{FF2B5EF4-FFF2-40B4-BE49-F238E27FC236}">
                    <a16:creationId xmlns:a16="http://schemas.microsoft.com/office/drawing/2014/main" id="{F7AF4AAF-E64B-4172-FB2C-A19368D63DD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48" name="Group 39">
              <a:extLst>
                <a:ext uri="{FF2B5EF4-FFF2-40B4-BE49-F238E27FC236}">
                  <a16:creationId xmlns:a16="http://schemas.microsoft.com/office/drawing/2014/main" id="{97030964-64D1-0467-74E6-1C43CE92D364}"/>
                </a:ext>
              </a:extLst>
            </p:cNvPr>
            <p:cNvGrpSpPr>
              <a:grpSpLocks noChangeAspect="1"/>
            </p:cNvGrpSpPr>
            <p:nvPr/>
          </p:nvGrpSpPr>
          <p:grpSpPr>
            <a:xfrm>
              <a:off x="27330749" y="3142422"/>
              <a:ext cx="5983711" cy="2129994"/>
              <a:chOff x="0" y="0"/>
              <a:chExt cx="5953633" cy="2119287"/>
            </a:xfrm>
            <a:grpFill/>
          </p:grpSpPr>
          <p:sp>
            <p:nvSpPr>
              <p:cNvPr id="49" name="Freeform 40">
                <a:extLst>
                  <a:ext uri="{FF2B5EF4-FFF2-40B4-BE49-F238E27FC236}">
                    <a16:creationId xmlns:a16="http://schemas.microsoft.com/office/drawing/2014/main" id="{EAE9AF1E-E5AB-EBCD-AF0F-ABF2C0E511A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41605736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xt Slide w/pictures_Yellow">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6"/>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6"/>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6"/>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11" y="1829382"/>
            <a:ext cx="4907390"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EEAFC8E0-0459-0AE4-FFFE-EDD8AF1655F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0" name="Text Placeholder 40">
            <a:extLst>
              <a:ext uri="{FF2B5EF4-FFF2-40B4-BE49-F238E27FC236}">
                <a16:creationId xmlns:a16="http://schemas.microsoft.com/office/drawing/2014/main" id="{4D4D6529-CB56-6D10-EDE8-599F9BDF9E60}"/>
              </a:ext>
            </a:extLst>
          </p:cNvPr>
          <p:cNvSpPr>
            <a:spLocks noGrp="1"/>
          </p:cNvSpPr>
          <p:nvPr>
            <p:ph type="body" sz="quarter" idx="16" hasCustomPrompt="1"/>
          </p:nvPr>
        </p:nvSpPr>
        <p:spPr>
          <a:xfrm>
            <a:off x="576263" y="6518997"/>
            <a:ext cx="11062455"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2" name="Rectangle 41">
            <a:extLst>
              <a:ext uri="{FF2B5EF4-FFF2-40B4-BE49-F238E27FC236}">
                <a16:creationId xmlns:a16="http://schemas.microsoft.com/office/drawing/2014/main" id="{08F155DE-5248-5D23-641F-5DE76B914BB6}"/>
              </a:ext>
            </a:extLst>
          </p:cNvPr>
          <p:cNvSpPr/>
          <p:nvPr userDrawn="1"/>
        </p:nvSpPr>
        <p:spPr>
          <a:xfrm>
            <a:off x="0" y="0"/>
            <a:ext cx="12192000" cy="14250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
            <a:extLst>
              <a:ext uri="{FF2B5EF4-FFF2-40B4-BE49-F238E27FC236}">
                <a16:creationId xmlns:a16="http://schemas.microsoft.com/office/drawing/2014/main" id="{677B1153-BED6-F8D4-659F-96905F438E90}"/>
              </a:ext>
            </a:extLst>
          </p:cNvPr>
          <p:cNvGrpSpPr/>
          <p:nvPr userDrawn="1"/>
        </p:nvGrpSpPr>
        <p:grpSpPr>
          <a:xfrm>
            <a:off x="8572266" y="325683"/>
            <a:ext cx="3619734" cy="800186"/>
            <a:chOff x="9464026" y="0"/>
            <a:chExt cx="23850434" cy="5272428"/>
          </a:xfrm>
          <a:solidFill>
            <a:schemeClr val="bg1"/>
          </a:solidFill>
        </p:grpSpPr>
        <p:grpSp>
          <p:nvGrpSpPr>
            <p:cNvPr id="44" name="Group 27">
              <a:extLst>
                <a:ext uri="{FF2B5EF4-FFF2-40B4-BE49-F238E27FC236}">
                  <a16:creationId xmlns:a16="http://schemas.microsoft.com/office/drawing/2014/main" id="{4891B40A-75AD-CABB-E2C1-0B527C6B207F}"/>
                </a:ext>
              </a:extLst>
            </p:cNvPr>
            <p:cNvGrpSpPr>
              <a:grpSpLocks noChangeAspect="1"/>
            </p:cNvGrpSpPr>
            <p:nvPr/>
          </p:nvGrpSpPr>
          <p:grpSpPr>
            <a:xfrm>
              <a:off x="14163432" y="3142422"/>
              <a:ext cx="2130070" cy="2129866"/>
              <a:chOff x="0" y="0"/>
              <a:chExt cx="2119363" cy="2119160"/>
            </a:xfrm>
            <a:grpFill/>
          </p:grpSpPr>
          <p:sp>
            <p:nvSpPr>
              <p:cNvPr id="59" name="Freeform 28">
                <a:extLst>
                  <a:ext uri="{FF2B5EF4-FFF2-40B4-BE49-F238E27FC236}">
                    <a16:creationId xmlns:a16="http://schemas.microsoft.com/office/drawing/2014/main" id="{99EB5690-BC7B-535E-1D66-A0C5697153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29">
              <a:extLst>
                <a:ext uri="{FF2B5EF4-FFF2-40B4-BE49-F238E27FC236}">
                  <a16:creationId xmlns:a16="http://schemas.microsoft.com/office/drawing/2014/main" id="{54DE37E4-697E-2F0E-4C93-230E716A2EBE}"/>
                </a:ext>
              </a:extLst>
            </p:cNvPr>
            <p:cNvGrpSpPr>
              <a:grpSpLocks noChangeAspect="1"/>
            </p:cNvGrpSpPr>
            <p:nvPr/>
          </p:nvGrpSpPr>
          <p:grpSpPr>
            <a:xfrm>
              <a:off x="9464026" y="0"/>
              <a:ext cx="7784824" cy="2129994"/>
              <a:chOff x="0" y="0"/>
              <a:chExt cx="7745692" cy="2119287"/>
            </a:xfrm>
            <a:grpFill/>
          </p:grpSpPr>
          <p:sp>
            <p:nvSpPr>
              <p:cNvPr id="57" name="Freeform 30">
                <a:extLst>
                  <a:ext uri="{FF2B5EF4-FFF2-40B4-BE49-F238E27FC236}">
                    <a16:creationId xmlns:a16="http://schemas.microsoft.com/office/drawing/2014/main" id="{DAEB61D4-F714-5A1D-C8FE-104E7981A91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6" name="Group 31">
              <a:extLst>
                <a:ext uri="{FF2B5EF4-FFF2-40B4-BE49-F238E27FC236}">
                  <a16:creationId xmlns:a16="http://schemas.microsoft.com/office/drawing/2014/main" id="{2C7D077B-F459-3987-6649-F5467177797E}"/>
                </a:ext>
              </a:extLst>
            </p:cNvPr>
            <p:cNvGrpSpPr>
              <a:grpSpLocks noChangeAspect="1"/>
            </p:cNvGrpSpPr>
            <p:nvPr/>
          </p:nvGrpSpPr>
          <p:grpSpPr>
            <a:xfrm>
              <a:off x="17990779" y="0"/>
              <a:ext cx="2130058" cy="2129853"/>
              <a:chOff x="0" y="0"/>
              <a:chExt cx="2119351" cy="2119147"/>
            </a:xfrm>
            <a:grpFill/>
          </p:grpSpPr>
          <p:sp>
            <p:nvSpPr>
              <p:cNvPr id="55" name="Freeform 32">
                <a:extLst>
                  <a:ext uri="{FF2B5EF4-FFF2-40B4-BE49-F238E27FC236}">
                    <a16:creationId xmlns:a16="http://schemas.microsoft.com/office/drawing/2014/main" id="{3BA2ED32-DD04-6FAF-2DC8-C7ED81CFDCD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3">
              <a:extLst>
                <a:ext uri="{FF2B5EF4-FFF2-40B4-BE49-F238E27FC236}">
                  <a16:creationId xmlns:a16="http://schemas.microsoft.com/office/drawing/2014/main" id="{8B95F15D-77E0-9EE1-2BB2-D9719DAD715F}"/>
                </a:ext>
              </a:extLst>
            </p:cNvPr>
            <p:cNvGrpSpPr>
              <a:grpSpLocks noChangeAspect="1"/>
            </p:cNvGrpSpPr>
            <p:nvPr/>
          </p:nvGrpSpPr>
          <p:grpSpPr>
            <a:xfrm>
              <a:off x="17011180" y="3142434"/>
              <a:ext cx="6754079" cy="2129994"/>
              <a:chOff x="0" y="0"/>
              <a:chExt cx="6720129" cy="2119287"/>
            </a:xfrm>
            <a:grpFill/>
          </p:grpSpPr>
          <p:sp>
            <p:nvSpPr>
              <p:cNvPr id="54" name="Freeform 34">
                <a:extLst>
                  <a:ext uri="{FF2B5EF4-FFF2-40B4-BE49-F238E27FC236}">
                    <a16:creationId xmlns:a16="http://schemas.microsoft.com/office/drawing/2014/main" id="{4D42371D-58D5-1E8A-D159-04CF9949EC0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8" name="Group 35">
              <a:extLst>
                <a:ext uri="{FF2B5EF4-FFF2-40B4-BE49-F238E27FC236}">
                  <a16:creationId xmlns:a16="http://schemas.microsoft.com/office/drawing/2014/main" id="{139F0FDD-BAD5-B63C-9322-552F2D12A21B}"/>
                </a:ext>
              </a:extLst>
            </p:cNvPr>
            <p:cNvGrpSpPr>
              <a:grpSpLocks noChangeAspect="1"/>
            </p:cNvGrpSpPr>
            <p:nvPr/>
          </p:nvGrpSpPr>
          <p:grpSpPr>
            <a:xfrm>
              <a:off x="24482976" y="3142422"/>
              <a:ext cx="2130070" cy="2129866"/>
              <a:chOff x="0" y="0"/>
              <a:chExt cx="2119363" cy="2119160"/>
            </a:xfrm>
            <a:grpFill/>
          </p:grpSpPr>
          <p:sp>
            <p:nvSpPr>
              <p:cNvPr id="53" name="Freeform 36">
                <a:extLst>
                  <a:ext uri="{FF2B5EF4-FFF2-40B4-BE49-F238E27FC236}">
                    <a16:creationId xmlns:a16="http://schemas.microsoft.com/office/drawing/2014/main" id="{31E6B03D-30D4-D2C6-6F73-806DC81D9DE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9" name="Group 37">
              <a:extLst>
                <a:ext uri="{FF2B5EF4-FFF2-40B4-BE49-F238E27FC236}">
                  <a16:creationId xmlns:a16="http://schemas.microsoft.com/office/drawing/2014/main" id="{34F2C871-78FC-885D-3A46-302DEE04A1C3}"/>
                </a:ext>
              </a:extLst>
            </p:cNvPr>
            <p:cNvGrpSpPr>
              <a:grpSpLocks noChangeAspect="1"/>
            </p:cNvGrpSpPr>
            <p:nvPr/>
          </p:nvGrpSpPr>
          <p:grpSpPr>
            <a:xfrm>
              <a:off x="20862753" y="0"/>
              <a:ext cx="12451707" cy="2129994"/>
              <a:chOff x="0" y="0"/>
              <a:chExt cx="12389117" cy="2119287"/>
            </a:xfrm>
            <a:grpFill/>
          </p:grpSpPr>
          <p:sp>
            <p:nvSpPr>
              <p:cNvPr id="52" name="Freeform 38">
                <a:extLst>
                  <a:ext uri="{FF2B5EF4-FFF2-40B4-BE49-F238E27FC236}">
                    <a16:creationId xmlns:a16="http://schemas.microsoft.com/office/drawing/2014/main" id="{6A114EB6-0760-E535-4840-74CE481F935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50" name="Group 39">
              <a:extLst>
                <a:ext uri="{FF2B5EF4-FFF2-40B4-BE49-F238E27FC236}">
                  <a16:creationId xmlns:a16="http://schemas.microsoft.com/office/drawing/2014/main" id="{7EA9EEED-3AD0-36CF-5DE3-31962640AB80}"/>
                </a:ext>
              </a:extLst>
            </p:cNvPr>
            <p:cNvGrpSpPr>
              <a:grpSpLocks noChangeAspect="1"/>
            </p:cNvGrpSpPr>
            <p:nvPr/>
          </p:nvGrpSpPr>
          <p:grpSpPr>
            <a:xfrm>
              <a:off x="27330749" y="3142422"/>
              <a:ext cx="5983711" cy="2129994"/>
              <a:chOff x="0" y="0"/>
              <a:chExt cx="5953633" cy="2119287"/>
            </a:xfrm>
            <a:grpFill/>
          </p:grpSpPr>
          <p:sp>
            <p:nvSpPr>
              <p:cNvPr id="51" name="Freeform 40">
                <a:extLst>
                  <a:ext uri="{FF2B5EF4-FFF2-40B4-BE49-F238E27FC236}">
                    <a16:creationId xmlns:a16="http://schemas.microsoft.com/office/drawing/2014/main" id="{B6482944-2825-7420-EB92-89A77843262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62" name="Title 55">
            <a:extLst>
              <a:ext uri="{FF2B5EF4-FFF2-40B4-BE49-F238E27FC236}">
                <a16:creationId xmlns:a16="http://schemas.microsoft.com/office/drawing/2014/main" id="{877769B0-9E10-09D3-A8FC-F848C9504A45}"/>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3642720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Slide w/pictures_Yellow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6"/>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6"/>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6"/>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09" y="1829382"/>
            <a:ext cx="4907391" cy="383196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2" name="Rectangle 41">
            <a:extLst>
              <a:ext uri="{FF2B5EF4-FFF2-40B4-BE49-F238E27FC236}">
                <a16:creationId xmlns:a16="http://schemas.microsoft.com/office/drawing/2014/main" id="{79DFF9A9-FD84-8671-56BF-B0FB52D35BD2}"/>
              </a:ext>
            </a:extLst>
          </p:cNvPr>
          <p:cNvSpPr/>
          <p:nvPr userDrawn="1"/>
        </p:nvSpPr>
        <p:spPr>
          <a:xfrm>
            <a:off x="0" y="6082213"/>
            <a:ext cx="12192000" cy="7747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30;p55">
            <a:extLst>
              <a:ext uri="{FF2B5EF4-FFF2-40B4-BE49-F238E27FC236}">
                <a16:creationId xmlns:a16="http://schemas.microsoft.com/office/drawing/2014/main" id="{083EDA33-C4A7-9D7B-334C-ED27D825F97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4" name="Straight Connector 43">
            <a:extLst>
              <a:ext uri="{FF2B5EF4-FFF2-40B4-BE49-F238E27FC236}">
                <a16:creationId xmlns:a16="http://schemas.microsoft.com/office/drawing/2014/main" id="{8088BDE7-87E6-C7D3-44FD-CD82583F9898}"/>
              </a:ext>
            </a:extLst>
          </p:cNvPr>
          <p:cNvCxnSpPr>
            <a:cxnSpLocks/>
          </p:cNvCxnSpPr>
          <p:nvPr userDrawn="1"/>
        </p:nvCxnSpPr>
        <p:spPr>
          <a:xfrm flipH="1">
            <a:off x="44671" y="6245868"/>
            <a:ext cx="1374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 Placeholder 40">
            <a:extLst>
              <a:ext uri="{FF2B5EF4-FFF2-40B4-BE49-F238E27FC236}">
                <a16:creationId xmlns:a16="http://schemas.microsoft.com/office/drawing/2014/main" id="{7F471A0A-AD87-E7A7-A351-538B402BB839}"/>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6" name="Group 18">
            <a:extLst>
              <a:ext uri="{FF2B5EF4-FFF2-40B4-BE49-F238E27FC236}">
                <a16:creationId xmlns:a16="http://schemas.microsoft.com/office/drawing/2014/main" id="{9439D9D6-6D45-D8FD-202D-8EFF1AC2280F}"/>
              </a:ext>
            </a:extLst>
          </p:cNvPr>
          <p:cNvGrpSpPr/>
          <p:nvPr userDrawn="1"/>
        </p:nvGrpSpPr>
        <p:grpSpPr>
          <a:xfrm flipH="1">
            <a:off x="4874" y="6225838"/>
            <a:ext cx="2375018" cy="520564"/>
            <a:chOff x="9464026" y="0"/>
            <a:chExt cx="23850434" cy="5272428"/>
          </a:xfrm>
          <a:solidFill>
            <a:schemeClr val="bg1"/>
          </a:solidFill>
        </p:grpSpPr>
        <p:grpSp>
          <p:nvGrpSpPr>
            <p:cNvPr id="47" name="Group 27">
              <a:extLst>
                <a:ext uri="{FF2B5EF4-FFF2-40B4-BE49-F238E27FC236}">
                  <a16:creationId xmlns:a16="http://schemas.microsoft.com/office/drawing/2014/main" id="{DFBE47EC-9663-8327-A574-E1DAA4D660F2}"/>
                </a:ext>
              </a:extLst>
            </p:cNvPr>
            <p:cNvGrpSpPr>
              <a:grpSpLocks noChangeAspect="1"/>
            </p:cNvGrpSpPr>
            <p:nvPr/>
          </p:nvGrpSpPr>
          <p:grpSpPr>
            <a:xfrm>
              <a:off x="14163432" y="3142422"/>
              <a:ext cx="2130070" cy="2129866"/>
              <a:chOff x="0" y="0"/>
              <a:chExt cx="2119363" cy="2119160"/>
            </a:xfrm>
            <a:grpFill/>
          </p:grpSpPr>
          <p:sp>
            <p:nvSpPr>
              <p:cNvPr id="62" name="Freeform 28">
                <a:extLst>
                  <a:ext uri="{FF2B5EF4-FFF2-40B4-BE49-F238E27FC236}">
                    <a16:creationId xmlns:a16="http://schemas.microsoft.com/office/drawing/2014/main" id="{81E393A1-48C8-41D5-F306-CC28508D398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8" name="Group 29">
              <a:extLst>
                <a:ext uri="{FF2B5EF4-FFF2-40B4-BE49-F238E27FC236}">
                  <a16:creationId xmlns:a16="http://schemas.microsoft.com/office/drawing/2014/main" id="{E8D99B4A-2E79-9475-A3C7-6039F6FF76FF}"/>
                </a:ext>
              </a:extLst>
            </p:cNvPr>
            <p:cNvGrpSpPr>
              <a:grpSpLocks noChangeAspect="1"/>
            </p:cNvGrpSpPr>
            <p:nvPr/>
          </p:nvGrpSpPr>
          <p:grpSpPr>
            <a:xfrm>
              <a:off x="9464026" y="0"/>
              <a:ext cx="7784824" cy="2129994"/>
              <a:chOff x="0" y="0"/>
              <a:chExt cx="7745692" cy="2119287"/>
            </a:xfrm>
            <a:grpFill/>
          </p:grpSpPr>
          <p:sp>
            <p:nvSpPr>
              <p:cNvPr id="60" name="Freeform 30">
                <a:extLst>
                  <a:ext uri="{FF2B5EF4-FFF2-40B4-BE49-F238E27FC236}">
                    <a16:creationId xmlns:a16="http://schemas.microsoft.com/office/drawing/2014/main" id="{731C3F19-57E9-7B09-9824-8B8F2D01CB4E}"/>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49" name="Group 31">
              <a:extLst>
                <a:ext uri="{FF2B5EF4-FFF2-40B4-BE49-F238E27FC236}">
                  <a16:creationId xmlns:a16="http://schemas.microsoft.com/office/drawing/2014/main" id="{B7FBBB19-ACE5-2BF8-DFFA-8B3E3564ABE7}"/>
                </a:ext>
              </a:extLst>
            </p:cNvPr>
            <p:cNvGrpSpPr>
              <a:grpSpLocks noChangeAspect="1"/>
            </p:cNvGrpSpPr>
            <p:nvPr/>
          </p:nvGrpSpPr>
          <p:grpSpPr>
            <a:xfrm>
              <a:off x="17990779" y="0"/>
              <a:ext cx="2130058" cy="2129853"/>
              <a:chOff x="0" y="0"/>
              <a:chExt cx="2119351" cy="2119147"/>
            </a:xfrm>
            <a:grpFill/>
          </p:grpSpPr>
          <p:sp>
            <p:nvSpPr>
              <p:cNvPr id="59" name="Freeform 32">
                <a:extLst>
                  <a:ext uri="{FF2B5EF4-FFF2-40B4-BE49-F238E27FC236}">
                    <a16:creationId xmlns:a16="http://schemas.microsoft.com/office/drawing/2014/main" id="{71D8F456-AA7F-E5D4-373D-53A8EE66E46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0" name="Group 33">
              <a:extLst>
                <a:ext uri="{FF2B5EF4-FFF2-40B4-BE49-F238E27FC236}">
                  <a16:creationId xmlns:a16="http://schemas.microsoft.com/office/drawing/2014/main" id="{6B75E5D4-D8B2-B6AA-C106-1566C3FB93D7}"/>
                </a:ext>
              </a:extLst>
            </p:cNvPr>
            <p:cNvGrpSpPr>
              <a:grpSpLocks noChangeAspect="1"/>
            </p:cNvGrpSpPr>
            <p:nvPr/>
          </p:nvGrpSpPr>
          <p:grpSpPr>
            <a:xfrm>
              <a:off x="17011180" y="3142434"/>
              <a:ext cx="6754079" cy="2129994"/>
              <a:chOff x="0" y="0"/>
              <a:chExt cx="6720129" cy="2119287"/>
            </a:xfrm>
            <a:grpFill/>
          </p:grpSpPr>
          <p:sp>
            <p:nvSpPr>
              <p:cNvPr id="57" name="Freeform 34">
                <a:extLst>
                  <a:ext uri="{FF2B5EF4-FFF2-40B4-BE49-F238E27FC236}">
                    <a16:creationId xmlns:a16="http://schemas.microsoft.com/office/drawing/2014/main" id="{9967CF0B-333A-9F56-8481-06F0D0D6200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51" name="Group 35">
              <a:extLst>
                <a:ext uri="{FF2B5EF4-FFF2-40B4-BE49-F238E27FC236}">
                  <a16:creationId xmlns:a16="http://schemas.microsoft.com/office/drawing/2014/main" id="{537C5D81-0150-F1B8-19CB-DDF806E6A0A2}"/>
                </a:ext>
              </a:extLst>
            </p:cNvPr>
            <p:cNvGrpSpPr>
              <a:grpSpLocks noChangeAspect="1"/>
            </p:cNvGrpSpPr>
            <p:nvPr/>
          </p:nvGrpSpPr>
          <p:grpSpPr>
            <a:xfrm>
              <a:off x="24482976" y="3142422"/>
              <a:ext cx="2130070" cy="2129866"/>
              <a:chOff x="0" y="0"/>
              <a:chExt cx="2119363" cy="2119160"/>
            </a:xfrm>
            <a:grpFill/>
          </p:grpSpPr>
          <p:sp>
            <p:nvSpPr>
              <p:cNvPr id="56" name="Freeform 36">
                <a:extLst>
                  <a:ext uri="{FF2B5EF4-FFF2-40B4-BE49-F238E27FC236}">
                    <a16:creationId xmlns:a16="http://schemas.microsoft.com/office/drawing/2014/main" id="{ACD685D8-D95D-F0A1-140C-91A902FC23F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2" name="Group 37">
              <a:extLst>
                <a:ext uri="{FF2B5EF4-FFF2-40B4-BE49-F238E27FC236}">
                  <a16:creationId xmlns:a16="http://schemas.microsoft.com/office/drawing/2014/main" id="{3397E312-9CBE-E04E-31B0-745FBEF5DF69}"/>
                </a:ext>
              </a:extLst>
            </p:cNvPr>
            <p:cNvGrpSpPr>
              <a:grpSpLocks noChangeAspect="1"/>
            </p:cNvGrpSpPr>
            <p:nvPr/>
          </p:nvGrpSpPr>
          <p:grpSpPr>
            <a:xfrm>
              <a:off x="20862753" y="0"/>
              <a:ext cx="12451707" cy="2129994"/>
              <a:chOff x="0" y="0"/>
              <a:chExt cx="12389117" cy="2119287"/>
            </a:xfrm>
            <a:grpFill/>
          </p:grpSpPr>
          <p:sp>
            <p:nvSpPr>
              <p:cNvPr id="55" name="Freeform 38">
                <a:extLst>
                  <a:ext uri="{FF2B5EF4-FFF2-40B4-BE49-F238E27FC236}">
                    <a16:creationId xmlns:a16="http://schemas.microsoft.com/office/drawing/2014/main" id="{39D3E032-F738-21FD-9CB7-4F4183F8107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3" name="Group 39">
              <a:extLst>
                <a:ext uri="{FF2B5EF4-FFF2-40B4-BE49-F238E27FC236}">
                  <a16:creationId xmlns:a16="http://schemas.microsoft.com/office/drawing/2014/main" id="{5B9FBED5-42B1-22FF-9F57-33B72D5D38E6}"/>
                </a:ext>
              </a:extLst>
            </p:cNvPr>
            <p:cNvGrpSpPr>
              <a:grpSpLocks noChangeAspect="1"/>
            </p:cNvGrpSpPr>
            <p:nvPr/>
          </p:nvGrpSpPr>
          <p:grpSpPr>
            <a:xfrm>
              <a:off x="27330749" y="3142422"/>
              <a:ext cx="5983711" cy="2129994"/>
              <a:chOff x="0" y="0"/>
              <a:chExt cx="5953633" cy="2119287"/>
            </a:xfrm>
            <a:grpFill/>
          </p:grpSpPr>
          <p:sp>
            <p:nvSpPr>
              <p:cNvPr id="54" name="Freeform 40">
                <a:extLst>
                  <a:ext uri="{FF2B5EF4-FFF2-40B4-BE49-F238E27FC236}">
                    <a16:creationId xmlns:a16="http://schemas.microsoft.com/office/drawing/2014/main" id="{DECE83D4-8A53-74E9-4A5A-E5DB4C64A9E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63" name="Group 62">
            <a:extLst>
              <a:ext uri="{FF2B5EF4-FFF2-40B4-BE49-F238E27FC236}">
                <a16:creationId xmlns:a16="http://schemas.microsoft.com/office/drawing/2014/main" id="{6F8E7962-C038-DB57-C15C-EB095234E187}"/>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2E6B7BCC-2DC6-0DC2-4D49-36CE3D05B505}"/>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9F9091C4-FD64-773D-981E-4AFC9207C01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3" name="Freeform 4">
                <a:extLst>
                  <a:ext uri="{FF2B5EF4-FFF2-40B4-BE49-F238E27FC236}">
                    <a16:creationId xmlns:a16="http://schemas.microsoft.com/office/drawing/2014/main" id="{2058D5C6-7360-1D60-371D-14FCF370E57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4" name="Freeform 5">
                <a:extLst>
                  <a:ext uri="{FF2B5EF4-FFF2-40B4-BE49-F238E27FC236}">
                    <a16:creationId xmlns:a16="http://schemas.microsoft.com/office/drawing/2014/main" id="{70A7324E-0F15-7CFE-4B98-1A7D098CB00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5" name="Freeform 6">
                <a:extLst>
                  <a:ext uri="{FF2B5EF4-FFF2-40B4-BE49-F238E27FC236}">
                    <a16:creationId xmlns:a16="http://schemas.microsoft.com/office/drawing/2014/main" id="{E08B1B59-F3FA-B1A8-5F5B-9E71B41D281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6" name="Freeform 7">
                <a:extLst>
                  <a:ext uri="{FF2B5EF4-FFF2-40B4-BE49-F238E27FC236}">
                    <a16:creationId xmlns:a16="http://schemas.microsoft.com/office/drawing/2014/main" id="{C874E842-4BF6-7089-02B6-064DD4B7C8A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7" name="Freeform 8">
                <a:extLst>
                  <a:ext uri="{FF2B5EF4-FFF2-40B4-BE49-F238E27FC236}">
                    <a16:creationId xmlns:a16="http://schemas.microsoft.com/office/drawing/2014/main" id="{C8DA9FB5-C30B-3858-3FD6-44E221F74A5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8" name="Freeform 9">
                <a:extLst>
                  <a:ext uri="{FF2B5EF4-FFF2-40B4-BE49-F238E27FC236}">
                    <a16:creationId xmlns:a16="http://schemas.microsoft.com/office/drawing/2014/main" id="{63932361-EC72-5BEB-88F0-F325B97271A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9" name="Freeform 10">
                <a:extLst>
                  <a:ext uri="{FF2B5EF4-FFF2-40B4-BE49-F238E27FC236}">
                    <a16:creationId xmlns:a16="http://schemas.microsoft.com/office/drawing/2014/main" id="{CD5251E0-C7BE-2A78-8293-B058E7CBF7A1}"/>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5" name="Group 11">
              <a:extLst>
                <a:ext uri="{FF2B5EF4-FFF2-40B4-BE49-F238E27FC236}">
                  <a16:creationId xmlns:a16="http://schemas.microsoft.com/office/drawing/2014/main" id="{5E9E774C-5D8D-7F78-FDB6-8D57BFDB1276}"/>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463478A0-CAAB-63C8-F495-E93B1BCD96D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7" name="Freeform 13">
                <a:extLst>
                  <a:ext uri="{FF2B5EF4-FFF2-40B4-BE49-F238E27FC236}">
                    <a16:creationId xmlns:a16="http://schemas.microsoft.com/office/drawing/2014/main" id="{BC8E7C77-3A0B-5D8A-B39B-9D1A75244DF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8" name="Freeform 14">
                <a:extLst>
                  <a:ext uri="{FF2B5EF4-FFF2-40B4-BE49-F238E27FC236}">
                    <a16:creationId xmlns:a16="http://schemas.microsoft.com/office/drawing/2014/main" id="{36C23A2D-D7C7-BE37-6CC8-7C46ADD1259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9" name="Freeform 15">
                <a:extLst>
                  <a:ext uri="{FF2B5EF4-FFF2-40B4-BE49-F238E27FC236}">
                    <a16:creationId xmlns:a16="http://schemas.microsoft.com/office/drawing/2014/main" id="{FF95B2E9-19B0-A078-F260-193C2E56E82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0" name="Freeform 16">
                <a:extLst>
                  <a:ext uri="{FF2B5EF4-FFF2-40B4-BE49-F238E27FC236}">
                    <a16:creationId xmlns:a16="http://schemas.microsoft.com/office/drawing/2014/main" id="{614D7289-4F42-0F07-1149-F6C7A26CF10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1" name="Freeform 17">
                <a:extLst>
                  <a:ext uri="{FF2B5EF4-FFF2-40B4-BE49-F238E27FC236}">
                    <a16:creationId xmlns:a16="http://schemas.microsoft.com/office/drawing/2014/main" id="{EF543061-F155-3826-75E5-054BAA84479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0" name="Google Shape;130;p55">
            <a:extLst>
              <a:ext uri="{FF2B5EF4-FFF2-40B4-BE49-F238E27FC236}">
                <a16:creationId xmlns:a16="http://schemas.microsoft.com/office/drawing/2014/main" id="{17C38A35-6B9B-EE9E-C27B-1FB36CFC905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1" name="Straight Connector 80">
            <a:extLst>
              <a:ext uri="{FF2B5EF4-FFF2-40B4-BE49-F238E27FC236}">
                <a16:creationId xmlns:a16="http://schemas.microsoft.com/office/drawing/2014/main" id="{75E61C33-8379-C5B8-0915-398A01703FD7}"/>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Title 55">
            <a:extLst>
              <a:ext uri="{FF2B5EF4-FFF2-40B4-BE49-F238E27FC236}">
                <a16:creationId xmlns:a16="http://schemas.microsoft.com/office/drawing/2014/main" id="{E2AB6461-8AE5-DFC7-F671-358F6D441309}"/>
              </a:ext>
            </a:extLst>
          </p:cNvPr>
          <p:cNvSpPr>
            <a:spLocks noGrp="1"/>
          </p:cNvSpPr>
          <p:nvPr>
            <p:ph type="title" hasCustomPrompt="1"/>
          </p:nvPr>
        </p:nvSpPr>
        <p:spPr>
          <a:xfrm>
            <a:off x="464709" y="556280"/>
            <a:ext cx="11351507"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245952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hart_Navy">
    <p:spTree>
      <p:nvGrpSpPr>
        <p:cNvPr id="1" name=""/>
        <p:cNvGrpSpPr/>
        <p:nvPr/>
      </p:nvGrpSpPr>
      <p:grpSpPr>
        <a:xfrm>
          <a:off x="0" y="0"/>
          <a:ext cx="0" cy="0"/>
          <a:chOff x="0" y="0"/>
          <a:chExt cx="0" cy="0"/>
        </a:xfrm>
      </p:grpSpPr>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420247" y="1713472"/>
            <a:ext cx="11351505" cy="363386"/>
          </a:xfrm>
        </p:spPr>
        <p:txBody>
          <a:bodyPr anchor="b">
            <a:normAutofit/>
          </a:bodyPr>
          <a:lstStyle>
            <a:lvl1pPr marL="0" indent="0" algn="ctr">
              <a:lnSpc>
                <a:spcPct val="100000"/>
              </a:lnSpc>
              <a:spcBef>
                <a:spcPts val="0"/>
              </a:spcBef>
              <a:buFont typeface="Arial" panose="020B0604020202020204" pitchFamily="34" charset="0"/>
              <a:buNone/>
              <a:defRPr sz="1600" b="1">
                <a:solidFill>
                  <a:srgbClr val="002A4D"/>
                </a:solidFill>
                <a:latin typeface="Montserrat" panose="02000505000000020004" pitchFamily="2" charset="77"/>
              </a:defRPr>
            </a:lvl1pPr>
          </a:lstStyle>
          <a:p>
            <a:pPr lvl="0"/>
            <a:r>
              <a:rPr lang="en-US"/>
              <a:t>Click to edit Master text styles</a:t>
            </a:r>
          </a:p>
        </p:txBody>
      </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420247" y="2293914"/>
            <a:ext cx="11351505" cy="3513138"/>
          </a:xfrm>
        </p:spPr>
        <p:txBody>
          <a:bodyPr>
            <a:normAutofit/>
          </a:bodyPr>
          <a:lstStyle>
            <a:lvl1pPr marL="0" indent="0">
              <a:buNone/>
              <a:defRPr sz="1400">
                <a:solidFill>
                  <a:schemeClr val="accent1"/>
                </a:solidFill>
              </a:defRPr>
            </a:lvl1pPr>
          </a:lstStyle>
          <a:p>
            <a:endParaRPr lang="en-US"/>
          </a:p>
        </p:txBody>
      </p:sp>
      <p:sp>
        <p:nvSpPr>
          <p:cNvPr id="63" name="Rectangle 62">
            <a:extLst>
              <a:ext uri="{FF2B5EF4-FFF2-40B4-BE49-F238E27FC236}">
                <a16:creationId xmlns:a16="http://schemas.microsoft.com/office/drawing/2014/main" id="{5BAC1888-79CF-5F60-1F13-33193B6CA640}"/>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148AD59-E283-10CF-67A3-244F7E8D02CB}"/>
              </a:ext>
            </a:extLst>
          </p:cNvPr>
          <p:cNvSpPr/>
          <p:nvPr userDrawn="1"/>
        </p:nvSpPr>
        <p:spPr>
          <a:xfrm>
            <a:off x="0" y="0"/>
            <a:ext cx="12192000" cy="981012"/>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130;p55">
            <a:extLst>
              <a:ext uri="{FF2B5EF4-FFF2-40B4-BE49-F238E27FC236}">
                <a16:creationId xmlns:a16="http://schemas.microsoft.com/office/drawing/2014/main" id="{3D720600-554C-8C71-681D-74A4409CC433}"/>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7" name="Straight Connector 66">
            <a:extLst>
              <a:ext uri="{FF2B5EF4-FFF2-40B4-BE49-F238E27FC236}">
                <a16:creationId xmlns:a16="http://schemas.microsoft.com/office/drawing/2014/main" id="{C2DAF642-D902-7F2D-B49D-8EF59C9697AC}"/>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68" name="Text Placeholder 40">
            <a:extLst>
              <a:ext uri="{FF2B5EF4-FFF2-40B4-BE49-F238E27FC236}">
                <a16:creationId xmlns:a16="http://schemas.microsoft.com/office/drawing/2014/main" id="{09E3245B-7227-032F-6C89-C368DD24112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69" name="Group 18">
            <a:extLst>
              <a:ext uri="{FF2B5EF4-FFF2-40B4-BE49-F238E27FC236}">
                <a16:creationId xmlns:a16="http://schemas.microsoft.com/office/drawing/2014/main" id="{FE3F57EF-6BC5-258D-285C-2D8650A55E81}"/>
              </a:ext>
            </a:extLst>
          </p:cNvPr>
          <p:cNvGrpSpPr/>
          <p:nvPr userDrawn="1"/>
        </p:nvGrpSpPr>
        <p:grpSpPr>
          <a:xfrm flipH="1">
            <a:off x="22980" y="6225838"/>
            <a:ext cx="2375018" cy="520564"/>
            <a:chOff x="9464026" y="0"/>
            <a:chExt cx="23850434" cy="5272428"/>
          </a:xfrm>
        </p:grpSpPr>
        <p:grpSp>
          <p:nvGrpSpPr>
            <p:cNvPr id="70" name="Group 27">
              <a:extLst>
                <a:ext uri="{FF2B5EF4-FFF2-40B4-BE49-F238E27FC236}">
                  <a16:creationId xmlns:a16="http://schemas.microsoft.com/office/drawing/2014/main" id="{0BC86782-FD19-8A3C-4212-4AF691503D74}"/>
                </a:ext>
              </a:extLst>
            </p:cNvPr>
            <p:cNvGrpSpPr>
              <a:grpSpLocks noChangeAspect="1"/>
            </p:cNvGrpSpPr>
            <p:nvPr/>
          </p:nvGrpSpPr>
          <p:grpSpPr>
            <a:xfrm>
              <a:off x="14163432" y="3142422"/>
              <a:ext cx="2130070" cy="2129866"/>
              <a:chOff x="0" y="0"/>
              <a:chExt cx="2119363" cy="2119160"/>
            </a:xfrm>
          </p:grpSpPr>
          <p:sp>
            <p:nvSpPr>
              <p:cNvPr id="84" name="Freeform 28">
                <a:extLst>
                  <a:ext uri="{FF2B5EF4-FFF2-40B4-BE49-F238E27FC236}">
                    <a16:creationId xmlns:a16="http://schemas.microsoft.com/office/drawing/2014/main" id="{89F9250B-F22D-DB5F-505C-174B4411236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1" name="Group 29">
              <a:extLst>
                <a:ext uri="{FF2B5EF4-FFF2-40B4-BE49-F238E27FC236}">
                  <a16:creationId xmlns:a16="http://schemas.microsoft.com/office/drawing/2014/main" id="{5DF60657-8431-31BC-0B3F-4DA59D2BE815}"/>
                </a:ext>
              </a:extLst>
            </p:cNvPr>
            <p:cNvGrpSpPr>
              <a:grpSpLocks noChangeAspect="1"/>
            </p:cNvGrpSpPr>
            <p:nvPr/>
          </p:nvGrpSpPr>
          <p:grpSpPr>
            <a:xfrm>
              <a:off x="9464026" y="0"/>
              <a:ext cx="7784824" cy="2129994"/>
              <a:chOff x="0" y="0"/>
              <a:chExt cx="7745692" cy="2119287"/>
            </a:xfrm>
          </p:grpSpPr>
          <p:sp>
            <p:nvSpPr>
              <p:cNvPr id="83" name="Freeform 30">
                <a:extLst>
                  <a:ext uri="{FF2B5EF4-FFF2-40B4-BE49-F238E27FC236}">
                    <a16:creationId xmlns:a16="http://schemas.microsoft.com/office/drawing/2014/main" id="{D60A3914-A60A-78F3-C45B-E2098AFAA9C8}"/>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2" name="Group 31">
              <a:extLst>
                <a:ext uri="{FF2B5EF4-FFF2-40B4-BE49-F238E27FC236}">
                  <a16:creationId xmlns:a16="http://schemas.microsoft.com/office/drawing/2014/main" id="{E92FBDA2-3F00-2375-3E67-EB294C5B806C}"/>
                </a:ext>
              </a:extLst>
            </p:cNvPr>
            <p:cNvGrpSpPr>
              <a:grpSpLocks noChangeAspect="1"/>
            </p:cNvGrpSpPr>
            <p:nvPr/>
          </p:nvGrpSpPr>
          <p:grpSpPr>
            <a:xfrm>
              <a:off x="17990779" y="0"/>
              <a:ext cx="2130058" cy="2129853"/>
              <a:chOff x="0" y="0"/>
              <a:chExt cx="2119351" cy="2119147"/>
            </a:xfrm>
          </p:grpSpPr>
          <p:sp>
            <p:nvSpPr>
              <p:cNvPr id="82" name="Freeform 32">
                <a:extLst>
                  <a:ext uri="{FF2B5EF4-FFF2-40B4-BE49-F238E27FC236}">
                    <a16:creationId xmlns:a16="http://schemas.microsoft.com/office/drawing/2014/main" id="{E2D1DFBC-5163-7D56-3C71-43F618F92EE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3" name="Group 33">
              <a:extLst>
                <a:ext uri="{FF2B5EF4-FFF2-40B4-BE49-F238E27FC236}">
                  <a16:creationId xmlns:a16="http://schemas.microsoft.com/office/drawing/2014/main" id="{40FF75CA-1BD0-6491-8F05-EE4CF524AC0E}"/>
                </a:ext>
              </a:extLst>
            </p:cNvPr>
            <p:cNvGrpSpPr>
              <a:grpSpLocks noChangeAspect="1"/>
            </p:cNvGrpSpPr>
            <p:nvPr/>
          </p:nvGrpSpPr>
          <p:grpSpPr>
            <a:xfrm>
              <a:off x="17011180" y="3142434"/>
              <a:ext cx="6754079" cy="2129994"/>
              <a:chOff x="0" y="0"/>
              <a:chExt cx="6720129" cy="2119287"/>
            </a:xfrm>
          </p:grpSpPr>
          <p:sp>
            <p:nvSpPr>
              <p:cNvPr id="81" name="Freeform 34">
                <a:extLst>
                  <a:ext uri="{FF2B5EF4-FFF2-40B4-BE49-F238E27FC236}">
                    <a16:creationId xmlns:a16="http://schemas.microsoft.com/office/drawing/2014/main" id="{D243B17F-D64E-C4FB-FE46-76F573F0D89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4" name="Group 35">
              <a:extLst>
                <a:ext uri="{FF2B5EF4-FFF2-40B4-BE49-F238E27FC236}">
                  <a16:creationId xmlns:a16="http://schemas.microsoft.com/office/drawing/2014/main" id="{61825AD9-8C5F-89D3-126A-FFA3304D4944}"/>
                </a:ext>
              </a:extLst>
            </p:cNvPr>
            <p:cNvGrpSpPr>
              <a:grpSpLocks noChangeAspect="1"/>
            </p:cNvGrpSpPr>
            <p:nvPr/>
          </p:nvGrpSpPr>
          <p:grpSpPr>
            <a:xfrm>
              <a:off x="24482976" y="3142422"/>
              <a:ext cx="2130070" cy="2129866"/>
              <a:chOff x="0" y="0"/>
              <a:chExt cx="2119363" cy="2119160"/>
            </a:xfrm>
          </p:grpSpPr>
          <p:sp>
            <p:nvSpPr>
              <p:cNvPr id="80" name="Freeform 36">
                <a:extLst>
                  <a:ext uri="{FF2B5EF4-FFF2-40B4-BE49-F238E27FC236}">
                    <a16:creationId xmlns:a16="http://schemas.microsoft.com/office/drawing/2014/main" id="{FF3508BC-6FEB-4E8F-5F9F-3B9D81C5913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75" name="Group 37">
              <a:extLst>
                <a:ext uri="{FF2B5EF4-FFF2-40B4-BE49-F238E27FC236}">
                  <a16:creationId xmlns:a16="http://schemas.microsoft.com/office/drawing/2014/main" id="{FEDD7A96-44DA-50BA-313A-577524D54BE1}"/>
                </a:ext>
              </a:extLst>
            </p:cNvPr>
            <p:cNvGrpSpPr>
              <a:grpSpLocks noChangeAspect="1"/>
            </p:cNvGrpSpPr>
            <p:nvPr/>
          </p:nvGrpSpPr>
          <p:grpSpPr>
            <a:xfrm>
              <a:off x="20862753" y="0"/>
              <a:ext cx="12451707" cy="2129994"/>
              <a:chOff x="0" y="0"/>
              <a:chExt cx="12389117" cy="2119287"/>
            </a:xfrm>
          </p:grpSpPr>
          <p:sp>
            <p:nvSpPr>
              <p:cNvPr id="79" name="Freeform 38">
                <a:extLst>
                  <a:ext uri="{FF2B5EF4-FFF2-40B4-BE49-F238E27FC236}">
                    <a16:creationId xmlns:a16="http://schemas.microsoft.com/office/drawing/2014/main" id="{4FF5F8B2-A702-849D-5447-69EAC880771C}"/>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76" name="Group 39">
              <a:extLst>
                <a:ext uri="{FF2B5EF4-FFF2-40B4-BE49-F238E27FC236}">
                  <a16:creationId xmlns:a16="http://schemas.microsoft.com/office/drawing/2014/main" id="{C30BB643-1C02-C267-01E2-F5DE24CBC4AA}"/>
                </a:ext>
              </a:extLst>
            </p:cNvPr>
            <p:cNvGrpSpPr>
              <a:grpSpLocks noChangeAspect="1"/>
            </p:cNvGrpSpPr>
            <p:nvPr/>
          </p:nvGrpSpPr>
          <p:grpSpPr>
            <a:xfrm>
              <a:off x="27330749" y="3142422"/>
              <a:ext cx="5983711" cy="2129994"/>
              <a:chOff x="0" y="0"/>
              <a:chExt cx="5953633" cy="2119287"/>
            </a:xfrm>
          </p:grpSpPr>
          <p:sp>
            <p:nvSpPr>
              <p:cNvPr id="77" name="Freeform 40">
                <a:extLst>
                  <a:ext uri="{FF2B5EF4-FFF2-40B4-BE49-F238E27FC236}">
                    <a16:creationId xmlns:a16="http://schemas.microsoft.com/office/drawing/2014/main" id="{EC4431EE-8363-E480-3D43-00F588E8455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85" name="Group 84">
            <a:extLst>
              <a:ext uri="{FF2B5EF4-FFF2-40B4-BE49-F238E27FC236}">
                <a16:creationId xmlns:a16="http://schemas.microsoft.com/office/drawing/2014/main" id="{2E13694E-2B6E-A5BB-A198-D078936AF3FE}"/>
              </a:ext>
            </a:extLst>
          </p:cNvPr>
          <p:cNvGrpSpPr/>
          <p:nvPr userDrawn="1"/>
        </p:nvGrpSpPr>
        <p:grpSpPr>
          <a:xfrm>
            <a:off x="10542215" y="6313475"/>
            <a:ext cx="806169" cy="156064"/>
            <a:chOff x="10436933" y="1424045"/>
            <a:chExt cx="3986384" cy="771716"/>
          </a:xfrm>
          <a:solidFill>
            <a:schemeClr val="bg1"/>
          </a:solidFill>
        </p:grpSpPr>
        <p:grpSp>
          <p:nvGrpSpPr>
            <p:cNvPr id="86" name="Group 2">
              <a:extLst>
                <a:ext uri="{FF2B5EF4-FFF2-40B4-BE49-F238E27FC236}">
                  <a16:creationId xmlns:a16="http://schemas.microsoft.com/office/drawing/2014/main" id="{8CD2711C-FEDB-5823-F22D-F82C8FFEF9A8}"/>
                </a:ext>
              </a:extLst>
            </p:cNvPr>
            <p:cNvGrpSpPr>
              <a:grpSpLocks noChangeAspect="1"/>
            </p:cNvGrpSpPr>
            <p:nvPr userDrawn="1"/>
          </p:nvGrpSpPr>
          <p:grpSpPr>
            <a:xfrm>
              <a:off x="10436933" y="1424045"/>
              <a:ext cx="852335" cy="771525"/>
              <a:chOff x="0" y="0"/>
              <a:chExt cx="1136447" cy="1028700"/>
            </a:xfrm>
            <a:grpFill/>
          </p:grpSpPr>
          <p:sp>
            <p:nvSpPr>
              <p:cNvPr id="94" name="Freeform 3">
                <a:extLst>
                  <a:ext uri="{FF2B5EF4-FFF2-40B4-BE49-F238E27FC236}">
                    <a16:creationId xmlns:a16="http://schemas.microsoft.com/office/drawing/2014/main" id="{002E583F-5CB6-8AF6-B558-9A6C4E8881A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95" name="Freeform 4">
                <a:extLst>
                  <a:ext uri="{FF2B5EF4-FFF2-40B4-BE49-F238E27FC236}">
                    <a16:creationId xmlns:a16="http://schemas.microsoft.com/office/drawing/2014/main" id="{E020F6A9-73BD-420E-BDA6-5BF5660F7F24}"/>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96" name="Freeform 5">
                <a:extLst>
                  <a:ext uri="{FF2B5EF4-FFF2-40B4-BE49-F238E27FC236}">
                    <a16:creationId xmlns:a16="http://schemas.microsoft.com/office/drawing/2014/main" id="{A037A502-1B4C-135F-42BB-250F0B628C7C}"/>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97" name="Freeform 6">
                <a:extLst>
                  <a:ext uri="{FF2B5EF4-FFF2-40B4-BE49-F238E27FC236}">
                    <a16:creationId xmlns:a16="http://schemas.microsoft.com/office/drawing/2014/main" id="{1E9E21F7-3D7F-2DF2-64CE-EAD4DF99491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98" name="Freeform 7">
                <a:extLst>
                  <a:ext uri="{FF2B5EF4-FFF2-40B4-BE49-F238E27FC236}">
                    <a16:creationId xmlns:a16="http://schemas.microsoft.com/office/drawing/2014/main" id="{10D54400-52A8-70D7-1BE7-4EDC87FE3A0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99" name="Freeform 8">
                <a:extLst>
                  <a:ext uri="{FF2B5EF4-FFF2-40B4-BE49-F238E27FC236}">
                    <a16:creationId xmlns:a16="http://schemas.microsoft.com/office/drawing/2014/main" id="{2F300DBF-9BC1-1FCC-B359-797449A1F82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100" name="Freeform 9">
                <a:extLst>
                  <a:ext uri="{FF2B5EF4-FFF2-40B4-BE49-F238E27FC236}">
                    <a16:creationId xmlns:a16="http://schemas.microsoft.com/office/drawing/2014/main" id="{5EDF1FFE-8D65-6E45-35FB-69450C7AFD3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101" name="Freeform 10">
                <a:extLst>
                  <a:ext uri="{FF2B5EF4-FFF2-40B4-BE49-F238E27FC236}">
                    <a16:creationId xmlns:a16="http://schemas.microsoft.com/office/drawing/2014/main" id="{EDEE22B6-3435-8C1D-B922-9290393FD5E8}"/>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87" name="Group 11">
              <a:extLst>
                <a:ext uri="{FF2B5EF4-FFF2-40B4-BE49-F238E27FC236}">
                  <a16:creationId xmlns:a16="http://schemas.microsoft.com/office/drawing/2014/main" id="{24BD855C-DFDA-2FF7-6AF0-2E37DD968ED1}"/>
                </a:ext>
              </a:extLst>
            </p:cNvPr>
            <p:cNvGrpSpPr>
              <a:grpSpLocks noChangeAspect="1"/>
            </p:cNvGrpSpPr>
            <p:nvPr userDrawn="1"/>
          </p:nvGrpSpPr>
          <p:grpSpPr>
            <a:xfrm>
              <a:off x="11319520" y="1424226"/>
              <a:ext cx="3103797" cy="771535"/>
              <a:chOff x="0" y="0"/>
              <a:chExt cx="4138397" cy="1028713"/>
            </a:xfrm>
            <a:grpFill/>
          </p:grpSpPr>
          <p:sp>
            <p:nvSpPr>
              <p:cNvPr id="88" name="Freeform 12">
                <a:extLst>
                  <a:ext uri="{FF2B5EF4-FFF2-40B4-BE49-F238E27FC236}">
                    <a16:creationId xmlns:a16="http://schemas.microsoft.com/office/drawing/2014/main" id="{4D03F05B-24B2-0FF1-31C2-EC83655D8E3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89" name="Freeform 13">
                <a:extLst>
                  <a:ext uri="{FF2B5EF4-FFF2-40B4-BE49-F238E27FC236}">
                    <a16:creationId xmlns:a16="http://schemas.microsoft.com/office/drawing/2014/main" id="{AD8CB89D-91CB-4F3C-292E-3ABF322C4E0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90" name="Freeform 14">
                <a:extLst>
                  <a:ext uri="{FF2B5EF4-FFF2-40B4-BE49-F238E27FC236}">
                    <a16:creationId xmlns:a16="http://schemas.microsoft.com/office/drawing/2014/main" id="{A6F2CED4-DDC6-6DD1-CBEF-E5567C531025}"/>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91" name="Freeform 15">
                <a:extLst>
                  <a:ext uri="{FF2B5EF4-FFF2-40B4-BE49-F238E27FC236}">
                    <a16:creationId xmlns:a16="http://schemas.microsoft.com/office/drawing/2014/main" id="{81495B04-EAD5-928F-0490-E6BF7BCC13E3}"/>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92" name="Freeform 16">
                <a:extLst>
                  <a:ext uri="{FF2B5EF4-FFF2-40B4-BE49-F238E27FC236}">
                    <a16:creationId xmlns:a16="http://schemas.microsoft.com/office/drawing/2014/main" id="{06B98432-30DA-350C-4EC1-4B7ADC759D1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93" name="Freeform 17">
                <a:extLst>
                  <a:ext uri="{FF2B5EF4-FFF2-40B4-BE49-F238E27FC236}">
                    <a16:creationId xmlns:a16="http://schemas.microsoft.com/office/drawing/2014/main" id="{6CD75841-06F4-7075-D402-2E31C36A978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102" name="Google Shape;130;p55">
            <a:extLst>
              <a:ext uri="{FF2B5EF4-FFF2-40B4-BE49-F238E27FC236}">
                <a16:creationId xmlns:a16="http://schemas.microsoft.com/office/drawing/2014/main" id="{11B76170-0B89-A766-9756-65DD6F054297}"/>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103" name="Straight Connector 102">
            <a:extLst>
              <a:ext uri="{FF2B5EF4-FFF2-40B4-BE49-F238E27FC236}">
                <a16:creationId xmlns:a16="http://schemas.microsoft.com/office/drawing/2014/main" id="{B0496FEC-3CBB-BED8-4E5E-FE639EF0A4F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104" name="Title 55">
            <a:extLst>
              <a:ext uri="{FF2B5EF4-FFF2-40B4-BE49-F238E27FC236}">
                <a16:creationId xmlns:a16="http://schemas.microsoft.com/office/drawing/2014/main" id="{1DA0E781-8451-5C7E-6BD2-3560E3A0173D}"/>
              </a:ext>
            </a:extLst>
          </p:cNvPr>
          <p:cNvSpPr>
            <a:spLocks noGrp="1"/>
          </p:cNvSpPr>
          <p:nvPr>
            <p:ph type="title" hasCustomPrompt="1"/>
          </p:nvPr>
        </p:nvSpPr>
        <p:spPr>
          <a:xfrm>
            <a:off x="443602" y="556280"/>
            <a:ext cx="11304796" cy="424732"/>
          </a:xfrm>
        </p:spPr>
        <p:txBody>
          <a:bodyPr wrap="square">
            <a:spAutoFit/>
          </a:bodyPr>
          <a:lstStyle>
            <a:lvl1pPr algn="ctr">
              <a:defRPr sz="2400">
                <a:solidFill>
                  <a:schemeClr val="bg1"/>
                </a:solidFill>
              </a:defRPr>
            </a:lvl1pPr>
          </a:lstStyle>
          <a:p>
            <a:r>
              <a:rPr lang="en-US"/>
              <a:t>Slide Title Goes Here</a:t>
            </a:r>
          </a:p>
        </p:txBody>
      </p:sp>
    </p:spTree>
    <p:extLst>
      <p:ext uri="{BB962C8B-B14F-4D97-AF65-F5344CB8AC3E}">
        <p14:creationId xmlns:p14="http://schemas.microsoft.com/office/powerpoint/2010/main" val="3476705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Text and 1 Picture_Yellow">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DF7255-8EBF-44FD-D5D4-34028A2758E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6" name="Text Placeholder 40">
            <a:extLst>
              <a:ext uri="{FF2B5EF4-FFF2-40B4-BE49-F238E27FC236}">
                <a16:creationId xmlns:a16="http://schemas.microsoft.com/office/drawing/2014/main" id="{5489DFC8-69B9-97A1-605A-C0648C56B669}"/>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9" name="Text Placeholder 6">
            <a:extLst>
              <a:ext uri="{FF2B5EF4-FFF2-40B4-BE49-F238E27FC236}">
                <a16:creationId xmlns:a16="http://schemas.microsoft.com/office/drawing/2014/main" id="{27EC0CE7-FC63-2A42-8FCE-C41A178B8FA5}"/>
              </a:ext>
            </a:extLst>
          </p:cNvPr>
          <p:cNvSpPr>
            <a:spLocks noGrp="1"/>
          </p:cNvSpPr>
          <p:nvPr>
            <p:ph type="body" sz="half" idx="2"/>
          </p:nvPr>
        </p:nvSpPr>
        <p:spPr>
          <a:xfrm>
            <a:off x="464709" y="1829382"/>
            <a:ext cx="4805791"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41632"/>
          </a:xfrm>
        </p:spPr>
        <p:txBody>
          <a:bodyPr wrap="square">
            <a:spAutoFit/>
          </a:bodyPr>
          <a:lstStyle>
            <a:lvl1pPr marL="0" indent="0" algn="l">
              <a:buNone/>
              <a:defRPr sz="1800" b="1">
                <a:solidFill>
                  <a:schemeClr val="accent6"/>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584280" y="1635154"/>
            <a:ext cx="6742759" cy="4232822"/>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noFill/>
          <a:ln w="57150">
            <a:solidFill>
              <a:schemeClr val="accent6"/>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6742759" cy="424732"/>
          </a:xfrm>
        </p:spPr>
        <p:txBody>
          <a:bodyPr wrap="square">
            <a:spAutoFit/>
          </a:bodyPr>
          <a:lstStyle>
            <a:lvl1pPr algn="l">
              <a:defRPr sz="2400">
                <a:solidFill>
                  <a:schemeClr val="accent1"/>
                </a:solidFill>
              </a:defRPr>
            </a:lvl1pPr>
          </a:lstStyle>
          <a:p>
            <a:r>
              <a:rPr lang="en-US"/>
              <a:t>Slide Title Goes Here</a:t>
            </a:r>
          </a:p>
        </p:txBody>
      </p:sp>
      <p:grpSp>
        <p:nvGrpSpPr>
          <p:cNvPr id="44" name="Group 18">
            <a:extLst>
              <a:ext uri="{FF2B5EF4-FFF2-40B4-BE49-F238E27FC236}">
                <a16:creationId xmlns:a16="http://schemas.microsoft.com/office/drawing/2014/main" id="{136D32B9-58D4-ED1C-0B75-CC13D4C6F680}"/>
              </a:ext>
            </a:extLst>
          </p:cNvPr>
          <p:cNvGrpSpPr/>
          <p:nvPr userDrawn="1"/>
        </p:nvGrpSpPr>
        <p:grpSpPr>
          <a:xfrm>
            <a:off x="7381655" y="180826"/>
            <a:ext cx="4810345" cy="1063385"/>
            <a:chOff x="9464026" y="0"/>
            <a:chExt cx="23850434" cy="5272428"/>
          </a:xfrm>
        </p:grpSpPr>
        <p:grpSp>
          <p:nvGrpSpPr>
            <p:cNvPr id="45" name="Group 27">
              <a:extLst>
                <a:ext uri="{FF2B5EF4-FFF2-40B4-BE49-F238E27FC236}">
                  <a16:creationId xmlns:a16="http://schemas.microsoft.com/office/drawing/2014/main" id="{4F1BBA75-A005-64D8-D623-B3260E2A22AE}"/>
                </a:ext>
              </a:extLst>
            </p:cNvPr>
            <p:cNvGrpSpPr>
              <a:grpSpLocks noChangeAspect="1"/>
            </p:cNvGrpSpPr>
            <p:nvPr/>
          </p:nvGrpSpPr>
          <p:grpSpPr>
            <a:xfrm>
              <a:off x="14163432" y="3142422"/>
              <a:ext cx="2130070" cy="2129866"/>
              <a:chOff x="0" y="0"/>
              <a:chExt cx="2119363" cy="2119160"/>
            </a:xfrm>
          </p:grpSpPr>
          <p:sp>
            <p:nvSpPr>
              <p:cNvPr id="60" name="Freeform 28">
                <a:extLst>
                  <a:ext uri="{FF2B5EF4-FFF2-40B4-BE49-F238E27FC236}">
                    <a16:creationId xmlns:a16="http://schemas.microsoft.com/office/drawing/2014/main" id="{C2527D36-0EE9-6387-973F-116553D0593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6" name="Group 29">
              <a:extLst>
                <a:ext uri="{FF2B5EF4-FFF2-40B4-BE49-F238E27FC236}">
                  <a16:creationId xmlns:a16="http://schemas.microsoft.com/office/drawing/2014/main" id="{72F9E646-59D8-05D4-EE1B-5D888914FD69}"/>
                </a:ext>
              </a:extLst>
            </p:cNvPr>
            <p:cNvGrpSpPr>
              <a:grpSpLocks noChangeAspect="1"/>
            </p:cNvGrpSpPr>
            <p:nvPr/>
          </p:nvGrpSpPr>
          <p:grpSpPr>
            <a:xfrm>
              <a:off x="9464026" y="0"/>
              <a:ext cx="7784824" cy="2129994"/>
              <a:chOff x="0" y="0"/>
              <a:chExt cx="7745692" cy="2119287"/>
            </a:xfrm>
          </p:grpSpPr>
          <p:sp>
            <p:nvSpPr>
              <p:cNvPr id="59" name="Freeform 30">
                <a:extLst>
                  <a:ext uri="{FF2B5EF4-FFF2-40B4-BE49-F238E27FC236}">
                    <a16:creationId xmlns:a16="http://schemas.microsoft.com/office/drawing/2014/main" id="{D023C2A8-7811-20D2-5272-71CD32C38AC4}"/>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7" name="Group 31">
              <a:extLst>
                <a:ext uri="{FF2B5EF4-FFF2-40B4-BE49-F238E27FC236}">
                  <a16:creationId xmlns:a16="http://schemas.microsoft.com/office/drawing/2014/main" id="{C28974E4-A8BB-E700-7430-7D3BCA9FA0A1}"/>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C2C02C20-5B5C-3CE6-07AE-3E0A0495275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8" name="Group 33">
              <a:extLst>
                <a:ext uri="{FF2B5EF4-FFF2-40B4-BE49-F238E27FC236}">
                  <a16:creationId xmlns:a16="http://schemas.microsoft.com/office/drawing/2014/main" id="{21278C0E-DC74-9AAE-46B5-49F32F1E5F27}"/>
                </a:ext>
              </a:extLst>
            </p:cNvPr>
            <p:cNvGrpSpPr>
              <a:grpSpLocks noChangeAspect="1"/>
            </p:cNvGrpSpPr>
            <p:nvPr/>
          </p:nvGrpSpPr>
          <p:grpSpPr>
            <a:xfrm>
              <a:off x="17011180" y="3142434"/>
              <a:ext cx="6754079" cy="2129994"/>
              <a:chOff x="0" y="0"/>
              <a:chExt cx="6720129" cy="2119287"/>
            </a:xfrm>
          </p:grpSpPr>
          <p:sp>
            <p:nvSpPr>
              <p:cNvPr id="55" name="Freeform 34">
                <a:extLst>
                  <a:ext uri="{FF2B5EF4-FFF2-40B4-BE49-F238E27FC236}">
                    <a16:creationId xmlns:a16="http://schemas.microsoft.com/office/drawing/2014/main" id="{C3F10C2C-337D-34D0-B996-5D7D1857CC8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9" name="Group 35">
              <a:extLst>
                <a:ext uri="{FF2B5EF4-FFF2-40B4-BE49-F238E27FC236}">
                  <a16:creationId xmlns:a16="http://schemas.microsoft.com/office/drawing/2014/main" id="{EF0C57B4-1A86-5E1E-EA3D-CB7FE08D5FFE}"/>
                </a:ext>
              </a:extLst>
            </p:cNvPr>
            <p:cNvGrpSpPr>
              <a:grpSpLocks noChangeAspect="1"/>
            </p:cNvGrpSpPr>
            <p:nvPr/>
          </p:nvGrpSpPr>
          <p:grpSpPr>
            <a:xfrm>
              <a:off x="24482976" y="3142422"/>
              <a:ext cx="2130070" cy="2129866"/>
              <a:chOff x="0" y="0"/>
              <a:chExt cx="2119363" cy="2119160"/>
            </a:xfrm>
          </p:grpSpPr>
          <p:sp>
            <p:nvSpPr>
              <p:cNvPr id="54" name="Freeform 36">
                <a:extLst>
                  <a:ext uri="{FF2B5EF4-FFF2-40B4-BE49-F238E27FC236}">
                    <a16:creationId xmlns:a16="http://schemas.microsoft.com/office/drawing/2014/main" id="{9B55F5E1-93E7-9197-65FC-CF16A4FC83B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0" name="Group 37">
              <a:extLst>
                <a:ext uri="{FF2B5EF4-FFF2-40B4-BE49-F238E27FC236}">
                  <a16:creationId xmlns:a16="http://schemas.microsoft.com/office/drawing/2014/main" id="{46171068-2A59-380A-4481-14C1BAD41C61}"/>
                </a:ext>
              </a:extLst>
            </p:cNvPr>
            <p:cNvGrpSpPr>
              <a:grpSpLocks noChangeAspect="1"/>
            </p:cNvGrpSpPr>
            <p:nvPr/>
          </p:nvGrpSpPr>
          <p:grpSpPr>
            <a:xfrm>
              <a:off x="20862753" y="0"/>
              <a:ext cx="12451707" cy="2129994"/>
              <a:chOff x="0" y="0"/>
              <a:chExt cx="12389117" cy="2119287"/>
            </a:xfrm>
          </p:grpSpPr>
          <p:sp>
            <p:nvSpPr>
              <p:cNvPr id="53" name="Freeform 38">
                <a:extLst>
                  <a:ext uri="{FF2B5EF4-FFF2-40B4-BE49-F238E27FC236}">
                    <a16:creationId xmlns:a16="http://schemas.microsoft.com/office/drawing/2014/main" id="{2E2FA49A-F85B-18DC-25A9-A4E6A18C1FDC}"/>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1" name="Group 39">
              <a:extLst>
                <a:ext uri="{FF2B5EF4-FFF2-40B4-BE49-F238E27FC236}">
                  <a16:creationId xmlns:a16="http://schemas.microsoft.com/office/drawing/2014/main" id="{01268477-E5DB-CF37-3593-399291886C06}"/>
                </a:ext>
              </a:extLst>
            </p:cNvPr>
            <p:cNvGrpSpPr>
              <a:grpSpLocks noChangeAspect="1"/>
            </p:cNvGrpSpPr>
            <p:nvPr/>
          </p:nvGrpSpPr>
          <p:grpSpPr>
            <a:xfrm>
              <a:off x="27330749" y="3142422"/>
              <a:ext cx="5983711" cy="2129994"/>
              <a:chOff x="0" y="0"/>
              <a:chExt cx="5953633" cy="2119287"/>
            </a:xfrm>
          </p:grpSpPr>
          <p:sp>
            <p:nvSpPr>
              <p:cNvPr id="52" name="Freeform 40">
                <a:extLst>
                  <a:ext uri="{FF2B5EF4-FFF2-40B4-BE49-F238E27FC236}">
                    <a16:creationId xmlns:a16="http://schemas.microsoft.com/office/drawing/2014/main" id="{5EE06234-106B-2E36-6E87-0056A8CCD78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1526239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Slide_Yellow">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6"/>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6"/>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6"/>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6"/>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6"/>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31347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40">
            <a:extLst>
              <a:ext uri="{FF2B5EF4-FFF2-40B4-BE49-F238E27FC236}">
                <a16:creationId xmlns:a16="http://schemas.microsoft.com/office/drawing/2014/main" id="{B736B81E-2077-4CD9-E809-D3D1DA424A27}"/>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71" name="Group 18">
            <a:extLst>
              <a:ext uri="{FF2B5EF4-FFF2-40B4-BE49-F238E27FC236}">
                <a16:creationId xmlns:a16="http://schemas.microsoft.com/office/drawing/2014/main" id="{54637A47-98DA-2D3C-AF1A-1CEA9725DA26}"/>
              </a:ext>
            </a:extLst>
          </p:cNvPr>
          <p:cNvGrpSpPr/>
          <p:nvPr userDrawn="1"/>
        </p:nvGrpSpPr>
        <p:grpSpPr>
          <a:xfrm rot="16200000">
            <a:off x="-2522022" y="2886317"/>
            <a:ext cx="6858002" cy="1085365"/>
            <a:chOff x="0" y="0"/>
            <a:chExt cx="33314460" cy="5272428"/>
          </a:xfrm>
        </p:grpSpPr>
        <p:grpSp>
          <p:nvGrpSpPr>
            <p:cNvPr id="72" name="Group 19">
              <a:extLst>
                <a:ext uri="{FF2B5EF4-FFF2-40B4-BE49-F238E27FC236}">
                  <a16:creationId xmlns:a16="http://schemas.microsoft.com/office/drawing/2014/main" id="{078C66F3-6C2D-97B4-66BC-527B19AAB21A}"/>
                </a:ext>
              </a:extLst>
            </p:cNvPr>
            <p:cNvGrpSpPr>
              <a:grpSpLocks noChangeAspect="1"/>
            </p:cNvGrpSpPr>
            <p:nvPr/>
          </p:nvGrpSpPr>
          <p:grpSpPr>
            <a:xfrm>
              <a:off x="0" y="3142422"/>
              <a:ext cx="1369212" cy="2129866"/>
              <a:chOff x="0" y="0"/>
              <a:chExt cx="1362329" cy="2119160"/>
            </a:xfrm>
          </p:grpSpPr>
          <p:sp>
            <p:nvSpPr>
              <p:cNvPr id="111" name="Freeform 20">
                <a:extLst>
                  <a:ext uri="{FF2B5EF4-FFF2-40B4-BE49-F238E27FC236}">
                    <a16:creationId xmlns:a16="http://schemas.microsoft.com/office/drawing/2014/main" id="{0EBAB591-6C24-8D7F-E414-03F7127318CC}"/>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73" name="Group 21">
              <a:extLst>
                <a:ext uri="{FF2B5EF4-FFF2-40B4-BE49-F238E27FC236}">
                  <a16:creationId xmlns:a16="http://schemas.microsoft.com/office/drawing/2014/main" id="{5E24E2FF-BA8A-14A4-98F1-428955C17FB4}"/>
                </a:ext>
              </a:extLst>
            </p:cNvPr>
            <p:cNvGrpSpPr>
              <a:grpSpLocks noChangeAspect="1"/>
            </p:cNvGrpSpPr>
            <p:nvPr/>
          </p:nvGrpSpPr>
          <p:grpSpPr>
            <a:xfrm>
              <a:off x="0" y="0"/>
              <a:ext cx="5850134" cy="2129994"/>
              <a:chOff x="0" y="0"/>
              <a:chExt cx="5820728" cy="2119287"/>
            </a:xfrm>
          </p:grpSpPr>
          <p:sp>
            <p:nvSpPr>
              <p:cNvPr id="110" name="Freeform 22">
                <a:extLst>
                  <a:ext uri="{FF2B5EF4-FFF2-40B4-BE49-F238E27FC236}">
                    <a16:creationId xmlns:a16="http://schemas.microsoft.com/office/drawing/2014/main" id="{CB817AAA-07A3-1CCA-DB8B-52D9BCA770B6}"/>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4" name="Group 23">
              <a:extLst>
                <a:ext uri="{FF2B5EF4-FFF2-40B4-BE49-F238E27FC236}">
                  <a16:creationId xmlns:a16="http://schemas.microsoft.com/office/drawing/2014/main" id="{477DF69D-8FD4-CAFB-0184-EADA6C2A3810}"/>
                </a:ext>
              </a:extLst>
            </p:cNvPr>
            <p:cNvGrpSpPr>
              <a:grpSpLocks noChangeAspect="1"/>
            </p:cNvGrpSpPr>
            <p:nvPr/>
          </p:nvGrpSpPr>
          <p:grpSpPr>
            <a:xfrm>
              <a:off x="6592051" y="0"/>
              <a:ext cx="2130070" cy="2129853"/>
              <a:chOff x="0" y="0"/>
              <a:chExt cx="2119363" cy="2119147"/>
            </a:xfrm>
          </p:grpSpPr>
          <p:sp>
            <p:nvSpPr>
              <p:cNvPr id="109" name="Freeform 24">
                <a:extLst>
                  <a:ext uri="{FF2B5EF4-FFF2-40B4-BE49-F238E27FC236}">
                    <a16:creationId xmlns:a16="http://schemas.microsoft.com/office/drawing/2014/main" id="{5C0E2274-48EE-237C-52E7-1232CB663A50}"/>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75" name="Group 25">
              <a:extLst>
                <a:ext uri="{FF2B5EF4-FFF2-40B4-BE49-F238E27FC236}">
                  <a16:creationId xmlns:a16="http://schemas.microsoft.com/office/drawing/2014/main" id="{6D54FE5E-4B59-1382-8640-046810C5AE51}"/>
                </a:ext>
              </a:extLst>
            </p:cNvPr>
            <p:cNvGrpSpPr>
              <a:grpSpLocks noChangeAspect="1"/>
            </p:cNvGrpSpPr>
            <p:nvPr/>
          </p:nvGrpSpPr>
          <p:grpSpPr>
            <a:xfrm>
              <a:off x="2086928" y="3142358"/>
              <a:ext cx="11358789" cy="2129994"/>
              <a:chOff x="0" y="0"/>
              <a:chExt cx="11301692" cy="2119287"/>
            </a:xfrm>
          </p:grpSpPr>
          <p:sp>
            <p:nvSpPr>
              <p:cNvPr id="108" name="Freeform 26">
                <a:extLst>
                  <a:ext uri="{FF2B5EF4-FFF2-40B4-BE49-F238E27FC236}">
                    <a16:creationId xmlns:a16="http://schemas.microsoft.com/office/drawing/2014/main" id="{2CDE56FC-AC35-AA9F-523D-93A37ED29A40}"/>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76" name="Group 27">
              <a:extLst>
                <a:ext uri="{FF2B5EF4-FFF2-40B4-BE49-F238E27FC236}">
                  <a16:creationId xmlns:a16="http://schemas.microsoft.com/office/drawing/2014/main" id="{A361061A-E2EA-F29E-E45C-E69955E9ED32}"/>
                </a:ext>
              </a:extLst>
            </p:cNvPr>
            <p:cNvGrpSpPr>
              <a:grpSpLocks noChangeAspect="1"/>
            </p:cNvGrpSpPr>
            <p:nvPr/>
          </p:nvGrpSpPr>
          <p:grpSpPr>
            <a:xfrm>
              <a:off x="14163432" y="3142422"/>
              <a:ext cx="2130070" cy="2129866"/>
              <a:chOff x="0" y="0"/>
              <a:chExt cx="2119363" cy="2119160"/>
            </a:xfrm>
          </p:grpSpPr>
          <p:sp>
            <p:nvSpPr>
              <p:cNvPr id="107" name="Freeform 28">
                <a:extLst>
                  <a:ext uri="{FF2B5EF4-FFF2-40B4-BE49-F238E27FC236}">
                    <a16:creationId xmlns:a16="http://schemas.microsoft.com/office/drawing/2014/main" id="{894BD52D-9FED-37A8-C944-45D4695DEB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7" name="Group 29">
              <a:extLst>
                <a:ext uri="{FF2B5EF4-FFF2-40B4-BE49-F238E27FC236}">
                  <a16:creationId xmlns:a16="http://schemas.microsoft.com/office/drawing/2014/main" id="{0173B363-561E-C26B-150A-484B0DB291FF}"/>
                </a:ext>
              </a:extLst>
            </p:cNvPr>
            <p:cNvGrpSpPr>
              <a:grpSpLocks noChangeAspect="1"/>
            </p:cNvGrpSpPr>
            <p:nvPr/>
          </p:nvGrpSpPr>
          <p:grpSpPr>
            <a:xfrm>
              <a:off x="9464026" y="0"/>
              <a:ext cx="7784824" cy="2129994"/>
              <a:chOff x="0" y="0"/>
              <a:chExt cx="7745692" cy="2119287"/>
            </a:xfrm>
          </p:grpSpPr>
          <p:sp>
            <p:nvSpPr>
              <p:cNvPr id="106" name="Freeform 30">
                <a:extLst>
                  <a:ext uri="{FF2B5EF4-FFF2-40B4-BE49-F238E27FC236}">
                    <a16:creationId xmlns:a16="http://schemas.microsoft.com/office/drawing/2014/main" id="{05D639E7-74D3-B06F-7796-98962596318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8" name="Group 31">
              <a:extLst>
                <a:ext uri="{FF2B5EF4-FFF2-40B4-BE49-F238E27FC236}">
                  <a16:creationId xmlns:a16="http://schemas.microsoft.com/office/drawing/2014/main" id="{3FAA8BBF-7DE5-A6B3-167B-12B97F4F8A8B}"/>
                </a:ext>
              </a:extLst>
            </p:cNvPr>
            <p:cNvGrpSpPr>
              <a:grpSpLocks noChangeAspect="1"/>
            </p:cNvGrpSpPr>
            <p:nvPr/>
          </p:nvGrpSpPr>
          <p:grpSpPr>
            <a:xfrm>
              <a:off x="17990779" y="0"/>
              <a:ext cx="2130058" cy="2129853"/>
              <a:chOff x="0" y="0"/>
              <a:chExt cx="2119351" cy="2119147"/>
            </a:xfrm>
          </p:grpSpPr>
          <p:sp>
            <p:nvSpPr>
              <p:cNvPr id="105" name="Freeform 32">
                <a:extLst>
                  <a:ext uri="{FF2B5EF4-FFF2-40B4-BE49-F238E27FC236}">
                    <a16:creationId xmlns:a16="http://schemas.microsoft.com/office/drawing/2014/main" id="{21A582BC-C258-2EC0-DCCE-2438348D716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9" name="Group 78">
              <a:extLst>
                <a:ext uri="{FF2B5EF4-FFF2-40B4-BE49-F238E27FC236}">
                  <a16:creationId xmlns:a16="http://schemas.microsoft.com/office/drawing/2014/main" id="{347DF041-84CE-ADA1-84D0-DDD640511A9F}"/>
                </a:ext>
              </a:extLst>
            </p:cNvPr>
            <p:cNvGrpSpPr>
              <a:grpSpLocks noChangeAspect="1"/>
            </p:cNvGrpSpPr>
            <p:nvPr/>
          </p:nvGrpSpPr>
          <p:grpSpPr>
            <a:xfrm>
              <a:off x="17011180" y="3142434"/>
              <a:ext cx="6754079" cy="2129994"/>
              <a:chOff x="0" y="0"/>
              <a:chExt cx="6720129" cy="2119287"/>
            </a:xfrm>
          </p:grpSpPr>
          <p:sp>
            <p:nvSpPr>
              <p:cNvPr id="104" name="Freeform 34">
                <a:extLst>
                  <a:ext uri="{FF2B5EF4-FFF2-40B4-BE49-F238E27FC236}">
                    <a16:creationId xmlns:a16="http://schemas.microsoft.com/office/drawing/2014/main" id="{106CD9F4-E2C8-27F8-59B0-8BA7756EE43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80" name="Group 35">
              <a:extLst>
                <a:ext uri="{FF2B5EF4-FFF2-40B4-BE49-F238E27FC236}">
                  <a16:creationId xmlns:a16="http://schemas.microsoft.com/office/drawing/2014/main" id="{3DDE7295-41F1-80D8-E4D9-D0E7CAA667DC}"/>
                </a:ext>
              </a:extLst>
            </p:cNvPr>
            <p:cNvGrpSpPr>
              <a:grpSpLocks noChangeAspect="1"/>
            </p:cNvGrpSpPr>
            <p:nvPr/>
          </p:nvGrpSpPr>
          <p:grpSpPr>
            <a:xfrm>
              <a:off x="24482976" y="3142422"/>
              <a:ext cx="2130070" cy="2129866"/>
              <a:chOff x="0" y="0"/>
              <a:chExt cx="2119363" cy="2119160"/>
            </a:xfrm>
          </p:grpSpPr>
          <p:sp>
            <p:nvSpPr>
              <p:cNvPr id="103" name="Freeform 36">
                <a:extLst>
                  <a:ext uri="{FF2B5EF4-FFF2-40B4-BE49-F238E27FC236}">
                    <a16:creationId xmlns:a16="http://schemas.microsoft.com/office/drawing/2014/main" id="{4B2EBD79-859E-5074-947D-A17A3BD9BB2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81" name="Group 37">
              <a:extLst>
                <a:ext uri="{FF2B5EF4-FFF2-40B4-BE49-F238E27FC236}">
                  <a16:creationId xmlns:a16="http://schemas.microsoft.com/office/drawing/2014/main" id="{794CCCA9-CF11-2EED-2B82-F63CF3F38D1B}"/>
                </a:ext>
              </a:extLst>
            </p:cNvPr>
            <p:cNvGrpSpPr>
              <a:grpSpLocks noChangeAspect="1"/>
            </p:cNvGrpSpPr>
            <p:nvPr/>
          </p:nvGrpSpPr>
          <p:grpSpPr>
            <a:xfrm>
              <a:off x="20862753" y="0"/>
              <a:ext cx="12451707" cy="2129994"/>
              <a:chOff x="0" y="0"/>
              <a:chExt cx="12389117" cy="2119287"/>
            </a:xfrm>
          </p:grpSpPr>
          <p:sp>
            <p:nvSpPr>
              <p:cNvPr id="102" name="Freeform 38">
                <a:extLst>
                  <a:ext uri="{FF2B5EF4-FFF2-40B4-BE49-F238E27FC236}">
                    <a16:creationId xmlns:a16="http://schemas.microsoft.com/office/drawing/2014/main" id="{0FFC95EF-5A5A-AAFD-719E-F2BBBC5C056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82" name="Group 39">
              <a:extLst>
                <a:ext uri="{FF2B5EF4-FFF2-40B4-BE49-F238E27FC236}">
                  <a16:creationId xmlns:a16="http://schemas.microsoft.com/office/drawing/2014/main" id="{89536CAA-C57A-3CF6-87DC-D9C2366FE7F0}"/>
                </a:ext>
              </a:extLst>
            </p:cNvPr>
            <p:cNvGrpSpPr>
              <a:grpSpLocks noChangeAspect="1"/>
            </p:cNvGrpSpPr>
            <p:nvPr/>
          </p:nvGrpSpPr>
          <p:grpSpPr>
            <a:xfrm>
              <a:off x="27330749" y="3142422"/>
              <a:ext cx="5983711" cy="2129994"/>
              <a:chOff x="0" y="0"/>
              <a:chExt cx="5953633" cy="2119287"/>
            </a:xfrm>
          </p:grpSpPr>
          <p:sp>
            <p:nvSpPr>
              <p:cNvPr id="101" name="Freeform 40">
                <a:extLst>
                  <a:ext uri="{FF2B5EF4-FFF2-40B4-BE49-F238E27FC236}">
                    <a16:creationId xmlns:a16="http://schemas.microsoft.com/office/drawing/2014/main" id="{BBD49A2B-4A01-24D9-7A33-A06A9BEA04E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112" name="Oval 111">
            <a:extLst>
              <a:ext uri="{FF2B5EF4-FFF2-40B4-BE49-F238E27FC236}">
                <a16:creationId xmlns:a16="http://schemas.microsoft.com/office/drawing/2014/main" id="{E415DDED-871D-11B8-AC8C-BF2E231D4240}"/>
              </a:ext>
            </a:extLst>
          </p:cNvPr>
          <p:cNvSpPr/>
          <p:nvPr userDrawn="1"/>
        </p:nvSpPr>
        <p:spPr>
          <a:xfrm rot="16200000">
            <a:off x="756426" y="1285361"/>
            <a:ext cx="4287277" cy="4287277"/>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ABD64E8-84DB-1DAB-121C-7246CE043FF8}"/>
              </a:ext>
            </a:extLst>
          </p:cNvPr>
          <p:cNvSpPr/>
          <p:nvPr userDrawn="1"/>
        </p:nvSpPr>
        <p:spPr>
          <a:xfrm rot="16200000">
            <a:off x="946600" y="1475533"/>
            <a:ext cx="3943006" cy="394300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22">
            <a:extLst>
              <a:ext uri="{FF2B5EF4-FFF2-40B4-BE49-F238E27FC236}">
                <a16:creationId xmlns:a16="http://schemas.microsoft.com/office/drawing/2014/main" id="{CB70EF7C-AF9E-1A6F-D1EF-24A72B6F59EA}"/>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bg1"/>
                </a:solidFill>
              </a:defRPr>
            </a:lvl1pPr>
          </a:lstStyle>
          <a:p>
            <a:endParaRPr lang="en-US"/>
          </a:p>
        </p:txBody>
      </p:sp>
    </p:spTree>
    <p:extLst>
      <p:ext uri="{BB962C8B-B14F-4D97-AF65-F5344CB8AC3E}">
        <p14:creationId xmlns:p14="http://schemas.microsoft.com/office/powerpoint/2010/main" val="1232874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lide Divider_Blue">
    <p:bg>
      <p:bgPr>
        <a:solidFill>
          <a:srgbClr val="4CC1F0"/>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A1CB9E-F00D-2E5C-3900-D19628622FFC}"/>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bg1"/>
                </a:solidFill>
              </a:defRPr>
            </a:lvl1pPr>
          </a:lstStyle>
          <a:p>
            <a:r>
              <a:rPr lang="en-US"/>
              <a:t>Slide Divider</a:t>
            </a:r>
          </a:p>
        </p:txBody>
      </p:sp>
      <p:grpSp>
        <p:nvGrpSpPr>
          <p:cNvPr id="97" name="Group 18">
            <a:extLst>
              <a:ext uri="{FF2B5EF4-FFF2-40B4-BE49-F238E27FC236}">
                <a16:creationId xmlns:a16="http://schemas.microsoft.com/office/drawing/2014/main" id="{1CF6BC79-9A08-4E36-7CEE-5A10FB7BF3C2}"/>
              </a:ext>
            </a:extLst>
          </p:cNvPr>
          <p:cNvGrpSpPr/>
          <p:nvPr userDrawn="1"/>
        </p:nvGrpSpPr>
        <p:grpSpPr>
          <a:xfrm>
            <a:off x="1" y="4509645"/>
            <a:ext cx="12192000" cy="1929536"/>
            <a:chOff x="0" y="0"/>
            <a:chExt cx="33314460" cy="5272428"/>
          </a:xfrm>
          <a:solidFill>
            <a:schemeClr val="bg1"/>
          </a:solidFill>
        </p:grpSpPr>
        <p:grpSp>
          <p:nvGrpSpPr>
            <p:cNvPr id="98" name="Group 19">
              <a:extLst>
                <a:ext uri="{FF2B5EF4-FFF2-40B4-BE49-F238E27FC236}">
                  <a16:creationId xmlns:a16="http://schemas.microsoft.com/office/drawing/2014/main" id="{86005E87-A766-286E-3FFD-319473018844}"/>
                </a:ext>
              </a:extLst>
            </p:cNvPr>
            <p:cNvGrpSpPr>
              <a:grpSpLocks noChangeAspect="1"/>
            </p:cNvGrpSpPr>
            <p:nvPr/>
          </p:nvGrpSpPr>
          <p:grpSpPr>
            <a:xfrm>
              <a:off x="0" y="3142422"/>
              <a:ext cx="1369212" cy="2129866"/>
              <a:chOff x="0" y="0"/>
              <a:chExt cx="1362329" cy="2119160"/>
            </a:xfrm>
            <a:grpFill/>
          </p:grpSpPr>
          <p:sp>
            <p:nvSpPr>
              <p:cNvPr id="119" name="Freeform 20">
                <a:extLst>
                  <a:ext uri="{FF2B5EF4-FFF2-40B4-BE49-F238E27FC236}">
                    <a16:creationId xmlns:a16="http://schemas.microsoft.com/office/drawing/2014/main" id="{7632D623-5CE9-9FD0-D2B2-619689CECD29}"/>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grpFill/>
            </p:spPr>
            <p:txBody>
              <a:bodyPr/>
              <a:lstStyle/>
              <a:p>
                <a:endParaRPr lang="en-US"/>
              </a:p>
            </p:txBody>
          </p:sp>
        </p:grpSp>
        <p:grpSp>
          <p:nvGrpSpPr>
            <p:cNvPr id="99" name="Group 21">
              <a:extLst>
                <a:ext uri="{FF2B5EF4-FFF2-40B4-BE49-F238E27FC236}">
                  <a16:creationId xmlns:a16="http://schemas.microsoft.com/office/drawing/2014/main" id="{260079C4-2DCB-F654-0E7C-04104747DED1}"/>
                </a:ext>
              </a:extLst>
            </p:cNvPr>
            <p:cNvGrpSpPr>
              <a:grpSpLocks noChangeAspect="1"/>
            </p:cNvGrpSpPr>
            <p:nvPr/>
          </p:nvGrpSpPr>
          <p:grpSpPr>
            <a:xfrm>
              <a:off x="0" y="0"/>
              <a:ext cx="5850134" cy="2129994"/>
              <a:chOff x="0" y="0"/>
              <a:chExt cx="5820728" cy="2119287"/>
            </a:xfrm>
            <a:grpFill/>
          </p:grpSpPr>
          <p:sp>
            <p:nvSpPr>
              <p:cNvPr id="118" name="Freeform 22">
                <a:extLst>
                  <a:ext uri="{FF2B5EF4-FFF2-40B4-BE49-F238E27FC236}">
                    <a16:creationId xmlns:a16="http://schemas.microsoft.com/office/drawing/2014/main" id="{3128245E-7DDC-CB8C-A31B-7F1088B7A672}"/>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grpFill/>
            </p:spPr>
            <p:txBody>
              <a:bodyPr/>
              <a:lstStyle/>
              <a:p>
                <a:endParaRPr lang="en-US"/>
              </a:p>
            </p:txBody>
          </p:sp>
        </p:grpSp>
        <p:grpSp>
          <p:nvGrpSpPr>
            <p:cNvPr id="100" name="Group 23">
              <a:extLst>
                <a:ext uri="{FF2B5EF4-FFF2-40B4-BE49-F238E27FC236}">
                  <a16:creationId xmlns:a16="http://schemas.microsoft.com/office/drawing/2014/main" id="{DE65CA68-2B44-ECB5-CFE8-55CA52DCEB0B}"/>
                </a:ext>
              </a:extLst>
            </p:cNvPr>
            <p:cNvGrpSpPr>
              <a:grpSpLocks noChangeAspect="1"/>
            </p:cNvGrpSpPr>
            <p:nvPr/>
          </p:nvGrpSpPr>
          <p:grpSpPr>
            <a:xfrm>
              <a:off x="6592051" y="0"/>
              <a:ext cx="2130070" cy="2129853"/>
              <a:chOff x="0" y="0"/>
              <a:chExt cx="2119363" cy="2119147"/>
            </a:xfrm>
            <a:grpFill/>
          </p:grpSpPr>
          <p:sp>
            <p:nvSpPr>
              <p:cNvPr id="117" name="Freeform 24">
                <a:extLst>
                  <a:ext uri="{FF2B5EF4-FFF2-40B4-BE49-F238E27FC236}">
                    <a16:creationId xmlns:a16="http://schemas.microsoft.com/office/drawing/2014/main" id="{E05ABBCA-31E2-6625-5D29-1791D8397A83}"/>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101" name="Group 25">
              <a:extLst>
                <a:ext uri="{FF2B5EF4-FFF2-40B4-BE49-F238E27FC236}">
                  <a16:creationId xmlns:a16="http://schemas.microsoft.com/office/drawing/2014/main" id="{8985A86C-6CC7-67D1-99A0-D095496F5E39}"/>
                </a:ext>
              </a:extLst>
            </p:cNvPr>
            <p:cNvGrpSpPr>
              <a:grpSpLocks noChangeAspect="1"/>
            </p:cNvGrpSpPr>
            <p:nvPr/>
          </p:nvGrpSpPr>
          <p:grpSpPr>
            <a:xfrm>
              <a:off x="2086928" y="3142358"/>
              <a:ext cx="11358789" cy="2129994"/>
              <a:chOff x="0" y="0"/>
              <a:chExt cx="11301692" cy="2119287"/>
            </a:xfrm>
            <a:grpFill/>
          </p:grpSpPr>
          <p:sp>
            <p:nvSpPr>
              <p:cNvPr id="116" name="Freeform 26">
                <a:extLst>
                  <a:ext uri="{FF2B5EF4-FFF2-40B4-BE49-F238E27FC236}">
                    <a16:creationId xmlns:a16="http://schemas.microsoft.com/office/drawing/2014/main" id="{A691D22F-55E8-275C-B667-0CF4DBBB798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grpFill/>
            </p:spPr>
            <p:txBody>
              <a:bodyPr/>
              <a:lstStyle/>
              <a:p>
                <a:endParaRPr lang="en-US"/>
              </a:p>
            </p:txBody>
          </p:sp>
        </p:grpSp>
        <p:grpSp>
          <p:nvGrpSpPr>
            <p:cNvPr id="102" name="Group 27">
              <a:extLst>
                <a:ext uri="{FF2B5EF4-FFF2-40B4-BE49-F238E27FC236}">
                  <a16:creationId xmlns:a16="http://schemas.microsoft.com/office/drawing/2014/main" id="{BFB9A76A-8C5D-80DB-4395-D27560B18FA6}"/>
                </a:ext>
              </a:extLst>
            </p:cNvPr>
            <p:cNvGrpSpPr>
              <a:grpSpLocks noChangeAspect="1"/>
            </p:cNvGrpSpPr>
            <p:nvPr/>
          </p:nvGrpSpPr>
          <p:grpSpPr>
            <a:xfrm>
              <a:off x="14163432" y="3142422"/>
              <a:ext cx="2130070" cy="2129866"/>
              <a:chOff x="0" y="0"/>
              <a:chExt cx="2119363" cy="2119160"/>
            </a:xfrm>
            <a:grpFill/>
          </p:grpSpPr>
          <p:sp>
            <p:nvSpPr>
              <p:cNvPr id="115" name="Freeform 28">
                <a:extLst>
                  <a:ext uri="{FF2B5EF4-FFF2-40B4-BE49-F238E27FC236}">
                    <a16:creationId xmlns:a16="http://schemas.microsoft.com/office/drawing/2014/main" id="{1950C71E-E692-4617-BF72-71E5F040CC0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103" name="Group 29">
              <a:extLst>
                <a:ext uri="{FF2B5EF4-FFF2-40B4-BE49-F238E27FC236}">
                  <a16:creationId xmlns:a16="http://schemas.microsoft.com/office/drawing/2014/main" id="{A5FD0065-11D0-22CA-6B4E-2DB730EA1912}"/>
                </a:ext>
              </a:extLst>
            </p:cNvPr>
            <p:cNvGrpSpPr>
              <a:grpSpLocks noChangeAspect="1"/>
            </p:cNvGrpSpPr>
            <p:nvPr/>
          </p:nvGrpSpPr>
          <p:grpSpPr>
            <a:xfrm>
              <a:off x="9464026" y="0"/>
              <a:ext cx="7784824" cy="2129994"/>
              <a:chOff x="0" y="0"/>
              <a:chExt cx="7745692" cy="2119287"/>
            </a:xfrm>
            <a:grpFill/>
          </p:grpSpPr>
          <p:sp>
            <p:nvSpPr>
              <p:cNvPr id="114" name="Freeform 30">
                <a:extLst>
                  <a:ext uri="{FF2B5EF4-FFF2-40B4-BE49-F238E27FC236}">
                    <a16:creationId xmlns:a16="http://schemas.microsoft.com/office/drawing/2014/main" id="{8D3BE1EA-1819-8E1D-ACB6-9B653431B3D1}"/>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104" name="Group 31">
              <a:extLst>
                <a:ext uri="{FF2B5EF4-FFF2-40B4-BE49-F238E27FC236}">
                  <a16:creationId xmlns:a16="http://schemas.microsoft.com/office/drawing/2014/main" id="{02F2BE43-FFEF-45F7-0AC5-9DC5DAB6C65D}"/>
                </a:ext>
              </a:extLst>
            </p:cNvPr>
            <p:cNvGrpSpPr>
              <a:grpSpLocks noChangeAspect="1"/>
            </p:cNvGrpSpPr>
            <p:nvPr/>
          </p:nvGrpSpPr>
          <p:grpSpPr>
            <a:xfrm>
              <a:off x="17990779" y="0"/>
              <a:ext cx="2130058" cy="2129853"/>
              <a:chOff x="0" y="0"/>
              <a:chExt cx="2119351" cy="2119147"/>
            </a:xfrm>
            <a:grpFill/>
          </p:grpSpPr>
          <p:sp>
            <p:nvSpPr>
              <p:cNvPr id="113" name="Freeform 32">
                <a:extLst>
                  <a:ext uri="{FF2B5EF4-FFF2-40B4-BE49-F238E27FC236}">
                    <a16:creationId xmlns:a16="http://schemas.microsoft.com/office/drawing/2014/main" id="{B7B5FFE5-B261-F4B6-673A-BAFA2E4E805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105" name="Group 33">
              <a:extLst>
                <a:ext uri="{FF2B5EF4-FFF2-40B4-BE49-F238E27FC236}">
                  <a16:creationId xmlns:a16="http://schemas.microsoft.com/office/drawing/2014/main" id="{44BECD77-5A97-1A94-1EF7-E316364F8518}"/>
                </a:ext>
              </a:extLst>
            </p:cNvPr>
            <p:cNvGrpSpPr>
              <a:grpSpLocks noChangeAspect="1"/>
            </p:cNvGrpSpPr>
            <p:nvPr/>
          </p:nvGrpSpPr>
          <p:grpSpPr>
            <a:xfrm>
              <a:off x="17011180" y="3142434"/>
              <a:ext cx="6754079" cy="2129994"/>
              <a:chOff x="0" y="0"/>
              <a:chExt cx="6720129" cy="2119287"/>
            </a:xfrm>
            <a:grpFill/>
          </p:grpSpPr>
          <p:sp>
            <p:nvSpPr>
              <p:cNvPr id="112" name="Freeform 34">
                <a:extLst>
                  <a:ext uri="{FF2B5EF4-FFF2-40B4-BE49-F238E27FC236}">
                    <a16:creationId xmlns:a16="http://schemas.microsoft.com/office/drawing/2014/main" id="{68C6956A-E998-F5CB-7E1A-615B16FDFF4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106" name="Group 35">
              <a:extLst>
                <a:ext uri="{FF2B5EF4-FFF2-40B4-BE49-F238E27FC236}">
                  <a16:creationId xmlns:a16="http://schemas.microsoft.com/office/drawing/2014/main" id="{A838D7C5-328B-AE83-2186-6CA4EF23CD18}"/>
                </a:ext>
              </a:extLst>
            </p:cNvPr>
            <p:cNvGrpSpPr>
              <a:grpSpLocks noChangeAspect="1"/>
            </p:cNvGrpSpPr>
            <p:nvPr/>
          </p:nvGrpSpPr>
          <p:grpSpPr>
            <a:xfrm>
              <a:off x="24482976" y="3142422"/>
              <a:ext cx="2130070" cy="2129866"/>
              <a:chOff x="0" y="0"/>
              <a:chExt cx="2119363" cy="2119160"/>
            </a:xfrm>
            <a:grpFill/>
          </p:grpSpPr>
          <p:sp>
            <p:nvSpPr>
              <p:cNvPr id="111" name="Freeform 36">
                <a:extLst>
                  <a:ext uri="{FF2B5EF4-FFF2-40B4-BE49-F238E27FC236}">
                    <a16:creationId xmlns:a16="http://schemas.microsoft.com/office/drawing/2014/main" id="{57047620-E4FE-ED80-557B-0C15EA0E8D3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107" name="Group 37">
              <a:extLst>
                <a:ext uri="{FF2B5EF4-FFF2-40B4-BE49-F238E27FC236}">
                  <a16:creationId xmlns:a16="http://schemas.microsoft.com/office/drawing/2014/main" id="{0A42364B-7254-F8E5-D728-3FFDAC619984}"/>
                </a:ext>
              </a:extLst>
            </p:cNvPr>
            <p:cNvGrpSpPr>
              <a:grpSpLocks noChangeAspect="1"/>
            </p:cNvGrpSpPr>
            <p:nvPr/>
          </p:nvGrpSpPr>
          <p:grpSpPr>
            <a:xfrm>
              <a:off x="20862753" y="0"/>
              <a:ext cx="12451707" cy="2129994"/>
              <a:chOff x="0" y="0"/>
              <a:chExt cx="12389117" cy="2119287"/>
            </a:xfrm>
            <a:grpFill/>
          </p:grpSpPr>
          <p:sp>
            <p:nvSpPr>
              <p:cNvPr id="110" name="Freeform 38">
                <a:extLst>
                  <a:ext uri="{FF2B5EF4-FFF2-40B4-BE49-F238E27FC236}">
                    <a16:creationId xmlns:a16="http://schemas.microsoft.com/office/drawing/2014/main" id="{000EB8E7-3904-C73F-57EC-2FDF2006E7C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108" name="Group 39">
              <a:extLst>
                <a:ext uri="{FF2B5EF4-FFF2-40B4-BE49-F238E27FC236}">
                  <a16:creationId xmlns:a16="http://schemas.microsoft.com/office/drawing/2014/main" id="{51A42E5B-E13E-CD0A-61D9-5D8B3BE12604}"/>
                </a:ext>
              </a:extLst>
            </p:cNvPr>
            <p:cNvGrpSpPr>
              <a:grpSpLocks noChangeAspect="1"/>
            </p:cNvGrpSpPr>
            <p:nvPr/>
          </p:nvGrpSpPr>
          <p:grpSpPr>
            <a:xfrm>
              <a:off x="27330749" y="3142422"/>
              <a:ext cx="5983711" cy="2129994"/>
              <a:chOff x="0" y="0"/>
              <a:chExt cx="5953633" cy="2119287"/>
            </a:xfrm>
            <a:grpFill/>
          </p:grpSpPr>
          <p:sp>
            <p:nvSpPr>
              <p:cNvPr id="109" name="Freeform 40">
                <a:extLst>
                  <a:ext uri="{FF2B5EF4-FFF2-40B4-BE49-F238E27FC236}">
                    <a16:creationId xmlns:a16="http://schemas.microsoft.com/office/drawing/2014/main" id="{26E954DD-A22C-A7E5-AA75-47A67ABFB17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pic>
        <p:nvPicPr>
          <p:cNvPr id="27" name="Graphic 26">
            <a:extLst>
              <a:ext uri="{FF2B5EF4-FFF2-40B4-BE49-F238E27FC236}">
                <a16:creationId xmlns:a16="http://schemas.microsoft.com/office/drawing/2014/main" id="{2051F790-8519-62C1-2F30-424999EAFB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3014" y="556726"/>
            <a:ext cx="1333297" cy="231615"/>
          </a:xfrm>
          <a:prstGeom prst="rect">
            <a:avLst/>
          </a:prstGeom>
        </p:spPr>
      </p:pic>
    </p:spTree>
    <p:extLst>
      <p:ext uri="{BB962C8B-B14F-4D97-AF65-F5344CB8AC3E}">
        <p14:creationId xmlns:p14="http://schemas.microsoft.com/office/powerpoint/2010/main" val="18958938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lide Divider_Blue 2">
    <p:bg>
      <p:bgPr>
        <a:solidFill>
          <a:srgbClr val="4CC1F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lstStyle>
            <a:lvl1pPr>
              <a:defRPr>
                <a:solidFill>
                  <a:srgbClr val="4CC1F0"/>
                </a:solidFill>
              </a:defRPr>
            </a:lvl1pPr>
          </a:lstStyle>
          <a:p>
            <a:r>
              <a:rPr lang="en-US"/>
              <a:t>Slide Divider </a:t>
            </a:r>
          </a:p>
        </p:txBody>
      </p:sp>
      <p:grpSp>
        <p:nvGrpSpPr>
          <p:cNvPr id="2" name="Group 1">
            <a:extLst>
              <a:ext uri="{FF2B5EF4-FFF2-40B4-BE49-F238E27FC236}">
                <a16:creationId xmlns:a16="http://schemas.microsoft.com/office/drawing/2014/main" id="{9FED7BBC-424C-3B80-B227-6595294E05F5}"/>
              </a:ext>
            </a:extLst>
          </p:cNvPr>
          <p:cNvGrpSpPr/>
          <p:nvPr userDrawn="1"/>
        </p:nvGrpSpPr>
        <p:grpSpPr>
          <a:xfrm>
            <a:off x="550863" y="6313475"/>
            <a:ext cx="806169" cy="156064"/>
            <a:chOff x="10436933" y="1424045"/>
            <a:chExt cx="3986384" cy="771716"/>
          </a:xfrm>
        </p:grpSpPr>
        <p:grpSp>
          <p:nvGrpSpPr>
            <p:cNvPr id="3" name="Group 2">
              <a:extLst>
                <a:ext uri="{FF2B5EF4-FFF2-40B4-BE49-F238E27FC236}">
                  <a16:creationId xmlns:a16="http://schemas.microsoft.com/office/drawing/2014/main" id="{70E589DD-E6EE-84CE-9713-8C50519436FE}"/>
                </a:ext>
              </a:extLst>
            </p:cNvPr>
            <p:cNvGrpSpPr>
              <a:grpSpLocks noChangeAspect="1"/>
            </p:cNvGrpSpPr>
            <p:nvPr userDrawn="1"/>
          </p:nvGrpSpPr>
          <p:grpSpPr>
            <a:xfrm>
              <a:off x="10436933" y="1424045"/>
              <a:ext cx="852335" cy="771525"/>
              <a:chOff x="0" y="0"/>
              <a:chExt cx="1136447" cy="1028700"/>
            </a:xfrm>
          </p:grpSpPr>
          <p:sp>
            <p:nvSpPr>
              <p:cNvPr id="36" name="Freeform 3">
                <a:extLst>
                  <a:ext uri="{FF2B5EF4-FFF2-40B4-BE49-F238E27FC236}">
                    <a16:creationId xmlns:a16="http://schemas.microsoft.com/office/drawing/2014/main" id="{61333917-A5D1-F78A-1B36-7D9CB8335A5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7" name="Freeform 4">
                <a:extLst>
                  <a:ext uri="{FF2B5EF4-FFF2-40B4-BE49-F238E27FC236}">
                    <a16:creationId xmlns:a16="http://schemas.microsoft.com/office/drawing/2014/main" id="{87ADEA18-D562-ADB5-5241-631545638DF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8" name="Freeform 5">
                <a:extLst>
                  <a:ext uri="{FF2B5EF4-FFF2-40B4-BE49-F238E27FC236}">
                    <a16:creationId xmlns:a16="http://schemas.microsoft.com/office/drawing/2014/main" id="{A2B1CD46-9355-41C7-CB64-C563DCEA12E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9" name="Freeform 6">
                <a:extLst>
                  <a:ext uri="{FF2B5EF4-FFF2-40B4-BE49-F238E27FC236}">
                    <a16:creationId xmlns:a16="http://schemas.microsoft.com/office/drawing/2014/main" id="{6D062CAE-47F5-C592-57BD-B902CA3BEEB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0" name="Freeform 7">
                <a:extLst>
                  <a:ext uri="{FF2B5EF4-FFF2-40B4-BE49-F238E27FC236}">
                    <a16:creationId xmlns:a16="http://schemas.microsoft.com/office/drawing/2014/main" id="{E231522B-A1BB-06F8-E8C9-5E681FDDF16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1" name="Freeform 8">
                <a:extLst>
                  <a:ext uri="{FF2B5EF4-FFF2-40B4-BE49-F238E27FC236}">
                    <a16:creationId xmlns:a16="http://schemas.microsoft.com/office/drawing/2014/main" id="{DFBF0FA1-67A3-157E-14E9-517B0624722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2" name="Freeform 9">
                <a:extLst>
                  <a:ext uri="{FF2B5EF4-FFF2-40B4-BE49-F238E27FC236}">
                    <a16:creationId xmlns:a16="http://schemas.microsoft.com/office/drawing/2014/main" id="{362301A4-4CAA-96C2-2ED8-7C811DF929A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3" name="Freeform 10">
                <a:extLst>
                  <a:ext uri="{FF2B5EF4-FFF2-40B4-BE49-F238E27FC236}">
                    <a16:creationId xmlns:a16="http://schemas.microsoft.com/office/drawing/2014/main" id="{CD233AF7-CFDF-5392-4F64-9B1D90632B5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 name="Group 11">
              <a:extLst>
                <a:ext uri="{FF2B5EF4-FFF2-40B4-BE49-F238E27FC236}">
                  <a16:creationId xmlns:a16="http://schemas.microsoft.com/office/drawing/2014/main" id="{1C203DA8-1B6C-1D4C-C062-57767E7BFD36}"/>
                </a:ext>
              </a:extLst>
            </p:cNvPr>
            <p:cNvGrpSpPr>
              <a:grpSpLocks noChangeAspect="1"/>
            </p:cNvGrpSpPr>
            <p:nvPr userDrawn="1"/>
          </p:nvGrpSpPr>
          <p:grpSpPr>
            <a:xfrm>
              <a:off x="11319520" y="1424226"/>
              <a:ext cx="3103797" cy="771535"/>
              <a:chOff x="0" y="0"/>
              <a:chExt cx="4138397" cy="1028713"/>
            </a:xfrm>
          </p:grpSpPr>
          <p:sp>
            <p:nvSpPr>
              <p:cNvPr id="5" name="Freeform 12">
                <a:extLst>
                  <a:ext uri="{FF2B5EF4-FFF2-40B4-BE49-F238E27FC236}">
                    <a16:creationId xmlns:a16="http://schemas.microsoft.com/office/drawing/2014/main" id="{CE6E3A2B-E2A2-2553-822E-9B944C76C546}"/>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 name="Freeform 13">
                <a:extLst>
                  <a:ext uri="{FF2B5EF4-FFF2-40B4-BE49-F238E27FC236}">
                    <a16:creationId xmlns:a16="http://schemas.microsoft.com/office/drawing/2014/main" id="{4C5F0094-2BAD-170F-F069-6B1E36EFAEE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2" name="Freeform 14">
                <a:extLst>
                  <a:ext uri="{FF2B5EF4-FFF2-40B4-BE49-F238E27FC236}">
                    <a16:creationId xmlns:a16="http://schemas.microsoft.com/office/drawing/2014/main" id="{CE63AAAF-C478-97C8-05E1-EC342B91989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3" name="Freeform 15">
                <a:extLst>
                  <a:ext uri="{FF2B5EF4-FFF2-40B4-BE49-F238E27FC236}">
                    <a16:creationId xmlns:a16="http://schemas.microsoft.com/office/drawing/2014/main" id="{546F46E9-137E-0BD1-8066-9BB65ABDD59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6">
                <a:extLst>
                  <a:ext uri="{FF2B5EF4-FFF2-40B4-BE49-F238E27FC236}">
                    <a16:creationId xmlns:a16="http://schemas.microsoft.com/office/drawing/2014/main" id="{7ACC1D84-47CF-501F-C199-4CA4DBA577A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5" name="Freeform 17">
                <a:extLst>
                  <a:ext uri="{FF2B5EF4-FFF2-40B4-BE49-F238E27FC236}">
                    <a16:creationId xmlns:a16="http://schemas.microsoft.com/office/drawing/2014/main" id="{B769F735-DFCF-E8AE-68ED-820833B7F2C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8" name="Group 2">
            <a:extLst>
              <a:ext uri="{FF2B5EF4-FFF2-40B4-BE49-F238E27FC236}">
                <a16:creationId xmlns:a16="http://schemas.microsoft.com/office/drawing/2014/main" id="{1445B3B7-1ED6-D450-C00F-88A1680084A1}"/>
              </a:ext>
            </a:extLst>
          </p:cNvPr>
          <p:cNvGrpSpPr>
            <a:grpSpLocks noChangeAspect="1"/>
          </p:cNvGrpSpPr>
          <p:nvPr userDrawn="1"/>
        </p:nvGrpSpPr>
        <p:grpSpPr>
          <a:xfrm>
            <a:off x="7011440" y="2199991"/>
            <a:ext cx="5655565" cy="5119341"/>
            <a:chOff x="0" y="0"/>
            <a:chExt cx="1136447" cy="1028700"/>
          </a:xfrm>
          <a:solidFill>
            <a:srgbClr val="2A94BD"/>
          </a:solidFill>
        </p:grpSpPr>
        <p:sp>
          <p:nvSpPr>
            <p:cNvPr id="16" name="Freeform 3">
              <a:extLst>
                <a:ext uri="{FF2B5EF4-FFF2-40B4-BE49-F238E27FC236}">
                  <a16:creationId xmlns:a16="http://schemas.microsoft.com/office/drawing/2014/main" id="{99C80219-FE98-09AA-EE6F-CA44E3E030E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7" name="Freeform 4">
              <a:extLst>
                <a:ext uri="{FF2B5EF4-FFF2-40B4-BE49-F238E27FC236}">
                  <a16:creationId xmlns:a16="http://schemas.microsoft.com/office/drawing/2014/main" id="{3B85AE11-F71E-AEDD-6FC7-46CC57F353F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8" name="Freeform 5">
              <a:extLst>
                <a:ext uri="{FF2B5EF4-FFF2-40B4-BE49-F238E27FC236}">
                  <a16:creationId xmlns:a16="http://schemas.microsoft.com/office/drawing/2014/main" id="{32FF9E4C-4BDD-A7A8-C6CC-54FE346E868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9" name="Freeform 6">
              <a:extLst>
                <a:ext uri="{FF2B5EF4-FFF2-40B4-BE49-F238E27FC236}">
                  <a16:creationId xmlns:a16="http://schemas.microsoft.com/office/drawing/2014/main" id="{B0DE8FC1-D125-3E4D-13C3-C4FE5751709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21" name="Freeform 7">
              <a:extLst>
                <a:ext uri="{FF2B5EF4-FFF2-40B4-BE49-F238E27FC236}">
                  <a16:creationId xmlns:a16="http://schemas.microsoft.com/office/drawing/2014/main" id="{4CCC8E79-17A7-E2AC-0DED-4A4FE348BDB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2" name="Freeform 8">
              <a:extLst>
                <a:ext uri="{FF2B5EF4-FFF2-40B4-BE49-F238E27FC236}">
                  <a16:creationId xmlns:a16="http://schemas.microsoft.com/office/drawing/2014/main" id="{E6A9E794-EC9E-D0A6-C734-0CC4F66F4E6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3" name="Freeform 9">
              <a:extLst>
                <a:ext uri="{FF2B5EF4-FFF2-40B4-BE49-F238E27FC236}">
                  <a16:creationId xmlns:a16="http://schemas.microsoft.com/office/drawing/2014/main" id="{FD72CBE9-2556-2546-1A77-181F0670221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4" name="Freeform 10">
              <a:extLst>
                <a:ext uri="{FF2B5EF4-FFF2-40B4-BE49-F238E27FC236}">
                  <a16:creationId xmlns:a16="http://schemas.microsoft.com/office/drawing/2014/main" id="{DA42E289-356F-EE27-9A02-EB77EB8AE99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25" name="Rectangle 24">
            <a:extLst>
              <a:ext uri="{FF2B5EF4-FFF2-40B4-BE49-F238E27FC236}">
                <a16:creationId xmlns:a16="http://schemas.microsoft.com/office/drawing/2014/main" id="{E80C16E4-5473-E82E-DDA8-29262D13515D}"/>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1805711-C796-DFD3-9722-4AB35F2FC0A4}"/>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800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lide Divider_Blue 3">
    <p:spTree>
      <p:nvGrpSpPr>
        <p:cNvPr id="1" name=""/>
        <p:cNvGrpSpPr/>
        <p:nvPr/>
      </p:nvGrpSpPr>
      <p:grpSpPr>
        <a:xfrm>
          <a:off x="0" y="0"/>
          <a:ext cx="0" cy="0"/>
          <a:chOff x="0" y="0"/>
          <a:chExt cx="0" cy="0"/>
        </a:xfrm>
      </p:grpSpPr>
      <p:grpSp>
        <p:nvGrpSpPr>
          <p:cNvPr id="12" name="Group 18">
            <a:extLst>
              <a:ext uri="{FF2B5EF4-FFF2-40B4-BE49-F238E27FC236}">
                <a16:creationId xmlns:a16="http://schemas.microsoft.com/office/drawing/2014/main" id="{BF9D56BA-ED3E-6158-4266-B0EBEB779AAE}"/>
              </a:ext>
            </a:extLst>
          </p:cNvPr>
          <p:cNvGrpSpPr/>
          <p:nvPr userDrawn="1"/>
        </p:nvGrpSpPr>
        <p:grpSpPr>
          <a:xfrm>
            <a:off x="1" y="2601285"/>
            <a:ext cx="12192000" cy="1929536"/>
            <a:chOff x="0" y="0"/>
            <a:chExt cx="33314460" cy="5272428"/>
          </a:xfrm>
        </p:grpSpPr>
        <p:grpSp>
          <p:nvGrpSpPr>
            <p:cNvPr id="13" name="Group 19">
              <a:extLst>
                <a:ext uri="{FF2B5EF4-FFF2-40B4-BE49-F238E27FC236}">
                  <a16:creationId xmlns:a16="http://schemas.microsoft.com/office/drawing/2014/main" id="{771207B4-25C4-61F1-31EB-9A3E71E1AFAD}"/>
                </a:ext>
              </a:extLst>
            </p:cNvPr>
            <p:cNvGrpSpPr>
              <a:grpSpLocks noChangeAspect="1"/>
            </p:cNvGrpSpPr>
            <p:nvPr/>
          </p:nvGrpSpPr>
          <p:grpSpPr>
            <a:xfrm>
              <a:off x="0" y="3142422"/>
              <a:ext cx="1369212" cy="2129866"/>
              <a:chOff x="0" y="0"/>
              <a:chExt cx="1362329" cy="2119160"/>
            </a:xfrm>
          </p:grpSpPr>
          <p:sp>
            <p:nvSpPr>
              <p:cNvPr id="34" name="Freeform 20">
                <a:extLst>
                  <a:ext uri="{FF2B5EF4-FFF2-40B4-BE49-F238E27FC236}">
                    <a16:creationId xmlns:a16="http://schemas.microsoft.com/office/drawing/2014/main" id="{D52A1D1B-6AC1-62CD-C444-E58BF118C70E}"/>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14" name="Group 21">
              <a:extLst>
                <a:ext uri="{FF2B5EF4-FFF2-40B4-BE49-F238E27FC236}">
                  <a16:creationId xmlns:a16="http://schemas.microsoft.com/office/drawing/2014/main" id="{75CE1A55-85B5-F1DE-2412-F7D5C26AC2C4}"/>
                </a:ext>
              </a:extLst>
            </p:cNvPr>
            <p:cNvGrpSpPr>
              <a:grpSpLocks noChangeAspect="1"/>
            </p:cNvGrpSpPr>
            <p:nvPr/>
          </p:nvGrpSpPr>
          <p:grpSpPr>
            <a:xfrm>
              <a:off x="0" y="0"/>
              <a:ext cx="5850134" cy="2129994"/>
              <a:chOff x="0" y="0"/>
              <a:chExt cx="5820728" cy="2119287"/>
            </a:xfrm>
          </p:grpSpPr>
          <p:sp>
            <p:nvSpPr>
              <p:cNvPr id="33" name="Freeform 22">
                <a:extLst>
                  <a:ext uri="{FF2B5EF4-FFF2-40B4-BE49-F238E27FC236}">
                    <a16:creationId xmlns:a16="http://schemas.microsoft.com/office/drawing/2014/main" id="{C160DD50-3090-F049-5056-0284E5DBEC4D}"/>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5" name="Group 23">
              <a:extLst>
                <a:ext uri="{FF2B5EF4-FFF2-40B4-BE49-F238E27FC236}">
                  <a16:creationId xmlns:a16="http://schemas.microsoft.com/office/drawing/2014/main" id="{F124F134-ED03-BC26-DBDA-932C5A336DAA}"/>
                </a:ext>
              </a:extLst>
            </p:cNvPr>
            <p:cNvGrpSpPr>
              <a:grpSpLocks noChangeAspect="1"/>
            </p:cNvGrpSpPr>
            <p:nvPr/>
          </p:nvGrpSpPr>
          <p:grpSpPr>
            <a:xfrm>
              <a:off x="6592051" y="0"/>
              <a:ext cx="2130070" cy="2129853"/>
              <a:chOff x="0" y="0"/>
              <a:chExt cx="2119363" cy="2119147"/>
            </a:xfrm>
          </p:grpSpPr>
          <p:sp>
            <p:nvSpPr>
              <p:cNvPr id="32" name="Freeform 24">
                <a:extLst>
                  <a:ext uri="{FF2B5EF4-FFF2-40B4-BE49-F238E27FC236}">
                    <a16:creationId xmlns:a16="http://schemas.microsoft.com/office/drawing/2014/main" id="{B77B7EA8-8FA0-513D-5A20-B2BEBDE8084F}"/>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6" name="Group 25">
              <a:extLst>
                <a:ext uri="{FF2B5EF4-FFF2-40B4-BE49-F238E27FC236}">
                  <a16:creationId xmlns:a16="http://schemas.microsoft.com/office/drawing/2014/main" id="{6A54F2D0-CB58-F862-4712-791AB6973521}"/>
                </a:ext>
              </a:extLst>
            </p:cNvPr>
            <p:cNvGrpSpPr>
              <a:grpSpLocks noChangeAspect="1"/>
            </p:cNvGrpSpPr>
            <p:nvPr/>
          </p:nvGrpSpPr>
          <p:grpSpPr>
            <a:xfrm>
              <a:off x="2086928" y="3142358"/>
              <a:ext cx="11358789" cy="2129994"/>
              <a:chOff x="0" y="0"/>
              <a:chExt cx="11301692" cy="2119287"/>
            </a:xfrm>
          </p:grpSpPr>
          <p:sp>
            <p:nvSpPr>
              <p:cNvPr id="31" name="Freeform 26">
                <a:extLst>
                  <a:ext uri="{FF2B5EF4-FFF2-40B4-BE49-F238E27FC236}">
                    <a16:creationId xmlns:a16="http://schemas.microsoft.com/office/drawing/2014/main" id="{610FF6E7-2031-1A88-7A20-D89911654DD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7" name="Group 27">
              <a:extLst>
                <a:ext uri="{FF2B5EF4-FFF2-40B4-BE49-F238E27FC236}">
                  <a16:creationId xmlns:a16="http://schemas.microsoft.com/office/drawing/2014/main" id="{D0219D7D-8A1A-F385-B699-860348AD47E0}"/>
                </a:ext>
              </a:extLst>
            </p:cNvPr>
            <p:cNvGrpSpPr>
              <a:grpSpLocks noChangeAspect="1"/>
            </p:cNvGrpSpPr>
            <p:nvPr/>
          </p:nvGrpSpPr>
          <p:grpSpPr>
            <a:xfrm>
              <a:off x="14163432" y="3142422"/>
              <a:ext cx="2130070" cy="2129866"/>
              <a:chOff x="0" y="0"/>
              <a:chExt cx="2119363" cy="2119160"/>
            </a:xfrm>
          </p:grpSpPr>
          <p:sp>
            <p:nvSpPr>
              <p:cNvPr id="30" name="Freeform 28">
                <a:extLst>
                  <a:ext uri="{FF2B5EF4-FFF2-40B4-BE49-F238E27FC236}">
                    <a16:creationId xmlns:a16="http://schemas.microsoft.com/office/drawing/2014/main" id="{3AB780D8-1799-C09B-5E19-DB9ED171971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8" name="Group 29">
              <a:extLst>
                <a:ext uri="{FF2B5EF4-FFF2-40B4-BE49-F238E27FC236}">
                  <a16:creationId xmlns:a16="http://schemas.microsoft.com/office/drawing/2014/main" id="{23ED7569-DCAB-5C68-1D2A-3EE38C118258}"/>
                </a:ext>
              </a:extLst>
            </p:cNvPr>
            <p:cNvGrpSpPr>
              <a:grpSpLocks noChangeAspect="1"/>
            </p:cNvGrpSpPr>
            <p:nvPr/>
          </p:nvGrpSpPr>
          <p:grpSpPr>
            <a:xfrm>
              <a:off x="9464026" y="0"/>
              <a:ext cx="7784824" cy="2129994"/>
              <a:chOff x="0" y="0"/>
              <a:chExt cx="7745692" cy="2119287"/>
            </a:xfrm>
          </p:grpSpPr>
          <p:sp>
            <p:nvSpPr>
              <p:cNvPr id="29" name="Freeform 30">
                <a:extLst>
                  <a:ext uri="{FF2B5EF4-FFF2-40B4-BE49-F238E27FC236}">
                    <a16:creationId xmlns:a16="http://schemas.microsoft.com/office/drawing/2014/main" id="{186D0125-701C-59A5-8549-79C7D3B2A84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9" name="Group 31">
              <a:extLst>
                <a:ext uri="{FF2B5EF4-FFF2-40B4-BE49-F238E27FC236}">
                  <a16:creationId xmlns:a16="http://schemas.microsoft.com/office/drawing/2014/main" id="{20FF3FFB-D5BD-7027-6289-085E819F5BFB}"/>
                </a:ext>
              </a:extLst>
            </p:cNvPr>
            <p:cNvGrpSpPr>
              <a:grpSpLocks noChangeAspect="1"/>
            </p:cNvGrpSpPr>
            <p:nvPr/>
          </p:nvGrpSpPr>
          <p:grpSpPr>
            <a:xfrm>
              <a:off x="17990779" y="0"/>
              <a:ext cx="2130058" cy="2129853"/>
              <a:chOff x="0" y="0"/>
              <a:chExt cx="2119351" cy="2119147"/>
            </a:xfrm>
          </p:grpSpPr>
          <p:sp>
            <p:nvSpPr>
              <p:cNvPr id="28" name="Freeform 32">
                <a:extLst>
                  <a:ext uri="{FF2B5EF4-FFF2-40B4-BE49-F238E27FC236}">
                    <a16:creationId xmlns:a16="http://schemas.microsoft.com/office/drawing/2014/main" id="{4E59DB87-21B9-D628-1F12-C6D6E660273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0" name="Group 19">
              <a:extLst>
                <a:ext uri="{FF2B5EF4-FFF2-40B4-BE49-F238E27FC236}">
                  <a16:creationId xmlns:a16="http://schemas.microsoft.com/office/drawing/2014/main" id="{4019FD11-7AAF-527B-D2B5-6EECB3C2F632}"/>
                </a:ext>
              </a:extLst>
            </p:cNvPr>
            <p:cNvGrpSpPr>
              <a:grpSpLocks noChangeAspect="1"/>
            </p:cNvGrpSpPr>
            <p:nvPr/>
          </p:nvGrpSpPr>
          <p:grpSpPr>
            <a:xfrm>
              <a:off x="17011180" y="3142434"/>
              <a:ext cx="6754079" cy="2129994"/>
              <a:chOff x="0" y="0"/>
              <a:chExt cx="6720129" cy="2119287"/>
            </a:xfrm>
          </p:grpSpPr>
          <p:sp>
            <p:nvSpPr>
              <p:cNvPr id="27" name="Freeform 34">
                <a:extLst>
                  <a:ext uri="{FF2B5EF4-FFF2-40B4-BE49-F238E27FC236}">
                    <a16:creationId xmlns:a16="http://schemas.microsoft.com/office/drawing/2014/main" id="{BE9F3559-CBCD-F81D-1A75-C87DC5B812C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1" name="Group 35">
              <a:extLst>
                <a:ext uri="{FF2B5EF4-FFF2-40B4-BE49-F238E27FC236}">
                  <a16:creationId xmlns:a16="http://schemas.microsoft.com/office/drawing/2014/main" id="{E6A13A00-C702-899A-A689-4B6499AA2349}"/>
                </a:ext>
              </a:extLst>
            </p:cNvPr>
            <p:cNvGrpSpPr>
              <a:grpSpLocks noChangeAspect="1"/>
            </p:cNvGrpSpPr>
            <p:nvPr/>
          </p:nvGrpSpPr>
          <p:grpSpPr>
            <a:xfrm>
              <a:off x="24482976" y="3142422"/>
              <a:ext cx="2130070" cy="2129866"/>
              <a:chOff x="0" y="0"/>
              <a:chExt cx="2119363" cy="2119160"/>
            </a:xfrm>
          </p:grpSpPr>
          <p:sp>
            <p:nvSpPr>
              <p:cNvPr id="26" name="Freeform 36">
                <a:extLst>
                  <a:ext uri="{FF2B5EF4-FFF2-40B4-BE49-F238E27FC236}">
                    <a16:creationId xmlns:a16="http://schemas.microsoft.com/office/drawing/2014/main" id="{C427D9BD-97C2-D815-F036-90D870F5325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2" name="Group 37">
              <a:extLst>
                <a:ext uri="{FF2B5EF4-FFF2-40B4-BE49-F238E27FC236}">
                  <a16:creationId xmlns:a16="http://schemas.microsoft.com/office/drawing/2014/main" id="{F513DA14-C80A-B3AA-4D5B-5DBBCF74D540}"/>
                </a:ext>
              </a:extLst>
            </p:cNvPr>
            <p:cNvGrpSpPr>
              <a:grpSpLocks noChangeAspect="1"/>
            </p:cNvGrpSpPr>
            <p:nvPr/>
          </p:nvGrpSpPr>
          <p:grpSpPr>
            <a:xfrm>
              <a:off x="20862753" y="0"/>
              <a:ext cx="12451707" cy="2129994"/>
              <a:chOff x="0" y="0"/>
              <a:chExt cx="12389117" cy="2119287"/>
            </a:xfrm>
          </p:grpSpPr>
          <p:sp>
            <p:nvSpPr>
              <p:cNvPr id="25" name="Freeform 38">
                <a:extLst>
                  <a:ext uri="{FF2B5EF4-FFF2-40B4-BE49-F238E27FC236}">
                    <a16:creationId xmlns:a16="http://schemas.microsoft.com/office/drawing/2014/main" id="{BE0F31A5-60BC-4D56-F7B7-1B043D96B31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3" name="Group 39">
              <a:extLst>
                <a:ext uri="{FF2B5EF4-FFF2-40B4-BE49-F238E27FC236}">
                  <a16:creationId xmlns:a16="http://schemas.microsoft.com/office/drawing/2014/main" id="{BA83F2B5-32FB-1441-2C98-4D17FF1B58E8}"/>
                </a:ext>
              </a:extLst>
            </p:cNvPr>
            <p:cNvGrpSpPr>
              <a:grpSpLocks noChangeAspect="1"/>
            </p:cNvGrpSpPr>
            <p:nvPr/>
          </p:nvGrpSpPr>
          <p:grpSpPr>
            <a:xfrm>
              <a:off x="27330749" y="3142422"/>
              <a:ext cx="5983711" cy="2129994"/>
              <a:chOff x="0" y="0"/>
              <a:chExt cx="5953633" cy="2119287"/>
            </a:xfrm>
          </p:grpSpPr>
          <p:sp>
            <p:nvSpPr>
              <p:cNvPr id="24" name="Freeform 40">
                <a:extLst>
                  <a:ext uri="{FF2B5EF4-FFF2-40B4-BE49-F238E27FC236}">
                    <a16:creationId xmlns:a16="http://schemas.microsoft.com/office/drawing/2014/main" id="{0971210F-51E4-0A61-EBB8-59163A3D27E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9" name="Oval 8">
            <a:extLst>
              <a:ext uri="{FF2B5EF4-FFF2-40B4-BE49-F238E27FC236}">
                <a16:creationId xmlns:a16="http://schemas.microsoft.com/office/drawing/2014/main" id="{D1D691C3-C83C-21BF-166E-A769B2A2B6B0}"/>
              </a:ext>
            </a:extLst>
          </p:cNvPr>
          <p:cNvSpPr/>
          <p:nvPr userDrawn="1"/>
        </p:nvSpPr>
        <p:spPr>
          <a:xfrm rot="16200000">
            <a:off x="3952361" y="1285361"/>
            <a:ext cx="4287277" cy="4287277"/>
          </a:xfrm>
          <a:prstGeom prst="ellipse">
            <a:avLst/>
          </a:prstGeom>
          <a:solidFill>
            <a:srgbClr val="00264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4F70B4-EA66-659B-E04D-12C5B46ED08B}"/>
              </a:ext>
            </a:extLst>
          </p:cNvPr>
          <p:cNvSpPr/>
          <p:nvPr userDrawn="1"/>
        </p:nvSpPr>
        <p:spPr>
          <a:xfrm rot="16200000">
            <a:off x="4124497" y="1457497"/>
            <a:ext cx="3943006" cy="3943006"/>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F26E226-B851-3F3A-53F1-D5BFAA949C9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D76526C0-754F-F057-D2B7-D9B9ACA6A0D2}"/>
              </a:ext>
            </a:extLst>
          </p:cNvPr>
          <p:cNvGrpSpPr/>
          <p:nvPr userDrawn="1"/>
        </p:nvGrpSpPr>
        <p:grpSpPr>
          <a:xfrm>
            <a:off x="10542215" y="6313475"/>
            <a:ext cx="806169" cy="156064"/>
            <a:chOff x="10436933" y="1424045"/>
            <a:chExt cx="3986384" cy="771716"/>
          </a:xfrm>
        </p:grpSpPr>
        <p:grpSp>
          <p:nvGrpSpPr>
            <p:cNvPr id="37" name="Group 2">
              <a:extLst>
                <a:ext uri="{FF2B5EF4-FFF2-40B4-BE49-F238E27FC236}">
                  <a16:creationId xmlns:a16="http://schemas.microsoft.com/office/drawing/2014/main" id="{57279C58-8B1B-AE50-D395-156DE9E3C805}"/>
                </a:ext>
              </a:extLst>
            </p:cNvPr>
            <p:cNvGrpSpPr>
              <a:grpSpLocks noChangeAspect="1"/>
            </p:cNvGrpSpPr>
            <p:nvPr userDrawn="1"/>
          </p:nvGrpSpPr>
          <p:grpSpPr>
            <a:xfrm>
              <a:off x="10436933" y="1424045"/>
              <a:ext cx="852335" cy="771525"/>
              <a:chOff x="0" y="0"/>
              <a:chExt cx="1136447" cy="1028700"/>
            </a:xfrm>
          </p:grpSpPr>
          <p:sp>
            <p:nvSpPr>
              <p:cNvPr id="45" name="Freeform 3">
                <a:extLst>
                  <a:ext uri="{FF2B5EF4-FFF2-40B4-BE49-F238E27FC236}">
                    <a16:creationId xmlns:a16="http://schemas.microsoft.com/office/drawing/2014/main" id="{A9F72F43-B3D2-A3E8-47BB-900A887A4FD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46" name="Freeform 4">
                <a:extLst>
                  <a:ext uri="{FF2B5EF4-FFF2-40B4-BE49-F238E27FC236}">
                    <a16:creationId xmlns:a16="http://schemas.microsoft.com/office/drawing/2014/main" id="{13A0B38C-D6F2-74B7-4F80-68574511CF5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7" name="Freeform 5">
                <a:extLst>
                  <a:ext uri="{FF2B5EF4-FFF2-40B4-BE49-F238E27FC236}">
                    <a16:creationId xmlns:a16="http://schemas.microsoft.com/office/drawing/2014/main" id="{E99AADF1-AB9A-7EE4-BBBF-A29D498D600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8" name="Freeform 6">
                <a:extLst>
                  <a:ext uri="{FF2B5EF4-FFF2-40B4-BE49-F238E27FC236}">
                    <a16:creationId xmlns:a16="http://schemas.microsoft.com/office/drawing/2014/main" id="{2D803908-ECAD-F79A-4E61-3E152AFF970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9" name="Freeform 7">
                <a:extLst>
                  <a:ext uri="{FF2B5EF4-FFF2-40B4-BE49-F238E27FC236}">
                    <a16:creationId xmlns:a16="http://schemas.microsoft.com/office/drawing/2014/main" id="{5D93A119-A74E-4F63-2DF3-B468EC69F4D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0" name="Freeform 8">
                <a:extLst>
                  <a:ext uri="{FF2B5EF4-FFF2-40B4-BE49-F238E27FC236}">
                    <a16:creationId xmlns:a16="http://schemas.microsoft.com/office/drawing/2014/main" id="{C81B247C-FE41-CB3E-FE91-3BDF7469C55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1" name="Freeform 9">
                <a:extLst>
                  <a:ext uri="{FF2B5EF4-FFF2-40B4-BE49-F238E27FC236}">
                    <a16:creationId xmlns:a16="http://schemas.microsoft.com/office/drawing/2014/main" id="{FF0E08ED-2B9F-DADB-8076-020A12CC233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2" name="Freeform 10">
                <a:extLst>
                  <a:ext uri="{FF2B5EF4-FFF2-40B4-BE49-F238E27FC236}">
                    <a16:creationId xmlns:a16="http://schemas.microsoft.com/office/drawing/2014/main" id="{80FEC79B-6446-33DE-D6A0-BA11DC2E3F9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8" name="Group 11">
              <a:extLst>
                <a:ext uri="{FF2B5EF4-FFF2-40B4-BE49-F238E27FC236}">
                  <a16:creationId xmlns:a16="http://schemas.microsoft.com/office/drawing/2014/main" id="{AF274AA7-7934-C8F0-2B9E-EEE64E99FB4A}"/>
                </a:ext>
              </a:extLst>
            </p:cNvPr>
            <p:cNvGrpSpPr>
              <a:grpSpLocks noChangeAspect="1"/>
            </p:cNvGrpSpPr>
            <p:nvPr userDrawn="1"/>
          </p:nvGrpSpPr>
          <p:grpSpPr>
            <a:xfrm>
              <a:off x="11319520" y="1424226"/>
              <a:ext cx="3103797" cy="771535"/>
              <a:chOff x="0" y="0"/>
              <a:chExt cx="4138397" cy="1028713"/>
            </a:xfrm>
          </p:grpSpPr>
          <p:sp>
            <p:nvSpPr>
              <p:cNvPr id="39" name="Freeform 12">
                <a:extLst>
                  <a:ext uri="{FF2B5EF4-FFF2-40B4-BE49-F238E27FC236}">
                    <a16:creationId xmlns:a16="http://schemas.microsoft.com/office/drawing/2014/main" id="{4D87B843-7643-67CA-A853-BB58A9C78F3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0" name="Freeform 13">
                <a:extLst>
                  <a:ext uri="{FF2B5EF4-FFF2-40B4-BE49-F238E27FC236}">
                    <a16:creationId xmlns:a16="http://schemas.microsoft.com/office/drawing/2014/main" id="{40FDBBA1-E58A-F93D-A543-0290125A28B6}"/>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A9AA62D1-AD4F-CAC4-344B-E6A1B03ACE5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2" name="Freeform 15">
                <a:extLst>
                  <a:ext uri="{FF2B5EF4-FFF2-40B4-BE49-F238E27FC236}">
                    <a16:creationId xmlns:a16="http://schemas.microsoft.com/office/drawing/2014/main" id="{4BDF3E66-7089-640D-245E-5A04C174F69F}"/>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3" name="Freeform 16">
                <a:extLst>
                  <a:ext uri="{FF2B5EF4-FFF2-40B4-BE49-F238E27FC236}">
                    <a16:creationId xmlns:a16="http://schemas.microsoft.com/office/drawing/2014/main" id="{00619759-9DB2-8BB2-26E4-B0706226D78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4" name="Freeform 17">
                <a:extLst>
                  <a:ext uri="{FF2B5EF4-FFF2-40B4-BE49-F238E27FC236}">
                    <a16:creationId xmlns:a16="http://schemas.microsoft.com/office/drawing/2014/main" id="{BF591DCD-BE33-A42D-FEB1-25E0FA30148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3" name="Google Shape;130;p55">
            <a:extLst>
              <a:ext uri="{FF2B5EF4-FFF2-40B4-BE49-F238E27FC236}">
                <a16:creationId xmlns:a16="http://schemas.microsoft.com/office/drawing/2014/main" id="{F3950829-C5FD-61E7-A5BF-02D504ADE66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4" name="Straight Connector 53">
            <a:extLst>
              <a:ext uri="{FF2B5EF4-FFF2-40B4-BE49-F238E27FC236}">
                <a16:creationId xmlns:a16="http://schemas.microsoft.com/office/drawing/2014/main" id="{B17A0E57-E783-E606-5527-9FC5DAAFD47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4DF3F12E-3941-6CA4-2AFA-05965D190AC4}"/>
              </a:ext>
            </a:extLst>
          </p:cNvPr>
          <p:cNvSpPr/>
          <p:nvPr userDrawn="1"/>
        </p:nvSpPr>
        <p:spPr>
          <a:xfrm>
            <a:off x="3805305" y="4084775"/>
            <a:ext cx="1223951" cy="1223951"/>
          </a:xfrm>
          <a:prstGeom prst="ellipse">
            <a:avLst/>
          </a:prstGeom>
          <a:solidFill>
            <a:schemeClr val="accent3"/>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Title 55">
            <a:extLst>
              <a:ext uri="{FF2B5EF4-FFF2-40B4-BE49-F238E27FC236}">
                <a16:creationId xmlns:a16="http://schemas.microsoft.com/office/drawing/2014/main" id="{AB5D3BCE-1F89-439D-29BF-8C7C437A398D}"/>
              </a:ext>
            </a:extLst>
          </p:cNvPr>
          <p:cNvSpPr>
            <a:spLocks noGrp="1"/>
          </p:cNvSpPr>
          <p:nvPr>
            <p:ph type="title" hasCustomPrompt="1"/>
          </p:nvPr>
        </p:nvSpPr>
        <p:spPr>
          <a:xfrm>
            <a:off x="4818346" y="2949032"/>
            <a:ext cx="2555306" cy="923330"/>
          </a:xfrm>
        </p:spPr>
        <p:txBody>
          <a:bodyPr wrap="square">
            <a:spAutoFit/>
          </a:bodyPr>
          <a:lstStyle>
            <a:lvl1pPr algn="ctr">
              <a:defRPr sz="3000">
                <a:solidFill>
                  <a:schemeClr val="bg1"/>
                </a:solidFill>
              </a:defRPr>
            </a:lvl1pPr>
          </a:lstStyle>
          <a:p>
            <a:r>
              <a:rPr lang="en-US"/>
              <a:t>Slide Title Goes Here</a:t>
            </a:r>
          </a:p>
        </p:txBody>
      </p:sp>
    </p:spTree>
    <p:extLst>
      <p:ext uri="{BB962C8B-B14F-4D97-AF65-F5344CB8AC3E}">
        <p14:creationId xmlns:p14="http://schemas.microsoft.com/office/powerpoint/2010/main" val="40170633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Picture w/ BG_Blue">
    <p:bg>
      <p:bgPr>
        <a:solidFill>
          <a:srgbClr val="002A4D"/>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4BFCE9A-9BCE-4880-62DF-3AA3561EEE3B}"/>
              </a:ext>
            </a:extLst>
          </p:cNvPr>
          <p:cNvSpPr/>
          <p:nvPr userDrawn="1"/>
        </p:nvSpPr>
        <p:spPr>
          <a:xfrm>
            <a:off x="516638" y="1823365"/>
            <a:ext cx="4779757" cy="321127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C7C869-4C10-D722-7EE1-407647882B40}"/>
              </a:ext>
            </a:extLst>
          </p:cNvPr>
          <p:cNvSpPr/>
          <p:nvPr userDrawn="1"/>
        </p:nvSpPr>
        <p:spPr>
          <a:xfrm>
            <a:off x="0" y="1823365"/>
            <a:ext cx="2872807" cy="321126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B8C01CF-7142-FB4B-1203-ECEE411CDF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557" y="556726"/>
            <a:ext cx="1333297" cy="231615"/>
          </a:xfrm>
          <a:prstGeom prst="rect">
            <a:avLst/>
          </a:prstGeom>
        </p:spPr>
      </p:pic>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bg1"/>
                </a:solidFill>
              </a:defRPr>
            </a:lvl1pPr>
          </a:lstStyle>
          <a:p>
            <a:r>
              <a:rPr lang="en-US"/>
              <a:t>Title Goes Here</a:t>
            </a:r>
          </a:p>
        </p:txBody>
      </p:sp>
      <p:sp>
        <p:nvSpPr>
          <p:cNvPr id="10" name="Oval 9">
            <a:extLst>
              <a:ext uri="{FF2B5EF4-FFF2-40B4-BE49-F238E27FC236}">
                <a16:creationId xmlns:a16="http://schemas.microsoft.com/office/drawing/2014/main" id="{477E6BF2-090A-23AC-00AC-EB2B69994F39}"/>
              </a:ext>
            </a:extLst>
          </p:cNvPr>
          <p:cNvSpPr/>
          <p:nvPr userDrawn="1"/>
        </p:nvSpPr>
        <p:spPr>
          <a:xfrm>
            <a:off x="2116546" y="1949085"/>
            <a:ext cx="2959830" cy="29598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7F30CC-B360-8A4A-D43D-69923B60C9E1}"/>
              </a:ext>
            </a:extLst>
          </p:cNvPr>
          <p:cNvSpPr/>
          <p:nvPr userDrawn="1"/>
        </p:nvSpPr>
        <p:spPr>
          <a:xfrm>
            <a:off x="2240371" y="2067923"/>
            <a:ext cx="2722154" cy="272215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DBE7C6C1-64A5-7D60-74E1-DBCDAD4402FE}"/>
              </a:ext>
            </a:extLst>
          </p:cNvPr>
          <p:cNvSpPr>
            <a:spLocks noGrp="1"/>
          </p:cNvSpPr>
          <p:nvPr>
            <p:ph type="pic" sz="quarter" idx="10"/>
          </p:nvPr>
        </p:nvSpPr>
        <p:spPr>
          <a:xfrm>
            <a:off x="2360302" y="2191389"/>
            <a:ext cx="2475221" cy="2475221"/>
          </a:xfrm>
          <a:prstGeom prst="ellipse">
            <a:avLst/>
          </a:prstGeom>
        </p:spPr>
        <p:txBody>
          <a:bodyPr>
            <a:normAutofit/>
          </a:bodyPr>
          <a:lstStyle>
            <a:lvl1pPr>
              <a:defRPr sz="1600">
                <a:solidFill>
                  <a:schemeClr val="accent1"/>
                </a:solidFill>
              </a:defRPr>
            </a:lvl1pPr>
          </a:lstStyle>
          <a:p>
            <a:endParaRPr lang="en-US"/>
          </a:p>
        </p:txBody>
      </p:sp>
      <p:grpSp>
        <p:nvGrpSpPr>
          <p:cNvPr id="2" name="Group 18">
            <a:extLst>
              <a:ext uri="{FF2B5EF4-FFF2-40B4-BE49-F238E27FC236}">
                <a16:creationId xmlns:a16="http://schemas.microsoft.com/office/drawing/2014/main" id="{AECD0AA8-6F0C-69DA-C354-F3E2EE91AA69}"/>
              </a:ext>
            </a:extLst>
          </p:cNvPr>
          <p:cNvGrpSpPr/>
          <p:nvPr userDrawn="1"/>
        </p:nvGrpSpPr>
        <p:grpSpPr>
          <a:xfrm>
            <a:off x="8063095" y="5430644"/>
            <a:ext cx="4128905" cy="912744"/>
            <a:chOff x="9464026" y="0"/>
            <a:chExt cx="23850434" cy="5272428"/>
          </a:xfrm>
        </p:grpSpPr>
        <p:grpSp>
          <p:nvGrpSpPr>
            <p:cNvPr id="3" name="Group 27">
              <a:extLst>
                <a:ext uri="{FF2B5EF4-FFF2-40B4-BE49-F238E27FC236}">
                  <a16:creationId xmlns:a16="http://schemas.microsoft.com/office/drawing/2014/main" id="{1A8D4D53-88DE-7F9A-EE8C-D78D7F90FE18}"/>
                </a:ext>
              </a:extLst>
            </p:cNvPr>
            <p:cNvGrpSpPr>
              <a:grpSpLocks noChangeAspect="1"/>
            </p:cNvGrpSpPr>
            <p:nvPr/>
          </p:nvGrpSpPr>
          <p:grpSpPr>
            <a:xfrm>
              <a:off x="14163432" y="3142422"/>
              <a:ext cx="2130070" cy="2129866"/>
              <a:chOff x="0" y="0"/>
              <a:chExt cx="2119363" cy="2119160"/>
            </a:xfrm>
          </p:grpSpPr>
          <p:sp>
            <p:nvSpPr>
              <p:cNvPr id="22" name="Freeform 28">
                <a:extLst>
                  <a:ext uri="{FF2B5EF4-FFF2-40B4-BE49-F238E27FC236}">
                    <a16:creationId xmlns:a16="http://schemas.microsoft.com/office/drawing/2014/main" id="{5E740645-6E4F-9E25-A47E-6439FED9E65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6CDD33E9-BBF3-3025-88B3-6FABE7B00D18}"/>
                </a:ext>
              </a:extLst>
            </p:cNvPr>
            <p:cNvGrpSpPr>
              <a:grpSpLocks noChangeAspect="1"/>
            </p:cNvGrpSpPr>
            <p:nvPr/>
          </p:nvGrpSpPr>
          <p:grpSpPr>
            <a:xfrm>
              <a:off x="9464026" y="0"/>
              <a:ext cx="7784824" cy="2129994"/>
              <a:chOff x="0" y="0"/>
              <a:chExt cx="7745692" cy="2119287"/>
            </a:xfrm>
          </p:grpSpPr>
          <p:sp>
            <p:nvSpPr>
              <p:cNvPr id="21" name="Freeform 30">
                <a:extLst>
                  <a:ext uri="{FF2B5EF4-FFF2-40B4-BE49-F238E27FC236}">
                    <a16:creationId xmlns:a16="http://schemas.microsoft.com/office/drawing/2014/main" id="{A2EE7D4A-2FD7-DC3A-AC23-1402E6AB19A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4">
              <a:extLst>
                <a:ext uri="{FF2B5EF4-FFF2-40B4-BE49-F238E27FC236}">
                  <a16:creationId xmlns:a16="http://schemas.microsoft.com/office/drawing/2014/main" id="{BCA28D9B-A7F7-2440-9810-011596D936C8}"/>
                </a:ext>
              </a:extLst>
            </p:cNvPr>
            <p:cNvGrpSpPr>
              <a:grpSpLocks noChangeAspect="1"/>
            </p:cNvGrpSpPr>
            <p:nvPr/>
          </p:nvGrpSpPr>
          <p:grpSpPr>
            <a:xfrm>
              <a:off x="17990779" y="0"/>
              <a:ext cx="2130058" cy="2129853"/>
              <a:chOff x="0" y="0"/>
              <a:chExt cx="2119351" cy="2119147"/>
            </a:xfrm>
          </p:grpSpPr>
          <p:sp>
            <p:nvSpPr>
              <p:cNvPr id="20" name="Freeform 32">
                <a:extLst>
                  <a:ext uri="{FF2B5EF4-FFF2-40B4-BE49-F238E27FC236}">
                    <a16:creationId xmlns:a16="http://schemas.microsoft.com/office/drawing/2014/main" id="{54AF77D8-E533-AA84-A527-8B1CE52D2BE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340A9B79-EDB9-02F1-5086-8F9A4393FEAE}"/>
                </a:ext>
              </a:extLst>
            </p:cNvPr>
            <p:cNvGrpSpPr>
              <a:grpSpLocks noChangeAspect="1"/>
            </p:cNvGrpSpPr>
            <p:nvPr/>
          </p:nvGrpSpPr>
          <p:grpSpPr>
            <a:xfrm>
              <a:off x="17011180" y="3142434"/>
              <a:ext cx="6754079" cy="2129994"/>
              <a:chOff x="0" y="0"/>
              <a:chExt cx="6720129" cy="2119287"/>
            </a:xfrm>
          </p:grpSpPr>
          <p:sp>
            <p:nvSpPr>
              <p:cNvPr id="19" name="Freeform 34">
                <a:extLst>
                  <a:ext uri="{FF2B5EF4-FFF2-40B4-BE49-F238E27FC236}">
                    <a16:creationId xmlns:a16="http://schemas.microsoft.com/office/drawing/2014/main" id="{5D47A966-DDCB-2B69-E3E5-8BFEAA486FA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880E7773-FF45-A1C8-E367-5A45CD9C06C7}"/>
                </a:ext>
              </a:extLst>
            </p:cNvPr>
            <p:cNvGrpSpPr>
              <a:grpSpLocks noChangeAspect="1"/>
            </p:cNvGrpSpPr>
            <p:nvPr/>
          </p:nvGrpSpPr>
          <p:grpSpPr>
            <a:xfrm>
              <a:off x="24482976" y="3142422"/>
              <a:ext cx="2130070" cy="2129866"/>
              <a:chOff x="0" y="0"/>
              <a:chExt cx="2119363" cy="2119160"/>
            </a:xfrm>
          </p:grpSpPr>
          <p:sp>
            <p:nvSpPr>
              <p:cNvPr id="18" name="Freeform 36">
                <a:extLst>
                  <a:ext uri="{FF2B5EF4-FFF2-40B4-BE49-F238E27FC236}">
                    <a16:creationId xmlns:a16="http://schemas.microsoft.com/office/drawing/2014/main" id="{4CA24848-EC85-145A-98C6-4323715A96A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1" name="Group 37">
              <a:extLst>
                <a:ext uri="{FF2B5EF4-FFF2-40B4-BE49-F238E27FC236}">
                  <a16:creationId xmlns:a16="http://schemas.microsoft.com/office/drawing/2014/main" id="{AD79843D-7E9D-62C6-B89D-62CCD8B92C48}"/>
                </a:ext>
              </a:extLst>
            </p:cNvPr>
            <p:cNvGrpSpPr>
              <a:grpSpLocks noChangeAspect="1"/>
            </p:cNvGrpSpPr>
            <p:nvPr/>
          </p:nvGrpSpPr>
          <p:grpSpPr>
            <a:xfrm>
              <a:off x="20862753" y="0"/>
              <a:ext cx="12451707" cy="2129994"/>
              <a:chOff x="0" y="0"/>
              <a:chExt cx="12389117" cy="2119287"/>
            </a:xfrm>
          </p:grpSpPr>
          <p:sp>
            <p:nvSpPr>
              <p:cNvPr id="16" name="Freeform 38">
                <a:extLst>
                  <a:ext uri="{FF2B5EF4-FFF2-40B4-BE49-F238E27FC236}">
                    <a16:creationId xmlns:a16="http://schemas.microsoft.com/office/drawing/2014/main" id="{C9DFF24C-4EE6-780D-3675-2CAB38A612A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2" name="Group 39">
              <a:extLst>
                <a:ext uri="{FF2B5EF4-FFF2-40B4-BE49-F238E27FC236}">
                  <a16:creationId xmlns:a16="http://schemas.microsoft.com/office/drawing/2014/main" id="{AA5223B2-20BB-2F44-04B6-DC529EEE83DB}"/>
                </a:ext>
              </a:extLst>
            </p:cNvPr>
            <p:cNvGrpSpPr>
              <a:grpSpLocks noChangeAspect="1"/>
            </p:cNvGrpSpPr>
            <p:nvPr/>
          </p:nvGrpSpPr>
          <p:grpSpPr>
            <a:xfrm>
              <a:off x="27330749" y="3142422"/>
              <a:ext cx="5983711" cy="2129994"/>
              <a:chOff x="0" y="0"/>
              <a:chExt cx="5953633" cy="2119287"/>
            </a:xfrm>
          </p:grpSpPr>
          <p:sp>
            <p:nvSpPr>
              <p:cNvPr id="15" name="Freeform 40">
                <a:extLst>
                  <a:ext uri="{FF2B5EF4-FFF2-40B4-BE49-F238E27FC236}">
                    <a16:creationId xmlns:a16="http://schemas.microsoft.com/office/drawing/2014/main" id="{8D0A21AB-1897-E821-6F10-258F8ED714D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31029464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Text and Picture_Blue">
    <p:bg>
      <p:bgPr>
        <a:solidFill>
          <a:srgbClr val="002646"/>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56204BAE-CE4A-1D28-5C41-5BE947777AEA}"/>
              </a:ext>
            </a:extLst>
          </p:cNvPr>
          <p:cNvGrpSpPr/>
          <p:nvPr userDrawn="1"/>
        </p:nvGrpSpPr>
        <p:grpSpPr>
          <a:xfrm>
            <a:off x="756426" y="1285361"/>
            <a:ext cx="4287277" cy="4287277"/>
            <a:chOff x="932423" y="1210549"/>
            <a:chExt cx="3657354" cy="3657354"/>
          </a:xfrm>
        </p:grpSpPr>
        <p:sp>
          <p:nvSpPr>
            <p:cNvPr id="7" name="Oval 6">
              <a:extLst>
                <a:ext uri="{FF2B5EF4-FFF2-40B4-BE49-F238E27FC236}">
                  <a16:creationId xmlns:a16="http://schemas.microsoft.com/office/drawing/2014/main" id="{406C5346-A528-8FC8-2BD9-5F724D2530C1}"/>
                </a:ext>
              </a:extLst>
            </p:cNvPr>
            <p:cNvSpPr/>
            <p:nvPr userDrawn="1"/>
          </p:nvSpPr>
          <p:spPr>
            <a:xfrm rot="16200000">
              <a:off x="932423" y="1210549"/>
              <a:ext cx="3657354" cy="36573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21D73A-A7C3-D25E-AAA6-989A8488B99F}"/>
                </a:ext>
              </a:extLst>
            </p:cNvPr>
            <p:cNvSpPr/>
            <p:nvPr userDrawn="1"/>
          </p:nvSpPr>
          <p:spPr>
            <a:xfrm rot="16200000">
              <a:off x="1094655" y="1372779"/>
              <a:ext cx="3363666" cy="336366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Picture Placeholder 22">
            <a:extLst>
              <a:ext uri="{FF2B5EF4-FFF2-40B4-BE49-F238E27FC236}">
                <a16:creationId xmlns:a16="http://schemas.microsoft.com/office/drawing/2014/main" id="{FE9B00B6-DC55-5180-367D-212D32BFED4C}"/>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accent1"/>
                </a:solidFill>
              </a:defRPr>
            </a:lvl1pPr>
          </a:lstStyle>
          <a:p>
            <a:endParaRPr lang="en-US"/>
          </a:p>
        </p:txBody>
      </p:sp>
      <p:grpSp>
        <p:nvGrpSpPr>
          <p:cNvPr id="29" name="Group 18">
            <a:extLst>
              <a:ext uri="{FF2B5EF4-FFF2-40B4-BE49-F238E27FC236}">
                <a16:creationId xmlns:a16="http://schemas.microsoft.com/office/drawing/2014/main" id="{C3EC4DE2-FFA0-613C-0911-ACCA2FD79C00}"/>
              </a:ext>
            </a:extLst>
          </p:cNvPr>
          <p:cNvGrpSpPr/>
          <p:nvPr userDrawn="1"/>
        </p:nvGrpSpPr>
        <p:grpSpPr>
          <a:xfrm>
            <a:off x="9715500" y="195835"/>
            <a:ext cx="2476500" cy="547460"/>
            <a:chOff x="9464026" y="0"/>
            <a:chExt cx="23850434" cy="5272428"/>
          </a:xfrm>
        </p:grpSpPr>
        <p:grpSp>
          <p:nvGrpSpPr>
            <p:cNvPr id="30" name="Group 27">
              <a:extLst>
                <a:ext uri="{FF2B5EF4-FFF2-40B4-BE49-F238E27FC236}">
                  <a16:creationId xmlns:a16="http://schemas.microsoft.com/office/drawing/2014/main" id="{E0AA562E-ADE3-1FBB-6C29-4D13CAEECD65}"/>
                </a:ext>
              </a:extLst>
            </p:cNvPr>
            <p:cNvGrpSpPr>
              <a:grpSpLocks noChangeAspect="1"/>
            </p:cNvGrpSpPr>
            <p:nvPr/>
          </p:nvGrpSpPr>
          <p:grpSpPr>
            <a:xfrm>
              <a:off x="14163432" y="3142422"/>
              <a:ext cx="2130070" cy="2129866"/>
              <a:chOff x="0" y="0"/>
              <a:chExt cx="2119363" cy="2119160"/>
            </a:xfrm>
          </p:grpSpPr>
          <p:sp>
            <p:nvSpPr>
              <p:cNvPr id="43" name="Freeform 28">
                <a:extLst>
                  <a:ext uri="{FF2B5EF4-FFF2-40B4-BE49-F238E27FC236}">
                    <a16:creationId xmlns:a16="http://schemas.microsoft.com/office/drawing/2014/main" id="{9146DD1F-5D88-B58B-80CA-F41F59DAD8F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1" name="Group 29">
              <a:extLst>
                <a:ext uri="{FF2B5EF4-FFF2-40B4-BE49-F238E27FC236}">
                  <a16:creationId xmlns:a16="http://schemas.microsoft.com/office/drawing/2014/main" id="{38D85EBA-FB2E-0527-5C99-ECBFC323721A}"/>
                </a:ext>
              </a:extLst>
            </p:cNvPr>
            <p:cNvGrpSpPr>
              <a:grpSpLocks noChangeAspect="1"/>
            </p:cNvGrpSpPr>
            <p:nvPr/>
          </p:nvGrpSpPr>
          <p:grpSpPr>
            <a:xfrm>
              <a:off x="9464026" y="0"/>
              <a:ext cx="7784824" cy="2129994"/>
              <a:chOff x="0" y="0"/>
              <a:chExt cx="7745692" cy="2119287"/>
            </a:xfrm>
          </p:grpSpPr>
          <p:sp>
            <p:nvSpPr>
              <p:cNvPr id="42" name="Freeform 30">
                <a:extLst>
                  <a:ext uri="{FF2B5EF4-FFF2-40B4-BE49-F238E27FC236}">
                    <a16:creationId xmlns:a16="http://schemas.microsoft.com/office/drawing/2014/main" id="{CEE136E2-3FEB-A127-C179-78B169F933C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2" name="Group 31">
              <a:extLst>
                <a:ext uri="{FF2B5EF4-FFF2-40B4-BE49-F238E27FC236}">
                  <a16:creationId xmlns:a16="http://schemas.microsoft.com/office/drawing/2014/main" id="{2DB7F982-1C6A-60EA-5C8C-D481C36FE574}"/>
                </a:ext>
              </a:extLst>
            </p:cNvPr>
            <p:cNvGrpSpPr>
              <a:grpSpLocks noChangeAspect="1"/>
            </p:cNvGrpSpPr>
            <p:nvPr/>
          </p:nvGrpSpPr>
          <p:grpSpPr>
            <a:xfrm>
              <a:off x="17990779" y="0"/>
              <a:ext cx="2130058" cy="2129853"/>
              <a:chOff x="0" y="0"/>
              <a:chExt cx="2119351" cy="2119147"/>
            </a:xfrm>
          </p:grpSpPr>
          <p:sp>
            <p:nvSpPr>
              <p:cNvPr id="41" name="Freeform 32">
                <a:extLst>
                  <a:ext uri="{FF2B5EF4-FFF2-40B4-BE49-F238E27FC236}">
                    <a16:creationId xmlns:a16="http://schemas.microsoft.com/office/drawing/2014/main" id="{1B195A9F-B9B3-2150-CFD9-1DB49374B44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33">
              <a:extLst>
                <a:ext uri="{FF2B5EF4-FFF2-40B4-BE49-F238E27FC236}">
                  <a16:creationId xmlns:a16="http://schemas.microsoft.com/office/drawing/2014/main" id="{4DEFE7C5-4875-592D-D465-433EB479ECBE}"/>
                </a:ext>
              </a:extLst>
            </p:cNvPr>
            <p:cNvGrpSpPr>
              <a:grpSpLocks noChangeAspect="1"/>
            </p:cNvGrpSpPr>
            <p:nvPr/>
          </p:nvGrpSpPr>
          <p:grpSpPr>
            <a:xfrm>
              <a:off x="17011180" y="3142434"/>
              <a:ext cx="6754079" cy="2129994"/>
              <a:chOff x="0" y="0"/>
              <a:chExt cx="6720129" cy="2119287"/>
            </a:xfrm>
          </p:grpSpPr>
          <p:sp>
            <p:nvSpPr>
              <p:cNvPr id="40" name="Freeform 34">
                <a:extLst>
                  <a:ext uri="{FF2B5EF4-FFF2-40B4-BE49-F238E27FC236}">
                    <a16:creationId xmlns:a16="http://schemas.microsoft.com/office/drawing/2014/main" id="{9C0AD3EC-259F-9A89-1ABC-5D3ABF8A98A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4" name="Group 35">
              <a:extLst>
                <a:ext uri="{FF2B5EF4-FFF2-40B4-BE49-F238E27FC236}">
                  <a16:creationId xmlns:a16="http://schemas.microsoft.com/office/drawing/2014/main" id="{19CFBD73-9AD7-621A-58FA-3F658EAD3EB0}"/>
                </a:ext>
              </a:extLst>
            </p:cNvPr>
            <p:cNvGrpSpPr>
              <a:grpSpLocks noChangeAspect="1"/>
            </p:cNvGrpSpPr>
            <p:nvPr/>
          </p:nvGrpSpPr>
          <p:grpSpPr>
            <a:xfrm>
              <a:off x="24482976" y="3142422"/>
              <a:ext cx="2130070" cy="2129866"/>
              <a:chOff x="0" y="0"/>
              <a:chExt cx="2119363" cy="2119160"/>
            </a:xfrm>
          </p:grpSpPr>
          <p:sp>
            <p:nvSpPr>
              <p:cNvPr id="39" name="Freeform 36">
                <a:extLst>
                  <a:ext uri="{FF2B5EF4-FFF2-40B4-BE49-F238E27FC236}">
                    <a16:creationId xmlns:a16="http://schemas.microsoft.com/office/drawing/2014/main" id="{8E59DE10-B6C9-09A8-44A7-7004B412C2D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5" name="Group 37">
              <a:extLst>
                <a:ext uri="{FF2B5EF4-FFF2-40B4-BE49-F238E27FC236}">
                  <a16:creationId xmlns:a16="http://schemas.microsoft.com/office/drawing/2014/main" id="{3AFEE071-E847-5FF7-24C4-4B162DD25423}"/>
                </a:ext>
              </a:extLst>
            </p:cNvPr>
            <p:cNvGrpSpPr>
              <a:grpSpLocks noChangeAspect="1"/>
            </p:cNvGrpSpPr>
            <p:nvPr/>
          </p:nvGrpSpPr>
          <p:grpSpPr>
            <a:xfrm>
              <a:off x="20862753" y="0"/>
              <a:ext cx="12451707" cy="2129994"/>
              <a:chOff x="0" y="0"/>
              <a:chExt cx="12389117" cy="2119287"/>
            </a:xfrm>
          </p:grpSpPr>
          <p:sp>
            <p:nvSpPr>
              <p:cNvPr id="38" name="Freeform 38">
                <a:extLst>
                  <a:ext uri="{FF2B5EF4-FFF2-40B4-BE49-F238E27FC236}">
                    <a16:creationId xmlns:a16="http://schemas.microsoft.com/office/drawing/2014/main" id="{7508B1F1-06CA-F6D4-B010-9E9E33718CB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36" name="Group 39">
              <a:extLst>
                <a:ext uri="{FF2B5EF4-FFF2-40B4-BE49-F238E27FC236}">
                  <a16:creationId xmlns:a16="http://schemas.microsoft.com/office/drawing/2014/main" id="{AF16AF55-482D-BC50-9FA7-716DF983DFB9}"/>
                </a:ext>
              </a:extLst>
            </p:cNvPr>
            <p:cNvGrpSpPr>
              <a:grpSpLocks noChangeAspect="1"/>
            </p:cNvGrpSpPr>
            <p:nvPr/>
          </p:nvGrpSpPr>
          <p:grpSpPr>
            <a:xfrm>
              <a:off x="27330749" y="3142422"/>
              <a:ext cx="5983711" cy="2129994"/>
              <a:chOff x="0" y="0"/>
              <a:chExt cx="5953633" cy="2119287"/>
            </a:xfrm>
          </p:grpSpPr>
          <p:sp>
            <p:nvSpPr>
              <p:cNvPr id="37" name="Freeform 40">
                <a:extLst>
                  <a:ext uri="{FF2B5EF4-FFF2-40B4-BE49-F238E27FC236}">
                    <a16:creationId xmlns:a16="http://schemas.microsoft.com/office/drawing/2014/main" id="{9EF8972F-633B-FAAE-E189-39A019A6C17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45" name="Group 18">
            <a:extLst>
              <a:ext uri="{FF2B5EF4-FFF2-40B4-BE49-F238E27FC236}">
                <a16:creationId xmlns:a16="http://schemas.microsoft.com/office/drawing/2014/main" id="{9CC06588-E57B-B0B4-036C-94D87AD279C8}"/>
              </a:ext>
            </a:extLst>
          </p:cNvPr>
          <p:cNvGrpSpPr/>
          <p:nvPr userDrawn="1"/>
        </p:nvGrpSpPr>
        <p:grpSpPr>
          <a:xfrm rot="10800000">
            <a:off x="0" y="6112564"/>
            <a:ext cx="2476500" cy="547460"/>
            <a:chOff x="9464026" y="0"/>
            <a:chExt cx="23850434" cy="5272428"/>
          </a:xfrm>
        </p:grpSpPr>
        <p:grpSp>
          <p:nvGrpSpPr>
            <p:cNvPr id="46" name="Group 27">
              <a:extLst>
                <a:ext uri="{FF2B5EF4-FFF2-40B4-BE49-F238E27FC236}">
                  <a16:creationId xmlns:a16="http://schemas.microsoft.com/office/drawing/2014/main" id="{4E977166-B1A7-09CB-6DA0-45A12BE181A3}"/>
                </a:ext>
              </a:extLst>
            </p:cNvPr>
            <p:cNvGrpSpPr>
              <a:grpSpLocks noChangeAspect="1"/>
            </p:cNvGrpSpPr>
            <p:nvPr/>
          </p:nvGrpSpPr>
          <p:grpSpPr>
            <a:xfrm>
              <a:off x="14163432" y="3142422"/>
              <a:ext cx="2130070" cy="2129866"/>
              <a:chOff x="0" y="0"/>
              <a:chExt cx="2119363" cy="2119160"/>
            </a:xfrm>
          </p:grpSpPr>
          <p:sp>
            <p:nvSpPr>
              <p:cNvPr id="59" name="Freeform 28">
                <a:extLst>
                  <a:ext uri="{FF2B5EF4-FFF2-40B4-BE49-F238E27FC236}">
                    <a16:creationId xmlns:a16="http://schemas.microsoft.com/office/drawing/2014/main" id="{37EDEB87-8B0A-D127-AA6D-A214C8432E4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7" name="Group 29">
              <a:extLst>
                <a:ext uri="{FF2B5EF4-FFF2-40B4-BE49-F238E27FC236}">
                  <a16:creationId xmlns:a16="http://schemas.microsoft.com/office/drawing/2014/main" id="{6524CBC7-B354-FB54-F516-A31C511F1214}"/>
                </a:ext>
              </a:extLst>
            </p:cNvPr>
            <p:cNvGrpSpPr>
              <a:grpSpLocks noChangeAspect="1"/>
            </p:cNvGrpSpPr>
            <p:nvPr/>
          </p:nvGrpSpPr>
          <p:grpSpPr>
            <a:xfrm>
              <a:off x="9464026" y="0"/>
              <a:ext cx="7784824" cy="2129994"/>
              <a:chOff x="0" y="0"/>
              <a:chExt cx="7745692" cy="2119287"/>
            </a:xfrm>
          </p:grpSpPr>
          <p:sp>
            <p:nvSpPr>
              <p:cNvPr id="58" name="Freeform 30">
                <a:extLst>
                  <a:ext uri="{FF2B5EF4-FFF2-40B4-BE49-F238E27FC236}">
                    <a16:creationId xmlns:a16="http://schemas.microsoft.com/office/drawing/2014/main" id="{D7FEE863-1B70-C061-E467-43D3826FEF56}"/>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8" name="Group 47">
              <a:extLst>
                <a:ext uri="{FF2B5EF4-FFF2-40B4-BE49-F238E27FC236}">
                  <a16:creationId xmlns:a16="http://schemas.microsoft.com/office/drawing/2014/main" id="{4EA62302-9B50-4239-D175-CBE35EEB688A}"/>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D93B802C-2EC9-ADF6-181B-CC49F8203D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9" name="Group 33">
              <a:extLst>
                <a:ext uri="{FF2B5EF4-FFF2-40B4-BE49-F238E27FC236}">
                  <a16:creationId xmlns:a16="http://schemas.microsoft.com/office/drawing/2014/main" id="{B2B3A403-7093-4036-1A72-ACCA54AFF407}"/>
                </a:ext>
              </a:extLst>
            </p:cNvPr>
            <p:cNvGrpSpPr>
              <a:grpSpLocks noChangeAspect="1"/>
            </p:cNvGrpSpPr>
            <p:nvPr/>
          </p:nvGrpSpPr>
          <p:grpSpPr>
            <a:xfrm>
              <a:off x="17011180" y="3142434"/>
              <a:ext cx="6754079" cy="2129994"/>
              <a:chOff x="0" y="0"/>
              <a:chExt cx="6720129" cy="2119287"/>
            </a:xfrm>
          </p:grpSpPr>
          <p:sp>
            <p:nvSpPr>
              <p:cNvPr id="56" name="Freeform 34">
                <a:extLst>
                  <a:ext uri="{FF2B5EF4-FFF2-40B4-BE49-F238E27FC236}">
                    <a16:creationId xmlns:a16="http://schemas.microsoft.com/office/drawing/2014/main" id="{040B8364-2CF9-97A3-3E4A-53319FD40DE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0" name="Group 35">
              <a:extLst>
                <a:ext uri="{FF2B5EF4-FFF2-40B4-BE49-F238E27FC236}">
                  <a16:creationId xmlns:a16="http://schemas.microsoft.com/office/drawing/2014/main" id="{0F1D574A-3074-7994-87AE-421A37CCD9F7}"/>
                </a:ext>
              </a:extLst>
            </p:cNvPr>
            <p:cNvGrpSpPr>
              <a:grpSpLocks noChangeAspect="1"/>
            </p:cNvGrpSpPr>
            <p:nvPr/>
          </p:nvGrpSpPr>
          <p:grpSpPr>
            <a:xfrm>
              <a:off x="24482976" y="3142422"/>
              <a:ext cx="2130070" cy="2129866"/>
              <a:chOff x="0" y="0"/>
              <a:chExt cx="2119363" cy="2119160"/>
            </a:xfrm>
          </p:grpSpPr>
          <p:sp>
            <p:nvSpPr>
              <p:cNvPr id="55" name="Freeform 36">
                <a:extLst>
                  <a:ext uri="{FF2B5EF4-FFF2-40B4-BE49-F238E27FC236}">
                    <a16:creationId xmlns:a16="http://schemas.microsoft.com/office/drawing/2014/main" id="{F22F7916-B70F-E792-AD9E-D4FAFF535BF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1" name="Group 37">
              <a:extLst>
                <a:ext uri="{FF2B5EF4-FFF2-40B4-BE49-F238E27FC236}">
                  <a16:creationId xmlns:a16="http://schemas.microsoft.com/office/drawing/2014/main" id="{79D2A536-9671-D44E-42E1-1D6D4132DABB}"/>
                </a:ext>
              </a:extLst>
            </p:cNvPr>
            <p:cNvGrpSpPr>
              <a:grpSpLocks noChangeAspect="1"/>
            </p:cNvGrpSpPr>
            <p:nvPr/>
          </p:nvGrpSpPr>
          <p:grpSpPr>
            <a:xfrm>
              <a:off x="20862753" y="0"/>
              <a:ext cx="12451707" cy="2129994"/>
              <a:chOff x="0" y="0"/>
              <a:chExt cx="12389117" cy="2119287"/>
            </a:xfrm>
          </p:grpSpPr>
          <p:sp>
            <p:nvSpPr>
              <p:cNvPr id="54" name="Freeform 38">
                <a:extLst>
                  <a:ext uri="{FF2B5EF4-FFF2-40B4-BE49-F238E27FC236}">
                    <a16:creationId xmlns:a16="http://schemas.microsoft.com/office/drawing/2014/main" id="{59282526-A5AD-9673-3BAA-C1511BD7509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2" name="Group 39">
              <a:extLst>
                <a:ext uri="{FF2B5EF4-FFF2-40B4-BE49-F238E27FC236}">
                  <a16:creationId xmlns:a16="http://schemas.microsoft.com/office/drawing/2014/main" id="{3E229429-524B-D85B-523F-E20107589F3F}"/>
                </a:ext>
              </a:extLst>
            </p:cNvPr>
            <p:cNvGrpSpPr>
              <a:grpSpLocks noChangeAspect="1"/>
            </p:cNvGrpSpPr>
            <p:nvPr/>
          </p:nvGrpSpPr>
          <p:grpSpPr>
            <a:xfrm>
              <a:off x="27330749" y="3142422"/>
              <a:ext cx="5983711" cy="2129994"/>
              <a:chOff x="0" y="0"/>
              <a:chExt cx="5953633" cy="2119287"/>
            </a:xfrm>
          </p:grpSpPr>
          <p:sp>
            <p:nvSpPr>
              <p:cNvPr id="53" name="Freeform 40">
                <a:extLst>
                  <a:ext uri="{FF2B5EF4-FFF2-40B4-BE49-F238E27FC236}">
                    <a16:creationId xmlns:a16="http://schemas.microsoft.com/office/drawing/2014/main" id="{69AC622D-7ED1-B116-E003-4D1CA8A6BDC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983256"/>
            <a:ext cx="5196777" cy="424732"/>
          </a:xfrm>
        </p:spPr>
        <p:txBody>
          <a:bodyPr wrap="square">
            <a:spAutoFit/>
          </a:bodyPr>
          <a:lstStyle>
            <a:lvl1pPr algn="l">
              <a:defRPr sz="2400">
                <a:solidFill>
                  <a:schemeClr val="bg1"/>
                </a:solidFill>
              </a:defRPr>
            </a:lvl1pPr>
          </a:lstStyle>
          <a:p>
            <a:r>
              <a:rPr lang="en-US"/>
              <a:t>Slide Title Goes Here</a:t>
            </a:r>
          </a:p>
        </p:txBody>
      </p:sp>
      <p:sp>
        <p:nvSpPr>
          <p:cNvPr id="61" name="Text Placeholder 6">
            <a:extLst>
              <a:ext uri="{FF2B5EF4-FFF2-40B4-BE49-F238E27FC236}">
                <a16:creationId xmlns:a16="http://schemas.microsoft.com/office/drawing/2014/main" id="{01F7F1E0-4D73-73CD-A5F2-F5FC67C8990B}"/>
              </a:ext>
            </a:extLst>
          </p:cNvPr>
          <p:cNvSpPr>
            <a:spLocks noGrp="1"/>
          </p:cNvSpPr>
          <p:nvPr>
            <p:ph type="body" sz="half" idx="2"/>
          </p:nvPr>
        </p:nvSpPr>
        <p:spPr>
          <a:xfrm>
            <a:off x="6141982" y="3165815"/>
            <a:ext cx="5200289" cy="2298181"/>
          </a:xfrm>
        </p:spPr>
        <p:txBody>
          <a:bodyPr>
            <a:normAutofit/>
          </a:bodyPr>
          <a:lstStyle>
            <a:lvl1pPr marL="0" indent="0">
              <a:lnSpc>
                <a:spcPct val="100000"/>
              </a:lnSpc>
              <a:spcBef>
                <a:spcPts val="0"/>
              </a:spcBef>
              <a:buFont typeface="Arial" panose="020B0604020202020204" pitchFamily="34" charset="0"/>
              <a:buNone/>
              <a:defRPr sz="1400">
                <a:solidFill>
                  <a:schemeClr val="bg1"/>
                </a:solidFill>
                <a:latin typeface="Montserrat" panose="02000505000000020004" pitchFamily="2" charset="77"/>
              </a:defRPr>
            </a:lvl1pPr>
          </a:lstStyle>
          <a:p>
            <a:pPr lvl="0"/>
            <a:r>
              <a:rPr lang="en-US"/>
              <a:t>Click to edit Master text styles</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583113"/>
            <a:ext cx="5196776" cy="341632"/>
          </a:xfrm>
        </p:spPr>
        <p:txBody>
          <a:bodyPr wrap="square">
            <a:spAutoFit/>
          </a:bodyPr>
          <a:lstStyle>
            <a:lvl1pPr marL="0" indent="0" algn="l">
              <a:buNone/>
              <a:defRPr sz="1800" b="1">
                <a:solidFill>
                  <a:schemeClr val="accent3"/>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63" name="Group 62">
            <a:extLst>
              <a:ext uri="{FF2B5EF4-FFF2-40B4-BE49-F238E27FC236}">
                <a16:creationId xmlns:a16="http://schemas.microsoft.com/office/drawing/2014/main" id="{B1A43BDE-607A-AEA0-DD45-6753CEFFB15A}"/>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5E24C8CC-B39D-1E3D-CE09-62A8BB2C3703}"/>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84647922-5BCF-05D3-4A42-EE05402CA0A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73" name="Freeform 4">
                <a:extLst>
                  <a:ext uri="{FF2B5EF4-FFF2-40B4-BE49-F238E27FC236}">
                    <a16:creationId xmlns:a16="http://schemas.microsoft.com/office/drawing/2014/main" id="{8B6CE537-82B9-7948-CE65-2292B52331E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74" name="Freeform 5">
                <a:extLst>
                  <a:ext uri="{FF2B5EF4-FFF2-40B4-BE49-F238E27FC236}">
                    <a16:creationId xmlns:a16="http://schemas.microsoft.com/office/drawing/2014/main" id="{0572EDBB-F511-B861-1D6A-3270CBFA44A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75" name="Freeform 6">
                <a:extLst>
                  <a:ext uri="{FF2B5EF4-FFF2-40B4-BE49-F238E27FC236}">
                    <a16:creationId xmlns:a16="http://schemas.microsoft.com/office/drawing/2014/main" id="{4B3FC47B-04D9-711F-1465-2137F038E36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76" name="Freeform 7">
                <a:extLst>
                  <a:ext uri="{FF2B5EF4-FFF2-40B4-BE49-F238E27FC236}">
                    <a16:creationId xmlns:a16="http://schemas.microsoft.com/office/drawing/2014/main" id="{22C970B6-D597-414A-5B7F-DE3A2EBF7BA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7" name="Freeform 8">
                <a:extLst>
                  <a:ext uri="{FF2B5EF4-FFF2-40B4-BE49-F238E27FC236}">
                    <a16:creationId xmlns:a16="http://schemas.microsoft.com/office/drawing/2014/main" id="{F743B14E-86B0-337F-94F8-7C4764233C4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8" name="Freeform 9">
                <a:extLst>
                  <a:ext uri="{FF2B5EF4-FFF2-40B4-BE49-F238E27FC236}">
                    <a16:creationId xmlns:a16="http://schemas.microsoft.com/office/drawing/2014/main" id="{8B1B2B5F-BB47-C6E5-2953-98271676AA3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9" name="Freeform 10">
                <a:extLst>
                  <a:ext uri="{FF2B5EF4-FFF2-40B4-BE49-F238E27FC236}">
                    <a16:creationId xmlns:a16="http://schemas.microsoft.com/office/drawing/2014/main" id="{E7208593-37B5-B922-59D1-A7601E8FF0D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65" name="Group 11">
              <a:extLst>
                <a:ext uri="{FF2B5EF4-FFF2-40B4-BE49-F238E27FC236}">
                  <a16:creationId xmlns:a16="http://schemas.microsoft.com/office/drawing/2014/main" id="{DC206711-C6D2-BA10-0586-42EEBF9E5C1C}"/>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335F8D90-57D7-5449-0815-ACFA173CB59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67" name="Freeform 13">
                <a:extLst>
                  <a:ext uri="{FF2B5EF4-FFF2-40B4-BE49-F238E27FC236}">
                    <a16:creationId xmlns:a16="http://schemas.microsoft.com/office/drawing/2014/main" id="{49D6975C-2C3D-E20A-D9C3-CF4EB988183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68" name="Freeform 14">
                <a:extLst>
                  <a:ext uri="{FF2B5EF4-FFF2-40B4-BE49-F238E27FC236}">
                    <a16:creationId xmlns:a16="http://schemas.microsoft.com/office/drawing/2014/main" id="{DD685792-87E1-D1E4-1F6C-47A40C914B4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69" name="Freeform 15">
                <a:extLst>
                  <a:ext uri="{FF2B5EF4-FFF2-40B4-BE49-F238E27FC236}">
                    <a16:creationId xmlns:a16="http://schemas.microsoft.com/office/drawing/2014/main" id="{7DCFB5AF-D208-C47B-D400-E845701BABE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70" name="Freeform 16">
                <a:extLst>
                  <a:ext uri="{FF2B5EF4-FFF2-40B4-BE49-F238E27FC236}">
                    <a16:creationId xmlns:a16="http://schemas.microsoft.com/office/drawing/2014/main" id="{1C09F18C-34C5-151E-1D35-02415AB04A7F}"/>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71" name="Freeform 17">
                <a:extLst>
                  <a:ext uri="{FF2B5EF4-FFF2-40B4-BE49-F238E27FC236}">
                    <a16:creationId xmlns:a16="http://schemas.microsoft.com/office/drawing/2014/main" id="{6B098815-983E-9F1B-3557-03F64DBBCDA9}"/>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cxnSp>
        <p:nvCxnSpPr>
          <p:cNvPr id="80" name="Straight Connector 79">
            <a:extLst>
              <a:ext uri="{FF2B5EF4-FFF2-40B4-BE49-F238E27FC236}">
                <a16:creationId xmlns:a16="http://schemas.microsoft.com/office/drawing/2014/main" id="{76583B5E-6907-5C07-44CB-88EAB2C0ADC6}"/>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81" name="Google Shape;130;p55">
            <a:extLst>
              <a:ext uri="{FF2B5EF4-FFF2-40B4-BE49-F238E27FC236}">
                <a16:creationId xmlns:a16="http://schemas.microsoft.com/office/drawing/2014/main" id="{3E87EA01-8C65-9412-39CF-F5DFD179B44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2" name="Straight Connector 81">
            <a:extLst>
              <a:ext uri="{FF2B5EF4-FFF2-40B4-BE49-F238E27FC236}">
                <a16:creationId xmlns:a16="http://schemas.microsoft.com/office/drawing/2014/main" id="{CEB3CE50-9624-65AC-7090-9ED39E49B42C}"/>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3604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Text Slide_Blu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69C8C183-2A0E-0BD2-44E9-24797494B357}"/>
              </a:ext>
            </a:extLst>
          </p:cNvPr>
          <p:cNvGrpSpPr/>
          <p:nvPr userDrawn="1"/>
        </p:nvGrpSpPr>
        <p:grpSpPr>
          <a:xfrm flipH="1">
            <a:off x="-9678" y="6225838"/>
            <a:ext cx="2375018" cy="520564"/>
            <a:chOff x="9464026" y="0"/>
            <a:chExt cx="23850434" cy="5272428"/>
          </a:xfrm>
          <a:solidFill>
            <a:schemeClr val="bg1"/>
          </a:solidFill>
        </p:grpSpPr>
        <p:grpSp>
          <p:nvGrpSpPr>
            <p:cNvPr id="36" name="Group 27">
              <a:extLst>
                <a:ext uri="{FF2B5EF4-FFF2-40B4-BE49-F238E27FC236}">
                  <a16:creationId xmlns:a16="http://schemas.microsoft.com/office/drawing/2014/main" id="{D10FF140-4C04-0396-CF9A-8B03D50F7158}"/>
                </a:ext>
              </a:extLst>
            </p:cNvPr>
            <p:cNvGrpSpPr>
              <a:grpSpLocks noChangeAspect="1"/>
            </p:cNvGrpSpPr>
            <p:nvPr/>
          </p:nvGrpSpPr>
          <p:grpSpPr>
            <a:xfrm>
              <a:off x="14163432" y="3142422"/>
              <a:ext cx="2130070" cy="2129866"/>
              <a:chOff x="0" y="0"/>
              <a:chExt cx="2119363" cy="2119160"/>
            </a:xfrm>
            <a:grpFill/>
          </p:grpSpPr>
          <p:sp>
            <p:nvSpPr>
              <p:cNvPr id="90" name="Freeform 28">
                <a:extLst>
                  <a:ext uri="{FF2B5EF4-FFF2-40B4-BE49-F238E27FC236}">
                    <a16:creationId xmlns:a16="http://schemas.microsoft.com/office/drawing/2014/main" id="{D5FE3173-6756-6E7B-D00E-3C9B76BA01D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7" name="Group 29">
              <a:extLst>
                <a:ext uri="{FF2B5EF4-FFF2-40B4-BE49-F238E27FC236}">
                  <a16:creationId xmlns:a16="http://schemas.microsoft.com/office/drawing/2014/main" id="{8BD40F61-8464-A3B7-5758-36D646107449}"/>
                </a:ext>
              </a:extLst>
            </p:cNvPr>
            <p:cNvGrpSpPr>
              <a:grpSpLocks noChangeAspect="1"/>
            </p:cNvGrpSpPr>
            <p:nvPr/>
          </p:nvGrpSpPr>
          <p:grpSpPr>
            <a:xfrm>
              <a:off x="9464026" y="0"/>
              <a:ext cx="7784824" cy="2129994"/>
              <a:chOff x="0" y="0"/>
              <a:chExt cx="7745692" cy="2119287"/>
            </a:xfrm>
            <a:grpFill/>
          </p:grpSpPr>
          <p:sp>
            <p:nvSpPr>
              <p:cNvPr id="89" name="Freeform 30">
                <a:extLst>
                  <a:ext uri="{FF2B5EF4-FFF2-40B4-BE49-F238E27FC236}">
                    <a16:creationId xmlns:a16="http://schemas.microsoft.com/office/drawing/2014/main" id="{A068F7D9-D4E9-0262-D4F0-E2949E954E7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38" name="Group 31">
              <a:extLst>
                <a:ext uri="{FF2B5EF4-FFF2-40B4-BE49-F238E27FC236}">
                  <a16:creationId xmlns:a16="http://schemas.microsoft.com/office/drawing/2014/main" id="{43CA6C15-C61D-5541-3D40-F62936A7F78C}"/>
                </a:ext>
              </a:extLst>
            </p:cNvPr>
            <p:cNvGrpSpPr>
              <a:grpSpLocks noChangeAspect="1"/>
            </p:cNvGrpSpPr>
            <p:nvPr/>
          </p:nvGrpSpPr>
          <p:grpSpPr>
            <a:xfrm>
              <a:off x="17990779" y="0"/>
              <a:ext cx="2130058" cy="2129853"/>
              <a:chOff x="0" y="0"/>
              <a:chExt cx="2119351" cy="2119147"/>
            </a:xfrm>
            <a:grpFill/>
          </p:grpSpPr>
          <p:sp>
            <p:nvSpPr>
              <p:cNvPr id="88" name="Freeform 32">
                <a:extLst>
                  <a:ext uri="{FF2B5EF4-FFF2-40B4-BE49-F238E27FC236}">
                    <a16:creationId xmlns:a16="http://schemas.microsoft.com/office/drawing/2014/main" id="{898D2D52-F103-7971-3AE5-14BDA4E4672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9" name="Group 33">
              <a:extLst>
                <a:ext uri="{FF2B5EF4-FFF2-40B4-BE49-F238E27FC236}">
                  <a16:creationId xmlns:a16="http://schemas.microsoft.com/office/drawing/2014/main" id="{EE575834-7ADD-B7A8-D766-A49BAA461EB3}"/>
                </a:ext>
              </a:extLst>
            </p:cNvPr>
            <p:cNvGrpSpPr>
              <a:grpSpLocks noChangeAspect="1"/>
            </p:cNvGrpSpPr>
            <p:nvPr/>
          </p:nvGrpSpPr>
          <p:grpSpPr>
            <a:xfrm>
              <a:off x="17011180" y="3142434"/>
              <a:ext cx="6754079" cy="2129994"/>
              <a:chOff x="0" y="0"/>
              <a:chExt cx="6720129" cy="2119287"/>
            </a:xfrm>
            <a:grpFill/>
          </p:grpSpPr>
          <p:sp>
            <p:nvSpPr>
              <p:cNvPr id="87" name="Freeform 34">
                <a:extLst>
                  <a:ext uri="{FF2B5EF4-FFF2-40B4-BE49-F238E27FC236}">
                    <a16:creationId xmlns:a16="http://schemas.microsoft.com/office/drawing/2014/main" id="{BB15444B-5937-25FD-E4C3-BD56EE3EF5DE}"/>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0" name="Group 35">
              <a:extLst>
                <a:ext uri="{FF2B5EF4-FFF2-40B4-BE49-F238E27FC236}">
                  <a16:creationId xmlns:a16="http://schemas.microsoft.com/office/drawing/2014/main" id="{20A2E279-A049-EF48-B825-F92BBD6DF619}"/>
                </a:ext>
              </a:extLst>
            </p:cNvPr>
            <p:cNvGrpSpPr>
              <a:grpSpLocks noChangeAspect="1"/>
            </p:cNvGrpSpPr>
            <p:nvPr/>
          </p:nvGrpSpPr>
          <p:grpSpPr>
            <a:xfrm>
              <a:off x="24482976" y="3142422"/>
              <a:ext cx="2130070" cy="2129866"/>
              <a:chOff x="0" y="0"/>
              <a:chExt cx="2119363" cy="2119160"/>
            </a:xfrm>
            <a:grpFill/>
          </p:grpSpPr>
          <p:sp>
            <p:nvSpPr>
              <p:cNvPr id="86" name="Freeform 36">
                <a:extLst>
                  <a:ext uri="{FF2B5EF4-FFF2-40B4-BE49-F238E27FC236}">
                    <a16:creationId xmlns:a16="http://schemas.microsoft.com/office/drawing/2014/main" id="{51ACA8C9-6D12-4637-BB71-D98F54642A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FBEF15FC-629A-D925-0D5E-C44AA053440D}"/>
                </a:ext>
              </a:extLst>
            </p:cNvPr>
            <p:cNvGrpSpPr>
              <a:grpSpLocks noChangeAspect="1"/>
            </p:cNvGrpSpPr>
            <p:nvPr/>
          </p:nvGrpSpPr>
          <p:grpSpPr>
            <a:xfrm>
              <a:off x="20862753" y="0"/>
              <a:ext cx="12451707" cy="2129994"/>
              <a:chOff x="0" y="0"/>
              <a:chExt cx="12389117" cy="2119287"/>
            </a:xfrm>
            <a:grpFill/>
          </p:grpSpPr>
          <p:sp>
            <p:nvSpPr>
              <p:cNvPr id="61" name="Freeform 38">
                <a:extLst>
                  <a:ext uri="{FF2B5EF4-FFF2-40B4-BE49-F238E27FC236}">
                    <a16:creationId xmlns:a16="http://schemas.microsoft.com/office/drawing/2014/main" id="{DF488FE1-0252-5E17-8001-D1E88DEF3F3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6" name="Group 39">
              <a:extLst>
                <a:ext uri="{FF2B5EF4-FFF2-40B4-BE49-F238E27FC236}">
                  <a16:creationId xmlns:a16="http://schemas.microsoft.com/office/drawing/2014/main" id="{2E3878D5-6956-EAE3-9BCE-DF263C81D40B}"/>
                </a:ext>
              </a:extLst>
            </p:cNvPr>
            <p:cNvGrpSpPr>
              <a:grpSpLocks noChangeAspect="1"/>
            </p:cNvGrpSpPr>
            <p:nvPr/>
          </p:nvGrpSpPr>
          <p:grpSpPr>
            <a:xfrm>
              <a:off x="27330749" y="3142422"/>
              <a:ext cx="5983711" cy="2129994"/>
              <a:chOff x="0" y="0"/>
              <a:chExt cx="5953633" cy="2119287"/>
            </a:xfrm>
            <a:grpFill/>
          </p:grpSpPr>
          <p:sp>
            <p:nvSpPr>
              <p:cNvPr id="58" name="Freeform 40">
                <a:extLst>
                  <a:ext uri="{FF2B5EF4-FFF2-40B4-BE49-F238E27FC236}">
                    <a16:creationId xmlns:a16="http://schemas.microsoft.com/office/drawing/2014/main" id="{17E4A013-12FE-D7F3-F9F4-40BAC882B1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l">
              <a:defRPr sz="2400">
                <a:solidFill>
                  <a:schemeClr val="bg1"/>
                </a:solidFill>
              </a:defRPr>
            </a:lvl1pPr>
          </a:lstStyle>
          <a:p>
            <a:r>
              <a:rPr lang="en-US"/>
              <a:t>Slide Title Goes Here</a:t>
            </a:r>
          </a:p>
        </p:txBody>
      </p:sp>
      <p:sp>
        <p:nvSpPr>
          <p:cNvPr id="3" name="Text Placeholder 6">
            <a:extLst>
              <a:ext uri="{FF2B5EF4-FFF2-40B4-BE49-F238E27FC236}">
                <a16:creationId xmlns:a16="http://schemas.microsoft.com/office/drawing/2014/main" id="{9E2958AC-EDD3-128F-7818-EC4B5469FF58}"/>
              </a:ext>
            </a:extLst>
          </p:cNvPr>
          <p:cNvSpPr>
            <a:spLocks noGrp="1"/>
          </p:cNvSpPr>
          <p:nvPr>
            <p:ph type="body" sz="half" idx="2"/>
          </p:nvPr>
        </p:nvSpPr>
        <p:spPr>
          <a:xfrm>
            <a:off x="448129" y="2057400"/>
            <a:ext cx="11295743" cy="3780614"/>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286232"/>
          </a:xfrm>
        </p:spPr>
        <p:txBody>
          <a:bodyPr wrap="square">
            <a:spAutoFit/>
          </a:bodyPr>
          <a:lstStyle>
            <a:lvl1pPr marL="0" indent="0" algn="l">
              <a:buNone/>
              <a:defRPr sz="1400" b="1">
                <a:solidFill>
                  <a:schemeClr val="accent3"/>
                </a:solidFill>
              </a:defRPr>
            </a:lvl1pPr>
          </a:lstStyle>
          <a:p>
            <a:pPr lvl="0"/>
            <a:r>
              <a:rPr lang="es-ES" err="1"/>
              <a:t>Click</a:t>
            </a:r>
            <a:r>
              <a:rPr lang="es-ES"/>
              <a:t> Here </a:t>
            </a:r>
            <a:r>
              <a:rPr lang="es-ES" err="1"/>
              <a:t>To</a:t>
            </a:r>
            <a:r>
              <a:rPr lang="es-ES"/>
              <a:t> </a:t>
            </a:r>
            <a:r>
              <a:rPr lang="es-ES" err="1"/>
              <a:t>Add</a:t>
            </a:r>
            <a:r>
              <a:rPr lang="es-ES"/>
              <a:t> Text</a:t>
            </a:r>
          </a:p>
        </p:txBody>
      </p:sp>
    </p:spTree>
    <p:extLst>
      <p:ext uri="{BB962C8B-B14F-4D97-AF65-F5344CB8AC3E}">
        <p14:creationId xmlns:p14="http://schemas.microsoft.com/office/powerpoint/2010/main" val="3977150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Slide w/Blue 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29CF2988-6315-6B8B-F275-4738853952E4}"/>
              </a:ext>
            </a:extLst>
          </p:cNvPr>
          <p:cNvSpPr>
            <a:spLocks noGrp="1"/>
          </p:cNvSpPr>
          <p:nvPr>
            <p:ph type="body" sz="half" idx="2"/>
          </p:nvPr>
        </p:nvSpPr>
        <p:spPr>
          <a:xfrm>
            <a:off x="6444084" y="993319"/>
            <a:ext cx="5171126" cy="474689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bg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spTree>
    <p:extLst>
      <p:ext uri="{BB962C8B-B14F-4D97-AF65-F5344CB8AC3E}">
        <p14:creationId xmlns:p14="http://schemas.microsoft.com/office/powerpoint/2010/main" val="1506160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hart w/Title_Blu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a:solidFill>
            <a:schemeClr val="bg1"/>
          </a:solidFill>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a:grpFill/>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a:grpFill/>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a:grpFill/>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bg1"/>
                </a:solidFill>
              </a:defRPr>
            </a:lvl1pPr>
          </a:lstStyle>
          <a:p>
            <a:r>
              <a:rPr lang="en-US"/>
              <a:t>Slide Title Goes Here</a:t>
            </a:r>
          </a:p>
        </p:txBody>
      </p:sp>
    </p:spTree>
    <p:extLst>
      <p:ext uri="{BB962C8B-B14F-4D97-AF65-F5344CB8AC3E}">
        <p14:creationId xmlns:p14="http://schemas.microsoft.com/office/powerpoint/2010/main" val="2220409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Chart_Navy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52F62DD-86D4-40A2-3CC5-EE10287910F3}"/>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0" name="Group 18">
            <a:extLst>
              <a:ext uri="{FF2B5EF4-FFF2-40B4-BE49-F238E27FC236}">
                <a16:creationId xmlns:a16="http://schemas.microsoft.com/office/drawing/2014/main" id="{E69C49E0-C0E8-50E6-9F9D-B64D88813568}"/>
              </a:ext>
            </a:extLst>
          </p:cNvPr>
          <p:cNvGrpSpPr/>
          <p:nvPr userDrawn="1"/>
        </p:nvGrpSpPr>
        <p:grpSpPr>
          <a:xfrm flipH="1">
            <a:off x="22980" y="6225838"/>
            <a:ext cx="2375018" cy="520564"/>
            <a:chOff x="9464026" y="0"/>
            <a:chExt cx="23850434" cy="5272428"/>
          </a:xfrm>
        </p:grpSpPr>
        <p:grpSp>
          <p:nvGrpSpPr>
            <p:cNvPr id="41" name="Group 27">
              <a:extLst>
                <a:ext uri="{FF2B5EF4-FFF2-40B4-BE49-F238E27FC236}">
                  <a16:creationId xmlns:a16="http://schemas.microsoft.com/office/drawing/2014/main" id="{7B51DB2F-BB57-33C6-6817-7FFBA46CDDB3}"/>
                </a:ext>
              </a:extLst>
            </p:cNvPr>
            <p:cNvGrpSpPr>
              <a:grpSpLocks noChangeAspect="1"/>
            </p:cNvGrpSpPr>
            <p:nvPr/>
          </p:nvGrpSpPr>
          <p:grpSpPr>
            <a:xfrm>
              <a:off x="14163432" y="3142422"/>
              <a:ext cx="2130070" cy="2129866"/>
              <a:chOff x="0" y="0"/>
              <a:chExt cx="2119363" cy="2119160"/>
            </a:xfrm>
          </p:grpSpPr>
          <p:sp>
            <p:nvSpPr>
              <p:cNvPr id="54" name="Freeform 28">
                <a:extLst>
                  <a:ext uri="{FF2B5EF4-FFF2-40B4-BE49-F238E27FC236}">
                    <a16:creationId xmlns:a16="http://schemas.microsoft.com/office/drawing/2014/main" id="{C049FD7F-08B5-8110-9D24-BF4D7803B14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2" name="Group 29">
              <a:extLst>
                <a:ext uri="{FF2B5EF4-FFF2-40B4-BE49-F238E27FC236}">
                  <a16:creationId xmlns:a16="http://schemas.microsoft.com/office/drawing/2014/main" id="{38074C99-3A32-A629-5FFB-5F3E3AB7E722}"/>
                </a:ext>
              </a:extLst>
            </p:cNvPr>
            <p:cNvGrpSpPr>
              <a:grpSpLocks noChangeAspect="1"/>
            </p:cNvGrpSpPr>
            <p:nvPr/>
          </p:nvGrpSpPr>
          <p:grpSpPr>
            <a:xfrm>
              <a:off x="9464026" y="0"/>
              <a:ext cx="7784824" cy="2129994"/>
              <a:chOff x="0" y="0"/>
              <a:chExt cx="7745692" cy="2119287"/>
            </a:xfrm>
          </p:grpSpPr>
          <p:sp>
            <p:nvSpPr>
              <p:cNvPr id="53" name="Freeform 30">
                <a:extLst>
                  <a:ext uri="{FF2B5EF4-FFF2-40B4-BE49-F238E27FC236}">
                    <a16:creationId xmlns:a16="http://schemas.microsoft.com/office/drawing/2014/main" id="{241B5B9C-E22F-0598-E501-3C12E72EA09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3" name="Group 31">
              <a:extLst>
                <a:ext uri="{FF2B5EF4-FFF2-40B4-BE49-F238E27FC236}">
                  <a16:creationId xmlns:a16="http://schemas.microsoft.com/office/drawing/2014/main" id="{5C903CBD-3AFB-C43C-DC3E-113D4AD0A186}"/>
                </a:ext>
              </a:extLst>
            </p:cNvPr>
            <p:cNvGrpSpPr>
              <a:grpSpLocks noChangeAspect="1"/>
            </p:cNvGrpSpPr>
            <p:nvPr/>
          </p:nvGrpSpPr>
          <p:grpSpPr>
            <a:xfrm>
              <a:off x="17990779" y="0"/>
              <a:ext cx="2130058" cy="2129853"/>
              <a:chOff x="0" y="0"/>
              <a:chExt cx="2119351" cy="2119147"/>
            </a:xfrm>
          </p:grpSpPr>
          <p:sp>
            <p:nvSpPr>
              <p:cNvPr id="52" name="Freeform 32">
                <a:extLst>
                  <a:ext uri="{FF2B5EF4-FFF2-40B4-BE49-F238E27FC236}">
                    <a16:creationId xmlns:a16="http://schemas.microsoft.com/office/drawing/2014/main" id="{60E5FFE5-9411-086C-06D8-031629F1FA8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4" name="Group 33">
              <a:extLst>
                <a:ext uri="{FF2B5EF4-FFF2-40B4-BE49-F238E27FC236}">
                  <a16:creationId xmlns:a16="http://schemas.microsoft.com/office/drawing/2014/main" id="{1622C2BF-304A-A8EF-81FC-AE0CAD3139F4}"/>
                </a:ext>
              </a:extLst>
            </p:cNvPr>
            <p:cNvGrpSpPr>
              <a:grpSpLocks noChangeAspect="1"/>
            </p:cNvGrpSpPr>
            <p:nvPr/>
          </p:nvGrpSpPr>
          <p:grpSpPr>
            <a:xfrm>
              <a:off x="17011180" y="3142434"/>
              <a:ext cx="6754079" cy="2129994"/>
              <a:chOff x="0" y="0"/>
              <a:chExt cx="6720129" cy="2119287"/>
            </a:xfrm>
          </p:grpSpPr>
          <p:sp>
            <p:nvSpPr>
              <p:cNvPr id="51" name="Freeform 34">
                <a:extLst>
                  <a:ext uri="{FF2B5EF4-FFF2-40B4-BE49-F238E27FC236}">
                    <a16:creationId xmlns:a16="http://schemas.microsoft.com/office/drawing/2014/main" id="{B2382321-ADE6-17A8-C05E-7D2C96AD7329}"/>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5" name="Group 35">
              <a:extLst>
                <a:ext uri="{FF2B5EF4-FFF2-40B4-BE49-F238E27FC236}">
                  <a16:creationId xmlns:a16="http://schemas.microsoft.com/office/drawing/2014/main" id="{8146329F-A761-09D5-6197-7FFDCC7A78F6}"/>
                </a:ext>
              </a:extLst>
            </p:cNvPr>
            <p:cNvGrpSpPr>
              <a:grpSpLocks noChangeAspect="1"/>
            </p:cNvGrpSpPr>
            <p:nvPr/>
          </p:nvGrpSpPr>
          <p:grpSpPr>
            <a:xfrm>
              <a:off x="24482976" y="3142422"/>
              <a:ext cx="2130070" cy="2129866"/>
              <a:chOff x="0" y="0"/>
              <a:chExt cx="2119363" cy="2119160"/>
            </a:xfrm>
          </p:grpSpPr>
          <p:sp>
            <p:nvSpPr>
              <p:cNvPr id="50" name="Freeform 36">
                <a:extLst>
                  <a:ext uri="{FF2B5EF4-FFF2-40B4-BE49-F238E27FC236}">
                    <a16:creationId xmlns:a16="http://schemas.microsoft.com/office/drawing/2014/main" id="{A16E3A52-E732-8402-30B7-3EA8083CD36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6" name="Group 37">
              <a:extLst>
                <a:ext uri="{FF2B5EF4-FFF2-40B4-BE49-F238E27FC236}">
                  <a16:creationId xmlns:a16="http://schemas.microsoft.com/office/drawing/2014/main" id="{6ECD8F27-1374-658D-EF3F-F355D6C82CF0}"/>
                </a:ext>
              </a:extLst>
            </p:cNvPr>
            <p:cNvGrpSpPr>
              <a:grpSpLocks noChangeAspect="1"/>
            </p:cNvGrpSpPr>
            <p:nvPr/>
          </p:nvGrpSpPr>
          <p:grpSpPr>
            <a:xfrm>
              <a:off x="20862753" y="0"/>
              <a:ext cx="12451707" cy="2129994"/>
              <a:chOff x="0" y="0"/>
              <a:chExt cx="12389117" cy="2119287"/>
            </a:xfrm>
          </p:grpSpPr>
          <p:sp>
            <p:nvSpPr>
              <p:cNvPr id="49" name="Freeform 38">
                <a:extLst>
                  <a:ext uri="{FF2B5EF4-FFF2-40B4-BE49-F238E27FC236}">
                    <a16:creationId xmlns:a16="http://schemas.microsoft.com/office/drawing/2014/main" id="{224B267F-53AC-24E2-8822-CB22E03417F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7" name="Group 39">
              <a:extLst>
                <a:ext uri="{FF2B5EF4-FFF2-40B4-BE49-F238E27FC236}">
                  <a16:creationId xmlns:a16="http://schemas.microsoft.com/office/drawing/2014/main" id="{DB8F58F6-8661-C803-B042-D311909120C7}"/>
                </a:ext>
              </a:extLst>
            </p:cNvPr>
            <p:cNvGrpSpPr>
              <a:grpSpLocks noChangeAspect="1"/>
            </p:cNvGrpSpPr>
            <p:nvPr/>
          </p:nvGrpSpPr>
          <p:grpSpPr>
            <a:xfrm>
              <a:off x="27330749" y="3142422"/>
              <a:ext cx="5983711" cy="2129994"/>
              <a:chOff x="0" y="0"/>
              <a:chExt cx="5953633" cy="2119287"/>
            </a:xfrm>
          </p:grpSpPr>
          <p:sp>
            <p:nvSpPr>
              <p:cNvPr id="48" name="Freeform 40">
                <a:extLst>
                  <a:ext uri="{FF2B5EF4-FFF2-40B4-BE49-F238E27FC236}">
                    <a16:creationId xmlns:a16="http://schemas.microsoft.com/office/drawing/2014/main" id="{A0E08A97-5FD6-3470-FC61-613E249B1E6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57" name="Group 56">
            <a:extLst>
              <a:ext uri="{FF2B5EF4-FFF2-40B4-BE49-F238E27FC236}">
                <a16:creationId xmlns:a16="http://schemas.microsoft.com/office/drawing/2014/main" id="{48339B5C-2CDC-C82D-9EE0-62EB323503A0}"/>
              </a:ext>
            </a:extLst>
          </p:cNvPr>
          <p:cNvGrpSpPr/>
          <p:nvPr userDrawn="1"/>
        </p:nvGrpSpPr>
        <p:grpSpPr>
          <a:xfrm>
            <a:off x="10542215" y="6313475"/>
            <a:ext cx="806169" cy="156064"/>
            <a:chOff x="10436933" y="1424045"/>
            <a:chExt cx="3986384" cy="771716"/>
          </a:xfrm>
          <a:solidFill>
            <a:schemeClr val="bg1"/>
          </a:solidFill>
        </p:grpSpPr>
        <p:grpSp>
          <p:nvGrpSpPr>
            <p:cNvPr id="59" name="Group 2">
              <a:extLst>
                <a:ext uri="{FF2B5EF4-FFF2-40B4-BE49-F238E27FC236}">
                  <a16:creationId xmlns:a16="http://schemas.microsoft.com/office/drawing/2014/main" id="{948FD5D8-76BA-35EA-44B5-F9681C7EDA05}"/>
                </a:ext>
              </a:extLst>
            </p:cNvPr>
            <p:cNvGrpSpPr>
              <a:grpSpLocks noChangeAspect="1"/>
            </p:cNvGrpSpPr>
            <p:nvPr userDrawn="1"/>
          </p:nvGrpSpPr>
          <p:grpSpPr>
            <a:xfrm>
              <a:off x="10436933" y="1424045"/>
              <a:ext cx="852335" cy="771525"/>
              <a:chOff x="0" y="0"/>
              <a:chExt cx="1136447" cy="1028700"/>
            </a:xfrm>
            <a:grpFill/>
          </p:grpSpPr>
          <p:sp>
            <p:nvSpPr>
              <p:cNvPr id="68" name="Freeform 3">
                <a:extLst>
                  <a:ext uri="{FF2B5EF4-FFF2-40B4-BE49-F238E27FC236}">
                    <a16:creationId xmlns:a16="http://schemas.microsoft.com/office/drawing/2014/main" id="{260C2E48-F5DF-DF7E-4C35-64BB17A6B99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69" name="Freeform 4">
                <a:extLst>
                  <a:ext uri="{FF2B5EF4-FFF2-40B4-BE49-F238E27FC236}">
                    <a16:creationId xmlns:a16="http://schemas.microsoft.com/office/drawing/2014/main" id="{D0A5AEF5-9175-19BE-4EC6-A9A0B1C24E7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0" name="Freeform 5">
                <a:extLst>
                  <a:ext uri="{FF2B5EF4-FFF2-40B4-BE49-F238E27FC236}">
                    <a16:creationId xmlns:a16="http://schemas.microsoft.com/office/drawing/2014/main" id="{BCF89FB7-94E8-4C84-3E9D-E5DD20D2D8B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1" name="Freeform 6">
                <a:extLst>
                  <a:ext uri="{FF2B5EF4-FFF2-40B4-BE49-F238E27FC236}">
                    <a16:creationId xmlns:a16="http://schemas.microsoft.com/office/drawing/2014/main" id="{5B119F55-82FF-9675-1476-21983E75028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2" name="Freeform 7">
                <a:extLst>
                  <a:ext uri="{FF2B5EF4-FFF2-40B4-BE49-F238E27FC236}">
                    <a16:creationId xmlns:a16="http://schemas.microsoft.com/office/drawing/2014/main" id="{ADAEBDC5-3144-8454-5BD7-5F4B6FF5829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3" name="Freeform 8">
                <a:extLst>
                  <a:ext uri="{FF2B5EF4-FFF2-40B4-BE49-F238E27FC236}">
                    <a16:creationId xmlns:a16="http://schemas.microsoft.com/office/drawing/2014/main" id="{7C683E47-4508-683A-B6F9-64F088FCC16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4" name="Freeform 9">
                <a:extLst>
                  <a:ext uri="{FF2B5EF4-FFF2-40B4-BE49-F238E27FC236}">
                    <a16:creationId xmlns:a16="http://schemas.microsoft.com/office/drawing/2014/main" id="{2645CDCB-BAE4-4BD0-8FEC-C83121720EB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5" name="Freeform 10">
                <a:extLst>
                  <a:ext uri="{FF2B5EF4-FFF2-40B4-BE49-F238E27FC236}">
                    <a16:creationId xmlns:a16="http://schemas.microsoft.com/office/drawing/2014/main" id="{522294A0-3CBB-36DB-3E04-1221465992C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0" name="Group 11">
              <a:extLst>
                <a:ext uri="{FF2B5EF4-FFF2-40B4-BE49-F238E27FC236}">
                  <a16:creationId xmlns:a16="http://schemas.microsoft.com/office/drawing/2014/main" id="{4DB2E760-7F44-D1E7-8C4D-CF5BC0D90486}"/>
                </a:ext>
              </a:extLst>
            </p:cNvPr>
            <p:cNvGrpSpPr>
              <a:grpSpLocks noChangeAspect="1"/>
            </p:cNvGrpSpPr>
            <p:nvPr userDrawn="1"/>
          </p:nvGrpSpPr>
          <p:grpSpPr>
            <a:xfrm>
              <a:off x="11319520" y="1424226"/>
              <a:ext cx="3103797" cy="771535"/>
              <a:chOff x="0" y="0"/>
              <a:chExt cx="4138397" cy="1028713"/>
            </a:xfrm>
            <a:grpFill/>
          </p:grpSpPr>
          <p:sp>
            <p:nvSpPr>
              <p:cNvPr id="62" name="Freeform 12">
                <a:extLst>
                  <a:ext uri="{FF2B5EF4-FFF2-40B4-BE49-F238E27FC236}">
                    <a16:creationId xmlns:a16="http://schemas.microsoft.com/office/drawing/2014/main" id="{0CD63EAC-EEB2-3300-37AF-3FCB9A510CC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3" name="Freeform 13">
                <a:extLst>
                  <a:ext uri="{FF2B5EF4-FFF2-40B4-BE49-F238E27FC236}">
                    <a16:creationId xmlns:a16="http://schemas.microsoft.com/office/drawing/2014/main" id="{9D0BAFA3-E87A-2E5E-A1A9-B1677F2A00A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4" name="Freeform 14">
                <a:extLst>
                  <a:ext uri="{FF2B5EF4-FFF2-40B4-BE49-F238E27FC236}">
                    <a16:creationId xmlns:a16="http://schemas.microsoft.com/office/drawing/2014/main" id="{761B1DE5-26D6-651C-2B7A-76479E0BF57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5" name="Freeform 15">
                <a:extLst>
                  <a:ext uri="{FF2B5EF4-FFF2-40B4-BE49-F238E27FC236}">
                    <a16:creationId xmlns:a16="http://schemas.microsoft.com/office/drawing/2014/main" id="{4BFB2907-35A5-AC49-E6D2-56018FCB0BA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6" name="Freeform 16">
                <a:extLst>
                  <a:ext uri="{FF2B5EF4-FFF2-40B4-BE49-F238E27FC236}">
                    <a16:creationId xmlns:a16="http://schemas.microsoft.com/office/drawing/2014/main" id="{DFA946EA-32E5-D163-2463-4FB7412AE183}"/>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67" name="Freeform 17">
                <a:extLst>
                  <a:ext uri="{FF2B5EF4-FFF2-40B4-BE49-F238E27FC236}">
                    <a16:creationId xmlns:a16="http://schemas.microsoft.com/office/drawing/2014/main" id="{02DFA283-3989-D5CC-416C-5766FCC5726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76" name="Google Shape;130;p55">
            <a:extLst>
              <a:ext uri="{FF2B5EF4-FFF2-40B4-BE49-F238E27FC236}">
                <a16:creationId xmlns:a16="http://schemas.microsoft.com/office/drawing/2014/main" id="{1C3DE4B5-9630-4518-DF61-572E3ED3E909}"/>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77" name="Straight Connector 76">
            <a:extLst>
              <a:ext uri="{FF2B5EF4-FFF2-40B4-BE49-F238E27FC236}">
                <a16:creationId xmlns:a16="http://schemas.microsoft.com/office/drawing/2014/main" id="{96EDCEDD-672F-D499-E507-3F0E88CE875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55">
            <a:extLst>
              <a:ext uri="{FF2B5EF4-FFF2-40B4-BE49-F238E27FC236}">
                <a16:creationId xmlns:a16="http://schemas.microsoft.com/office/drawing/2014/main" id="{E3A31F64-5811-563A-5819-C0D61EB7D61A}"/>
              </a:ext>
            </a:extLst>
          </p:cNvPr>
          <p:cNvSpPr>
            <a:spLocks noGrp="1"/>
          </p:cNvSpPr>
          <p:nvPr>
            <p:ph type="title" hasCustomPrompt="1"/>
          </p:nvPr>
        </p:nvSpPr>
        <p:spPr>
          <a:xfrm>
            <a:off x="443602" y="556280"/>
            <a:ext cx="11304796" cy="424732"/>
          </a:xfrm>
        </p:spPr>
        <p:txBody>
          <a:bodyPr wrap="square">
            <a:spAutoFit/>
          </a:bodyPr>
          <a:lstStyle>
            <a:lvl1pPr algn="ctr">
              <a:defRPr sz="2400">
                <a:solidFill>
                  <a:schemeClr val="bg1"/>
                </a:solidFill>
              </a:defRPr>
            </a:lvl1pPr>
          </a:lstStyle>
          <a:p>
            <a:r>
              <a:rPr lang="en-US"/>
              <a:t>Slide Title Goes Here</a:t>
            </a:r>
          </a:p>
        </p:txBody>
      </p:sp>
      <p:sp>
        <p:nvSpPr>
          <p:cNvPr id="9" name="Text Placeholder 92">
            <a:extLst>
              <a:ext uri="{FF2B5EF4-FFF2-40B4-BE49-F238E27FC236}">
                <a16:creationId xmlns:a16="http://schemas.microsoft.com/office/drawing/2014/main" id="{B60FE8FD-DD3B-2680-B9F1-2F8E48414973}"/>
              </a:ext>
            </a:extLst>
          </p:cNvPr>
          <p:cNvSpPr>
            <a:spLocks noGrp="1"/>
          </p:cNvSpPr>
          <p:nvPr>
            <p:ph type="body" sz="quarter" idx="14" hasCustomPrompt="1"/>
          </p:nvPr>
        </p:nvSpPr>
        <p:spPr>
          <a:xfrm>
            <a:off x="443603" y="1714622"/>
            <a:ext cx="11304795" cy="313932"/>
          </a:xfrm>
        </p:spPr>
        <p:txBody>
          <a:bodyPr wrap="square" anchor="b">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10" name="Chart Placeholder 38">
            <a:extLst>
              <a:ext uri="{FF2B5EF4-FFF2-40B4-BE49-F238E27FC236}">
                <a16:creationId xmlns:a16="http://schemas.microsoft.com/office/drawing/2014/main" id="{93B60960-6A8D-C7A9-AD34-78ED6E8ADFE5}"/>
              </a:ext>
            </a:extLst>
          </p:cNvPr>
          <p:cNvSpPr>
            <a:spLocks noGrp="1"/>
          </p:cNvSpPr>
          <p:nvPr>
            <p:ph type="chart" sz="quarter" idx="15"/>
          </p:nvPr>
        </p:nvSpPr>
        <p:spPr>
          <a:xfrm>
            <a:off x="443602" y="2382307"/>
            <a:ext cx="7221518" cy="3512550"/>
          </a:xfrm>
        </p:spPr>
        <p:txBody>
          <a:bodyPr>
            <a:normAutofit/>
          </a:bodyPr>
          <a:lstStyle>
            <a:lvl1pPr marL="0" indent="0">
              <a:buNone/>
              <a:defRPr sz="1400">
                <a:solidFill>
                  <a:schemeClr val="accent1"/>
                </a:solidFill>
              </a:defRPr>
            </a:lvl1pPr>
          </a:lstStyle>
          <a:p>
            <a:endParaRPr lang="en-US"/>
          </a:p>
        </p:txBody>
      </p:sp>
      <p:sp>
        <p:nvSpPr>
          <p:cNvPr id="3" name="Text Placeholder 5">
            <a:extLst>
              <a:ext uri="{FF2B5EF4-FFF2-40B4-BE49-F238E27FC236}">
                <a16:creationId xmlns:a16="http://schemas.microsoft.com/office/drawing/2014/main" id="{62128D96-A93F-E0E8-3B13-AB86FF81253D}"/>
              </a:ext>
            </a:extLst>
          </p:cNvPr>
          <p:cNvSpPr>
            <a:spLocks noGrp="1"/>
          </p:cNvSpPr>
          <p:nvPr>
            <p:ph type="body" sz="quarter" idx="18"/>
          </p:nvPr>
        </p:nvSpPr>
        <p:spPr>
          <a:xfrm>
            <a:off x="7995054" y="2364983"/>
            <a:ext cx="3753344" cy="3577431"/>
          </a:xfrm>
        </p:spPr>
        <p:txBody>
          <a:bodyPr anchor="ct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051588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Text and Chart_Blu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603210" y="1805800"/>
            <a:ext cx="11007289" cy="363386"/>
          </a:xfrm>
        </p:spPr>
        <p:txBody>
          <a:bodyPr>
            <a:normAutofit/>
          </a:bodyPr>
          <a:lstStyle>
            <a:lvl1pPr marL="0" indent="0" algn="ctr">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grpSp>
        <p:nvGrpSpPr>
          <p:cNvPr id="3" name="Group 18">
            <a:extLst>
              <a:ext uri="{FF2B5EF4-FFF2-40B4-BE49-F238E27FC236}">
                <a16:creationId xmlns:a16="http://schemas.microsoft.com/office/drawing/2014/main" id="{450EC514-686E-0146-3643-15922407D8D8}"/>
              </a:ext>
            </a:extLst>
          </p:cNvPr>
          <p:cNvGrpSpPr/>
          <p:nvPr userDrawn="1"/>
        </p:nvGrpSpPr>
        <p:grpSpPr>
          <a:xfrm>
            <a:off x="10600872" y="104255"/>
            <a:ext cx="1591128" cy="547459"/>
            <a:chOff x="17990779" y="0"/>
            <a:chExt cx="15323681" cy="5272416"/>
          </a:xfrm>
          <a:solidFill>
            <a:schemeClr val="bg1"/>
          </a:solidFill>
        </p:grpSpPr>
        <p:grpSp>
          <p:nvGrpSpPr>
            <p:cNvPr id="6" name="Group 5">
              <a:extLst>
                <a:ext uri="{FF2B5EF4-FFF2-40B4-BE49-F238E27FC236}">
                  <a16:creationId xmlns:a16="http://schemas.microsoft.com/office/drawing/2014/main" id="{1F058A25-74CF-3723-05F4-DC161BBF5CC4}"/>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370D6BF2-15E2-37F6-7A10-20F02317480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BA14E16B-C029-4BAB-4E92-10018462B598}"/>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E695375B-ACDA-E270-4D6C-832EE117BD5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4875433F-822C-CF43-0A7F-DE57A869CB0C}"/>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941B1CEB-400F-7B53-55C3-72F4E8BEA4A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820F7F04-B013-5782-7166-2AF97647F57D}"/>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7B12E86A-57AF-6EB3-9A9D-CA327AB3922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51" name="Group 18">
            <a:extLst>
              <a:ext uri="{FF2B5EF4-FFF2-40B4-BE49-F238E27FC236}">
                <a16:creationId xmlns:a16="http://schemas.microsoft.com/office/drawing/2014/main" id="{3C93B116-8E45-B8E7-F9F8-3455D0C68647}"/>
              </a:ext>
            </a:extLst>
          </p:cNvPr>
          <p:cNvGrpSpPr/>
          <p:nvPr userDrawn="1"/>
        </p:nvGrpSpPr>
        <p:grpSpPr>
          <a:xfrm rot="10800000">
            <a:off x="0" y="767739"/>
            <a:ext cx="1591128" cy="547459"/>
            <a:chOff x="17990779" y="0"/>
            <a:chExt cx="15323681" cy="5272416"/>
          </a:xfrm>
          <a:solidFill>
            <a:schemeClr val="bg1"/>
          </a:solidFill>
        </p:grpSpPr>
        <p:grpSp>
          <p:nvGrpSpPr>
            <p:cNvPr id="52" name="Group 51">
              <a:extLst>
                <a:ext uri="{FF2B5EF4-FFF2-40B4-BE49-F238E27FC236}">
                  <a16:creationId xmlns:a16="http://schemas.microsoft.com/office/drawing/2014/main" id="{B4C946D1-E21E-6BA6-B8E7-B60C1069ABDD}"/>
                </a:ext>
              </a:extLst>
            </p:cNvPr>
            <p:cNvGrpSpPr>
              <a:grpSpLocks noChangeAspect="1"/>
            </p:cNvGrpSpPr>
            <p:nvPr/>
          </p:nvGrpSpPr>
          <p:grpSpPr>
            <a:xfrm>
              <a:off x="17990779" y="0"/>
              <a:ext cx="2130058" cy="2129853"/>
              <a:chOff x="0" y="0"/>
              <a:chExt cx="2119351" cy="2119147"/>
            </a:xfrm>
            <a:grpFill/>
          </p:grpSpPr>
          <p:sp>
            <p:nvSpPr>
              <p:cNvPr id="62" name="Freeform 32">
                <a:extLst>
                  <a:ext uri="{FF2B5EF4-FFF2-40B4-BE49-F238E27FC236}">
                    <a16:creationId xmlns:a16="http://schemas.microsoft.com/office/drawing/2014/main" id="{91C6ADE9-D611-1386-6523-9A424D346B8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3" name="Group 35">
              <a:extLst>
                <a:ext uri="{FF2B5EF4-FFF2-40B4-BE49-F238E27FC236}">
                  <a16:creationId xmlns:a16="http://schemas.microsoft.com/office/drawing/2014/main" id="{BB44565D-3A52-F0FC-5BD0-A26E18AC9AFB}"/>
                </a:ext>
              </a:extLst>
            </p:cNvPr>
            <p:cNvGrpSpPr>
              <a:grpSpLocks noChangeAspect="1"/>
            </p:cNvGrpSpPr>
            <p:nvPr/>
          </p:nvGrpSpPr>
          <p:grpSpPr>
            <a:xfrm>
              <a:off x="24482976" y="3142422"/>
              <a:ext cx="2130070" cy="2129866"/>
              <a:chOff x="0" y="0"/>
              <a:chExt cx="2119363" cy="2119160"/>
            </a:xfrm>
            <a:grpFill/>
          </p:grpSpPr>
          <p:sp>
            <p:nvSpPr>
              <p:cNvPr id="60" name="Freeform 36">
                <a:extLst>
                  <a:ext uri="{FF2B5EF4-FFF2-40B4-BE49-F238E27FC236}">
                    <a16:creationId xmlns:a16="http://schemas.microsoft.com/office/drawing/2014/main" id="{4E9760FF-FDE3-BDA1-D9E9-CE89730481E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4" name="Group 37">
              <a:extLst>
                <a:ext uri="{FF2B5EF4-FFF2-40B4-BE49-F238E27FC236}">
                  <a16:creationId xmlns:a16="http://schemas.microsoft.com/office/drawing/2014/main" id="{30882B51-585C-FB2A-DF88-E3159DACFBDF}"/>
                </a:ext>
              </a:extLst>
            </p:cNvPr>
            <p:cNvGrpSpPr>
              <a:grpSpLocks noChangeAspect="1"/>
            </p:cNvGrpSpPr>
            <p:nvPr/>
          </p:nvGrpSpPr>
          <p:grpSpPr>
            <a:xfrm>
              <a:off x="20862753" y="0"/>
              <a:ext cx="12451707" cy="2129994"/>
              <a:chOff x="0" y="0"/>
              <a:chExt cx="12389117" cy="2119287"/>
            </a:xfrm>
            <a:grpFill/>
          </p:grpSpPr>
          <p:sp>
            <p:nvSpPr>
              <p:cNvPr id="59" name="Freeform 38">
                <a:extLst>
                  <a:ext uri="{FF2B5EF4-FFF2-40B4-BE49-F238E27FC236}">
                    <a16:creationId xmlns:a16="http://schemas.microsoft.com/office/drawing/2014/main" id="{74DFE79D-ADBC-9435-5FD8-9269D830A87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5" name="Group 39">
              <a:extLst>
                <a:ext uri="{FF2B5EF4-FFF2-40B4-BE49-F238E27FC236}">
                  <a16:creationId xmlns:a16="http://schemas.microsoft.com/office/drawing/2014/main" id="{300D1A15-84D6-50E8-6EDA-DE75F921F7C7}"/>
                </a:ext>
              </a:extLst>
            </p:cNvPr>
            <p:cNvGrpSpPr>
              <a:grpSpLocks noChangeAspect="1"/>
            </p:cNvGrpSpPr>
            <p:nvPr/>
          </p:nvGrpSpPr>
          <p:grpSpPr>
            <a:xfrm>
              <a:off x="27330749" y="3142422"/>
              <a:ext cx="5983711" cy="2129994"/>
              <a:chOff x="0" y="0"/>
              <a:chExt cx="5953633" cy="2119287"/>
            </a:xfrm>
            <a:grpFill/>
          </p:grpSpPr>
          <p:sp>
            <p:nvSpPr>
              <p:cNvPr id="57" name="Freeform 40">
                <a:extLst>
                  <a:ext uri="{FF2B5EF4-FFF2-40B4-BE49-F238E27FC236}">
                    <a16:creationId xmlns:a16="http://schemas.microsoft.com/office/drawing/2014/main" id="{1F683DBB-C4DA-EB28-19B7-91A979878D5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603210" y="2386242"/>
            <a:ext cx="10994498" cy="3513138"/>
          </a:xfrm>
        </p:spPr>
        <p:txBody>
          <a:bodyPr>
            <a:normAutofit/>
          </a:bodyPr>
          <a:lstStyle>
            <a:lvl1pPr>
              <a:defRPr sz="1600">
                <a:solidFill>
                  <a:schemeClr val="accent1"/>
                </a:solidFill>
              </a:defRPr>
            </a:lvl1pPr>
          </a:lstStyle>
          <a:p>
            <a:endParaRPr lang="en-US"/>
          </a:p>
        </p:txBody>
      </p:sp>
      <p:sp>
        <p:nvSpPr>
          <p:cNvPr id="2" name="Text Placeholder 40">
            <a:extLst>
              <a:ext uri="{FF2B5EF4-FFF2-40B4-BE49-F238E27FC236}">
                <a16:creationId xmlns:a16="http://schemas.microsoft.com/office/drawing/2014/main" id="{84E89612-C828-4674-4B19-88AC150E33FC}"/>
              </a:ext>
            </a:extLst>
          </p:cNvPr>
          <p:cNvSpPr>
            <a:spLocks noGrp="1"/>
          </p:cNvSpPr>
          <p:nvPr>
            <p:ph type="body" sz="quarter" idx="16" hasCustomPrompt="1"/>
          </p:nvPr>
        </p:nvSpPr>
        <p:spPr>
          <a:xfrm>
            <a:off x="534155" y="6518996"/>
            <a:ext cx="11104564" cy="21813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 name="Title 55">
            <a:extLst>
              <a:ext uri="{FF2B5EF4-FFF2-40B4-BE49-F238E27FC236}">
                <a16:creationId xmlns:a16="http://schemas.microsoft.com/office/drawing/2014/main" id="{3103C7E4-955E-F86D-C9EE-1E28E3012DA0}"/>
              </a:ext>
            </a:extLst>
          </p:cNvPr>
          <p:cNvSpPr>
            <a:spLocks noGrp="1"/>
          </p:cNvSpPr>
          <p:nvPr>
            <p:ph type="title" hasCustomPrompt="1"/>
          </p:nvPr>
        </p:nvSpPr>
        <p:spPr>
          <a:xfrm>
            <a:off x="1920630" y="556280"/>
            <a:ext cx="8373719" cy="424732"/>
          </a:xfrm>
        </p:spPr>
        <p:txBody>
          <a:bodyPr wrap="square">
            <a:spAutoFit/>
          </a:bodyPr>
          <a:lstStyle>
            <a:lvl1pPr algn="ctr">
              <a:defRPr sz="2400" b="1">
                <a:solidFill>
                  <a:schemeClr val="bg1"/>
                </a:solidFill>
                <a:latin typeface="+mj-lt"/>
              </a:defRPr>
            </a:lvl1pPr>
          </a:lstStyle>
          <a:p>
            <a:r>
              <a:rPr lang="en-US"/>
              <a:t>Slide Title Goes Here</a:t>
            </a:r>
          </a:p>
        </p:txBody>
      </p:sp>
    </p:spTree>
    <p:extLst>
      <p:ext uri="{BB962C8B-B14F-4D97-AF65-F5344CB8AC3E}">
        <p14:creationId xmlns:p14="http://schemas.microsoft.com/office/powerpoint/2010/main" val="1728803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Text and Chart_Blue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52F62DD-86D4-40A2-3CC5-EE10287910F3}"/>
              </a:ext>
            </a:extLst>
          </p:cNvPr>
          <p:cNvSpPr/>
          <p:nvPr userDrawn="1"/>
        </p:nvSpPr>
        <p:spPr>
          <a:xfrm>
            <a:off x="0" y="6082213"/>
            <a:ext cx="12192000" cy="7747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570230"/>
            <a:ext cx="11351507" cy="608372"/>
          </a:xfrm>
        </p:spPr>
        <p:txBody>
          <a:bodyPr wrap="square">
            <a:spAutoFit/>
          </a:bodyPr>
          <a:lstStyle>
            <a:lvl1pPr marL="0" indent="0" algn="l">
              <a:buNone/>
              <a:defRPr sz="1400" b="1">
                <a:solidFill>
                  <a:schemeClr val="accent3"/>
                </a:solidFill>
              </a:defRPr>
            </a:lvl1pPr>
          </a:lstStyle>
          <a:p>
            <a:pPr lvl="0"/>
            <a:r>
              <a:rPr lang="es-ES" err="1"/>
              <a:t>Click</a:t>
            </a:r>
            <a:r>
              <a:rPr lang="es-ES"/>
              <a:t> Here </a:t>
            </a:r>
            <a:r>
              <a:rPr lang="es-ES" err="1"/>
              <a:t>To</a:t>
            </a:r>
            <a:r>
              <a:rPr lang="es-ES"/>
              <a:t> </a:t>
            </a:r>
            <a:r>
              <a:rPr lang="es-ES" err="1"/>
              <a:t>Add</a:t>
            </a:r>
            <a:r>
              <a:rPr lang="es-ES"/>
              <a:t> Text</a:t>
            </a:r>
          </a:p>
          <a:p>
            <a:pPr lvl="0"/>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57" name="Group 56">
            <a:extLst>
              <a:ext uri="{FF2B5EF4-FFF2-40B4-BE49-F238E27FC236}">
                <a16:creationId xmlns:a16="http://schemas.microsoft.com/office/drawing/2014/main" id="{48339B5C-2CDC-C82D-9EE0-62EB323503A0}"/>
              </a:ext>
            </a:extLst>
          </p:cNvPr>
          <p:cNvGrpSpPr/>
          <p:nvPr userDrawn="1"/>
        </p:nvGrpSpPr>
        <p:grpSpPr>
          <a:xfrm>
            <a:off x="10542215" y="6313475"/>
            <a:ext cx="806169" cy="156064"/>
            <a:chOff x="10436933" y="1424045"/>
            <a:chExt cx="3986384" cy="771716"/>
          </a:xfrm>
          <a:solidFill>
            <a:schemeClr val="bg1"/>
          </a:solidFill>
        </p:grpSpPr>
        <p:grpSp>
          <p:nvGrpSpPr>
            <p:cNvPr id="59" name="Group 2">
              <a:extLst>
                <a:ext uri="{FF2B5EF4-FFF2-40B4-BE49-F238E27FC236}">
                  <a16:creationId xmlns:a16="http://schemas.microsoft.com/office/drawing/2014/main" id="{948FD5D8-76BA-35EA-44B5-F9681C7EDA05}"/>
                </a:ext>
              </a:extLst>
            </p:cNvPr>
            <p:cNvGrpSpPr>
              <a:grpSpLocks noChangeAspect="1"/>
            </p:cNvGrpSpPr>
            <p:nvPr userDrawn="1"/>
          </p:nvGrpSpPr>
          <p:grpSpPr>
            <a:xfrm>
              <a:off x="10436933" y="1424045"/>
              <a:ext cx="852335" cy="771525"/>
              <a:chOff x="0" y="0"/>
              <a:chExt cx="1136447" cy="1028700"/>
            </a:xfrm>
            <a:grpFill/>
          </p:grpSpPr>
          <p:sp>
            <p:nvSpPr>
              <p:cNvPr id="68" name="Freeform 3">
                <a:extLst>
                  <a:ext uri="{FF2B5EF4-FFF2-40B4-BE49-F238E27FC236}">
                    <a16:creationId xmlns:a16="http://schemas.microsoft.com/office/drawing/2014/main" id="{260C2E48-F5DF-DF7E-4C35-64BB17A6B99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69" name="Freeform 4">
                <a:extLst>
                  <a:ext uri="{FF2B5EF4-FFF2-40B4-BE49-F238E27FC236}">
                    <a16:creationId xmlns:a16="http://schemas.microsoft.com/office/drawing/2014/main" id="{D0A5AEF5-9175-19BE-4EC6-A9A0B1C24E7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0" name="Freeform 5">
                <a:extLst>
                  <a:ext uri="{FF2B5EF4-FFF2-40B4-BE49-F238E27FC236}">
                    <a16:creationId xmlns:a16="http://schemas.microsoft.com/office/drawing/2014/main" id="{BCF89FB7-94E8-4C84-3E9D-E5DD20D2D8B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1" name="Freeform 6">
                <a:extLst>
                  <a:ext uri="{FF2B5EF4-FFF2-40B4-BE49-F238E27FC236}">
                    <a16:creationId xmlns:a16="http://schemas.microsoft.com/office/drawing/2014/main" id="{5B119F55-82FF-9675-1476-21983E75028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2" name="Freeform 7">
                <a:extLst>
                  <a:ext uri="{FF2B5EF4-FFF2-40B4-BE49-F238E27FC236}">
                    <a16:creationId xmlns:a16="http://schemas.microsoft.com/office/drawing/2014/main" id="{ADAEBDC5-3144-8454-5BD7-5F4B6FF5829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3" name="Freeform 8">
                <a:extLst>
                  <a:ext uri="{FF2B5EF4-FFF2-40B4-BE49-F238E27FC236}">
                    <a16:creationId xmlns:a16="http://schemas.microsoft.com/office/drawing/2014/main" id="{7C683E47-4508-683A-B6F9-64F088FCC16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4" name="Freeform 9">
                <a:extLst>
                  <a:ext uri="{FF2B5EF4-FFF2-40B4-BE49-F238E27FC236}">
                    <a16:creationId xmlns:a16="http://schemas.microsoft.com/office/drawing/2014/main" id="{2645CDCB-BAE4-4BD0-8FEC-C83121720EB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5" name="Freeform 10">
                <a:extLst>
                  <a:ext uri="{FF2B5EF4-FFF2-40B4-BE49-F238E27FC236}">
                    <a16:creationId xmlns:a16="http://schemas.microsoft.com/office/drawing/2014/main" id="{522294A0-3CBB-36DB-3E04-1221465992C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0" name="Group 11">
              <a:extLst>
                <a:ext uri="{FF2B5EF4-FFF2-40B4-BE49-F238E27FC236}">
                  <a16:creationId xmlns:a16="http://schemas.microsoft.com/office/drawing/2014/main" id="{4DB2E760-7F44-D1E7-8C4D-CF5BC0D90486}"/>
                </a:ext>
              </a:extLst>
            </p:cNvPr>
            <p:cNvGrpSpPr>
              <a:grpSpLocks noChangeAspect="1"/>
            </p:cNvGrpSpPr>
            <p:nvPr userDrawn="1"/>
          </p:nvGrpSpPr>
          <p:grpSpPr>
            <a:xfrm>
              <a:off x="11319520" y="1424226"/>
              <a:ext cx="3103797" cy="771535"/>
              <a:chOff x="0" y="0"/>
              <a:chExt cx="4138397" cy="1028713"/>
            </a:xfrm>
            <a:grpFill/>
          </p:grpSpPr>
          <p:sp>
            <p:nvSpPr>
              <p:cNvPr id="62" name="Freeform 12">
                <a:extLst>
                  <a:ext uri="{FF2B5EF4-FFF2-40B4-BE49-F238E27FC236}">
                    <a16:creationId xmlns:a16="http://schemas.microsoft.com/office/drawing/2014/main" id="{0CD63EAC-EEB2-3300-37AF-3FCB9A510CC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3" name="Freeform 13">
                <a:extLst>
                  <a:ext uri="{FF2B5EF4-FFF2-40B4-BE49-F238E27FC236}">
                    <a16:creationId xmlns:a16="http://schemas.microsoft.com/office/drawing/2014/main" id="{9D0BAFA3-E87A-2E5E-A1A9-B1677F2A00A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4" name="Freeform 14">
                <a:extLst>
                  <a:ext uri="{FF2B5EF4-FFF2-40B4-BE49-F238E27FC236}">
                    <a16:creationId xmlns:a16="http://schemas.microsoft.com/office/drawing/2014/main" id="{761B1DE5-26D6-651C-2B7A-76479E0BF57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5" name="Freeform 15">
                <a:extLst>
                  <a:ext uri="{FF2B5EF4-FFF2-40B4-BE49-F238E27FC236}">
                    <a16:creationId xmlns:a16="http://schemas.microsoft.com/office/drawing/2014/main" id="{4BFB2907-35A5-AC49-E6D2-56018FCB0BA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6" name="Freeform 16">
                <a:extLst>
                  <a:ext uri="{FF2B5EF4-FFF2-40B4-BE49-F238E27FC236}">
                    <a16:creationId xmlns:a16="http://schemas.microsoft.com/office/drawing/2014/main" id="{DFA946EA-32E5-D163-2463-4FB7412AE183}"/>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67" name="Freeform 17">
                <a:extLst>
                  <a:ext uri="{FF2B5EF4-FFF2-40B4-BE49-F238E27FC236}">
                    <a16:creationId xmlns:a16="http://schemas.microsoft.com/office/drawing/2014/main" id="{02DFA283-3989-D5CC-416C-5766FCC5726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76" name="Google Shape;130;p55">
            <a:extLst>
              <a:ext uri="{FF2B5EF4-FFF2-40B4-BE49-F238E27FC236}">
                <a16:creationId xmlns:a16="http://schemas.microsoft.com/office/drawing/2014/main" id="{1C3DE4B5-9630-4518-DF61-572E3ED3E909}"/>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77" name="Straight Connector 76">
            <a:extLst>
              <a:ext uri="{FF2B5EF4-FFF2-40B4-BE49-F238E27FC236}">
                <a16:creationId xmlns:a16="http://schemas.microsoft.com/office/drawing/2014/main" id="{96EDCEDD-672F-D499-E507-3F0E88CE875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564519E4-CD9F-234F-7C64-8FD20952530B}"/>
              </a:ext>
            </a:extLst>
          </p:cNvPr>
          <p:cNvGrpSpPr/>
          <p:nvPr userDrawn="1"/>
        </p:nvGrpSpPr>
        <p:grpSpPr>
          <a:xfrm flipH="1">
            <a:off x="-9678" y="6225838"/>
            <a:ext cx="2375018" cy="520564"/>
            <a:chOff x="9464026" y="0"/>
            <a:chExt cx="23850434" cy="5272428"/>
          </a:xfrm>
          <a:solidFill>
            <a:schemeClr val="bg1"/>
          </a:solidFill>
        </p:grpSpPr>
        <p:grpSp>
          <p:nvGrpSpPr>
            <p:cNvPr id="6" name="Group 27">
              <a:extLst>
                <a:ext uri="{FF2B5EF4-FFF2-40B4-BE49-F238E27FC236}">
                  <a16:creationId xmlns:a16="http://schemas.microsoft.com/office/drawing/2014/main" id="{D464D2DE-E3AC-A8B0-9321-A5542BD6290D}"/>
                </a:ext>
              </a:extLst>
            </p:cNvPr>
            <p:cNvGrpSpPr>
              <a:grpSpLocks noChangeAspect="1"/>
            </p:cNvGrpSpPr>
            <p:nvPr/>
          </p:nvGrpSpPr>
          <p:grpSpPr>
            <a:xfrm>
              <a:off x="14163432" y="3142422"/>
              <a:ext cx="2130070" cy="2129866"/>
              <a:chOff x="0" y="0"/>
              <a:chExt cx="2119363" cy="2119160"/>
            </a:xfrm>
            <a:grpFill/>
          </p:grpSpPr>
          <p:sp>
            <p:nvSpPr>
              <p:cNvPr id="19" name="Freeform 28">
                <a:extLst>
                  <a:ext uri="{FF2B5EF4-FFF2-40B4-BE49-F238E27FC236}">
                    <a16:creationId xmlns:a16="http://schemas.microsoft.com/office/drawing/2014/main" id="{47F3D80C-93FC-807D-7F4A-9D79C56DC4D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7" name="Group 29">
              <a:extLst>
                <a:ext uri="{FF2B5EF4-FFF2-40B4-BE49-F238E27FC236}">
                  <a16:creationId xmlns:a16="http://schemas.microsoft.com/office/drawing/2014/main" id="{6200BD96-C222-6012-9FCF-4E78804FAC28}"/>
                </a:ext>
              </a:extLst>
            </p:cNvPr>
            <p:cNvGrpSpPr>
              <a:grpSpLocks noChangeAspect="1"/>
            </p:cNvGrpSpPr>
            <p:nvPr/>
          </p:nvGrpSpPr>
          <p:grpSpPr>
            <a:xfrm>
              <a:off x="9464026" y="0"/>
              <a:ext cx="7784824" cy="2129994"/>
              <a:chOff x="0" y="0"/>
              <a:chExt cx="7745692" cy="2119287"/>
            </a:xfrm>
            <a:grpFill/>
          </p:grpSpPr>
          <p:sp>
            <p:nvSpPr>
              <p:cNvPr id="18" name="Freeform 30">
                <a:extLst>
                  <a:ext uri="{FF2B5EF4-FFF2-40B4-BE49-F238E27FC236}">
                    <a16:creationId xmlns:a16="http://schemas.microsoft.com/office/drawing/2014/main" id="{FEFA908A-D118-CD76-664A-619B07ED678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8" name="Group 31">
              <a:extLst>
                <a:ext uri="{FF2B5EF4-FFF2-40B4-BE49-F238E27FC236}">
                  <a16:creationId xmlns:a16="http://schemas.microsoft.com/office/drawing/2014/main" id="{599A1E02-69C4-B857-DD67-A21C61917743}"/>
                </a:ext>
              </a:extLst>
            </p:cNvPr>
            <p:cNvGrpSpPr>
              <a:grpSpLocks noChangeAspect="1"/>
            </p:cNvGrpSpPr>
            <p:nvPr/>
          </p:nvGrpSpPr>
          <p:grpSpPr>
            <a:xfrm>
              <a:off x="17990779" y="0"/>
              <a:ext cx="2130058" cy="2129853"/>
              <a:chOff x="0" y="0"/>
              <a:chExt cx="2119351" cy="2119147"/>
            </a:xfrm>
            <a:grpFill/>
          </p:grpSpPr>
          <p:sp>
            <p:nvSpPr>
              <p:cNvPr id="17" name="Freeform 32">
                <a:extLst>
                  <a:ext uri="{FF2B5EF4-FFF2-40B4-BE49-F238E27FC236}">
                    <a16:creationId xmlns:a16="http://schemas.microsoft.com/office/drawing/2014/main" id="{3982BC71-E982-9116-9E22-167496325DA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9" name="Group 33">
              <a:extLst>
                <a:ext uri="{FF2B5EF4-FFF2-40B4-BE49-F238E27FC236}">
                  <a16:creationId xmlns:a16="http://schemas.microsoft.com/office/drawing/2014/main" id="{D8427A64-6FA1-4672-EB7D-6C230DD1B422}"/>
                </a:ext>
              </a:extLst>
            </p:cNvPr>
            <p:cNvGrpSpPr>
              <a:grpSpLocks noChangeAspect="1"/>
            </p:cNvGrpSpPr>
            <p:nvPr/>
          </p:nvGrpSpPr>
          <p:grpSpPr>
            <a:xfrm>
              <a:off x="17011180" y="3142434"/>
              <a:ext cx="6754079" cy="2129994"/>
              <a:chOff x="0" y="0"/>
              <a:chExt cx="6720129" cy="2119287"/>
            </a:xfrm>
            <a:grpFill/>
          </p:grpSpPr>
          <p:sp>
            <p:nvSpPr>
              <p:cNvPr id="16" name="Freeform 34">
                <a:extLst>
                  <a:ext uri="{FF2B5EF4-FFF2-40B4-BE49-F238E27FC236}">
                    <a16:creationId xmlns:a16="http://schemas.microsoft.com/office/drawing/2014/main" id="{B49F2238-0EAF-5BC2-A0D8-98CEDE4B133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10" name="Group 35">
              <a:extLst>
                <a:ext uri="{FF2B5EF4-FFF2-40B4-BE49-F238E27FC236}">
                  <a16:creationId xmlns:a16="http://schemas.microsoft.com/office/drawing/2014/main" id="{2202BC7D-1F13-27E9-C78F-8F444FCCD7D9}"/>
                </a:ext>
              </a:extLst>
            </p:cNvPr>
            <p:cNvGrpSpPr>
              <a:grpSpLocks noChangeAspect="1"/>
            </p:cNvGrpSpPr>
            <p:nvPr/>
          </p:nvGrpSpPr>
          <p:grpSpPr>
            <a:xfrm>
              <a:off x="24482976" y="3142422"/>
              <a:ext cx="2130070" cy="2129866"/>
              <a:chOff x="0" y="0"/>
              <a:chExt cx="2119363" cy="2119160"/>
            </a:xfrm>
            <a:grpFill/>
          </p:grpSpPr>
          <p:sp>
            <p:nvSpPr>
              <p:cNvPr id="15" name="Freeform 36">
                <a:extLst>
                  <a:ext uri="{FF2B5EF4-FFF2-40B4-BE49-F238E27FC236}">
                    <a16:creationId xmlns:a16="http://schemas.microsoft.com/office/drawing/2014/main" id="{1F786088-2577-8403-CC81-ACA2D235FB9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11" name="Group 37">
              <a:extLst>
                <a:ext uri="{FF2B5EF4-FFF2-40B4-BE49-F238E27FC236}">
                  <a16:creationId xmlns:a16="http://schemas.microsoft.com/office/drawing/2014/main" id="{E99316D9-B3CE-2193-5B42-7092BCE3648D}"/>
                </a:ext>
              </a:extLst>
            </p:cNvPr>
            <p:cNvGrpSpPr>
              <a:grpSpLocks noChangeAspect="1"/>
            </p:cNvGrpSpPr>
            <p:nvPr/>
          </p:nvGrpSpPr>
          <p:grpSpPr>
            <a:xfrm>
              <a:off x="20862753" y="0"/>
              <a:ext cx="12451707" cy="2129994"/>
              <a:chOff x="0" y="0"/>
              <a:chExt cx="12389117" cy="2119287"/>
            </a:xfrm>
            <a:grpFill/>
          </p:grpSpPr>
          <p:sp>
            <p:nvSpPr>
              <p:cNvPr id="14" name="Freeform 38">
                <a:extLst>
                  <a:ext uri="{FF2B5EF4-FFF2-40B4-BE49-F238E27FC236}">
                    <a16:creationId xmlns:a16="http://schemas.microsoft.com/office/drawing/2014/main" id="{56C3864C-D2D2-1050-0298-1EFB9223FB2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12" name="Group 39">
              <a:extLst>
                <a:ext uri="{FF2B5EF4-FFF2-40B4-BE49-F238E27FC236}">
                  <a16:creationId xmlns:a16="http://schemas.microsoft.com/office/drawing/2014/main" id="{819C6169-722B-016C-CF67-B4EB014B33E7}"/>
                </a:ext>
              </a:extLst>
            </p:cNvPr>
            <p:cNvGrpSpPr>
              <a:grpSpLocks noChangeAspect="1"/>
            </p:cNvGrpSpPr>
            <p:nvPr/>
          </p:nvGrpSpPr>
          <p:grpSpPr>
            <a:xfrm>
              <a:off x="27330749" y="3142422"/>
              <a:ext cx="5983711" cy="2129994"/>
              <a:chOff x="0" y="0"/>
              <a:chExt cx="5953633" cy="2119287"/>
            </a:xfrm>
            <a:grpFill/>
          </p:grpSpPr>
          <p:sp>
            <p:nvSpPr>
              <p:cNvPr id="13" name="Freeform 40">
                <a:extLst>
                  <a:ext uri="{FF2B5EF4-FFF2-40B4-BE49-F238E27FC236}">
                    <a16:creationId xmlns:a16="http://schemas.microsoft.com/office/drawing/2014/main" id="{0DF56803-D6E4-05D1-3036-2E6009C96F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rmAutofit/>
          </a:bodyPr>
          <a:lstStyle>
            <a:lvl1pPr>
              <a:defRPr sz="1400">
                <a:solidFill>
                  <a:schemeClr val="tx2"/>
                </a:solidFill>
              </a:defRPr>
            </a:lvl1pPr>
          </a:lstStyle>
          <a:p>
            <a:endParaRPr lang="en-US"/>
          </a:p>
        </p:txBody>
      </p:sp>
      <p:sp>
        <p:nvSpPr>
          <p:cNvPr id="23" name="Text Placeholder 6">
            <a:extLst>
              <a:ext uri="{FF2B5EF4-FFF2-40B4-BE49-F238E27FC236}">
                <a16:creationId xmlns:a16="http://schemas.microsoft.com/office/drawing/2014/main" id="{57903456-578A-0522-79C4-4580BD0297B2}"/>
              </a:ext>
            </a:extLst>
          </p:cNvPr>
          <p:cNvSpPr>
            <a:spLocks noGrp="1"/>
          </p:cNvSpPr>
          <p:nvPr>
            <p:ph type="body" sz="half" idx="2"/>
          </p:nvPr>
        </p:nvSpPr>
        <p:spPr>
          <a:xfrm>
            <a:off x="7939612" y="2370844"/>
            <a:ext cx="3832141" cy="3550023"/>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3319918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Text and Chart_Blue 3">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4"/>
            <a:ext cx="3560579" cy="3990592"/>
          </a:xfrm>
        </p:spPr>
        <p:txBody>
          <a:bodyPr>
            <a:normAutofit/>
          </a:bodyPr>
          <a:lstStyle>
            <a:lvl1pPr>
              <a:defRPr sz="1600">
                <a:solidFill>
                  <a:schemeClr val="accent1"/>
                </a:solidFill>
              </a:defRPr>
            </a:lvl1pPr>
          </a:lstStyle>
          <a:p>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464711" y="6518997"/>
            <a:ext cx="11174008" cy="21697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 name="Text Placeholder 6">
            <a:extLst>
              <a:ext uri="{FF2B5EF4-FFF2-40B4-BE49-F238E27FC236}">
                <a16:creationId xmlns:a16="http://schemas.microsoft.com/office/drawing/2014/main" id="{EEA68D28-6AEA-6B56-4E3F-8A1025D89797}"/>
              </a:ext>
            </a:extLst>
          </p:cNvPr>
          <p:cNvSpPr>
            <a:spLocks noGrp="1"/>
          </p:cNvSpPr>
          <p:nvPr>
            <p:ph type="body" sz="half" idx="2"/>
          </p:nvPr>
        </p:nvSpPr>
        <p:spPr>
          <a:xfrm>
            <a:off x="464710" y="1829382"/>
            <a:ext cx="7411805"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3F5AA721-B0F6-6A0E-7C50-CA836847BEED}"/>
              </a:ext>
            </a:extLst>
          </p:cNvPr>
          <p:cNvGrpSpPr/>
          <p:nvPr userDrawn="1"/>
        </p:nvGrpSpPr>
        <p:grpSpPr>
          <a:xfrm>
            <a:off x="8572266" y="325683"/>
            <a:ext cx="3619734" cy="800186"/>
            <a:chOff x="9464026" y="0"/>
            <a:chExt cx="23850434" cy="5272428"/>
          </a:xfrm>
          <a:solidFill>
            <a:schemeClr val="bg1"/>
          </a:solidFill>
        </p:grpSpPr>
        <p:grpSp>
          <p:nvGrpSpPr>
            <p:cNvPr id="42" name="Group 27">
              <a:extLst>
                <a:ext uri="{FF2B5EF4-FFF2-40B4-BE49-F238E27FC236}">
                  <a16:creationId xmlns:a16="http://schemas.microsoft.com/office/drawing/2014/main" id="{3081E5F0-4655-3D2F-ECDB-F9F2D96DD131}"/>
                </a:ext>
              </a:extLst>
            </p:cNvPr>
            <p:cNvGrpSpPr>
              <a:grpSpLocks noChangeAspect="1"/>
            </p:cNvGrpSpPr>
            <p:nvPr/>
          </p:nvGrpSpPr>
          <p:grpSpPr>
            <a:xfrm>
              <a:off x="14163432" y="3142422"/>
              <a:ext cx="2130070" cy="2129866"/>
              <a:chOff x="0" y="0"/>
              <a:chExt cx="2119363" cy="2119160"/>
            </a:xfrm>
            <a:grpFill/>
          </p:grpSpPr>
          <p:sp>
            <p:nvSpPr>
              <p:cNvPr id="55" name="Freeform 28">
                <a:extLst>
                  <a:ext uri="{FF2B5EF4-FFF2-40B4-BE49-F238E27FC236}">
                    <a16:creationId xmlns:a16="http://schemas.microsoft.com/office/drawing/2014/main" id="{81926081-01A2-9941-8289-41DCDB36E71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3" name="Group 29">
              <a:extLst>
                <a:ext uri="{FF2B5EF4-FFF2-40B4-BE49-F238E27FC236}">
                  <a16:creationId xmlns:a16="http://schemas.microsoft.com/office/drawing/2014/main" id="{179BBBE4-8906-7C7C-14AE-1A63E8AC2304}"/>
                </a:ext>
              </a:extLst>
            </p:cNvPr>
            <p:cNvGrpSpPr>
              <a:grpSpLocks noChangeAspect="1"/>
            </p:cNvGrpSpPr>
            <p:nvPr/>
          </p:nvGrpSpPr>
          <p:grpSpPr>
            <a:xfrm>
              <a:off x="9464026" y="0"/>
              <a:ext cx="7784824" cy="2129994"/>
              <a:chOff x="0" y="0"/>
              <a:chExt cx="7745692" cy="2119287"/>
            </a:xfrm>
            <a:grpFill/>
          </p:grpSpPr>
          <p:sp>
            <p:nvSpPr>
              <p:cNvPr id="54" name="Freeform 30">
                <a:extLst>
                  <a:ext uri="{FF2B5EF4-FFF2-40B4-BE49-F238E27FC236}">
                    <a16:creationId xmlns:a16="http://schemas.microsoft.com/office/drawing/2014/main" id="{D06E3F78-75CD-4658-F0D7-4DFC9D1F5DF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4" name="Group 31">
              <a:extLst>
                <a:ext uri="{FF2B5EF4-FFF2-40B4-BE49-F238E27FC236}">
                  <a16:creationId xmlns:a16="http://schemas.microsoft.com/office/drawing/2014/main" id="{599393DA-F137-F88C-07DC-CDF8F656BE41}"/>
                </a:ext>
              </a:extLst>
            </p:cNvPr>
            <p:cNvGrpSpPr>
              <a:grpSpLocks noChangeAspect="1"/>
            </p:cNvGrpSpPr>
            <p:nvPr/>
          </p:nvGrpSpPr>
          <p:grpSpPr>
            <a:xfrm>
              <a:off x="17990779" y="0"/>
              <a:ext cx="2130058" cy="2129853"/>
              <a:chOff x="0" y="0"/>
              <a:chExt cx="2119351" cy="2119147"/>
            </a:xfrm>
            <a:grpFill/>
          </p:grpSpPr>
          <p:sp>
            <p:nvSpPr>
              <p:cNvPr id="53" name="Freeform 32">
                <a:extLst>
                  <a:ext uri="{FF2B5EF4-FFF2-40B4-BE49-F238E27FC236}">
                    <a16:creationId xmlns:a16="http://schemas.microsoft.com/office/drawing/2014/main" id="{C377DC37-B473-46D4-BC96-7915886963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33">
              <a:extLst>
                <a:ext uri="{FF2B5EF4-FFF2-40B4-BE49-F238E27FC236}">
                  <a16:creationId xmlns:a16="http://schemas.microsoft.com/office/drawing/2014/main" id="{8A922A4D-32D5-7A19-244F-97AEA46EC0FA}"/>
                </a:ext>
              </a:extLst>
            </p:cNvPr>
            <p:cNvGrpSpPr>
              <a:grpSpLocks noChangeAspect="1"/>
            </p:cNvGrpSpPr>
            <p:nvPr/>
          </p:nvGrpSpPr>
          <p:grpSpPr>
            <a:xfrm>
              <a:off x="17011180" y="3142434"/>
              <a:ext cx="6754079" cy="2129994"/>
              <a:chOff x="0" y="0"/>
              <a:chExt cx="6720129" cy="2119287"/>
            </a:xfrm>
            <a:grpFill/>
          </p:grpSpPr>
          <p:sp>
            <p:nvSpPr>
              <p:cNvPr id="52" name="Freeform 34">
                <a:extLst>
                  <a:ext uri="{FF2B5EF4-FFF2-40B4-BE49-F238E27FC236}">
                    <a16:creationId xmlns:a16="http://schemas.microsoft.com/office/drawing/2014/main" id="{289632F2-1C8F-7A43-B99F-19DCF009F94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6" name="Group 35">
              <a:extLst>
                <a:ext uri="{FF2B5EF4-FFF2-40B4-BE49-F238E27FC236}">
                  <a16:creationId xmlns:a16="http://schemas.microsoft.com/office/drawing/2014/main" id="{441ADE3C-5233-5856-0A2D-DE151E7B2B98}"/>
                </a:ext>
              </a:extLst>
            </p:cNvPr>
            <p:cNvGrpSpPr>
              <a:grpSpLocks noChangeAspect="1"/>
            </p:cNvGrpSpPr>
            <p:nvPr/>
          </p:nvGrpSpPr>
          <p:grpSpPr>
            <a:xfrm>
              <a:off x="24482976" y="3142422"/>
              <a:ext cx="2130070" cy="2129866"/>
              <a:chOff x="0" y="0"/>
              <a:chExt cx="2119363" cy="2119160"/>
            </a:xfrm>
            <a:grpFill/>
          </p:grpSpPr>
          <p:sp>
            <p:nvSpPr>
              <p:cNvPr id="51" name="Freeform 36">
                <a:extLst>
                  <a:ext uri="{FF2B5EF4-FFF2-40B4-BE49-F238E27FC236}">
                    <a16:creationId xmlns:a16="http://schemas.microsoft.com/office/drawing/2014/main" id="{CBC796D1-53FB-C883-16C4-54A3A29CA44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7">
              <a:extLst>
                <a:ext uri="{FF2B5EF4-FFF2-40B4-BE49-F238E27FC236}">
                  <a16:creationId xmlns:a16="http://schemas.microsoft.com/office/drawing/2014/main" id="{AC61ABBF-9FCA-570A-D173-202C9B18A53F}"/>
                </a:ext>
              </a:extLst>
            </p:cNvPr>
            <p:cNvGrpSpPr>
              <a:grpSpLocks noChangeAspect="1"/>
            </p:cNvGrpSpPr>
            <p:nvPr/>
          </p:nvGrpSpPr>
          <p:grpSpPr>
            <a:xfrm>
              <a:off x="20862753" y="0"/>
              <a:ext cx="12451707" cy="2129994"/>
              <a:chOff x="0" y="0"/>
              <a:chExt cx="12389117" cy="2119287"/>
            </a:xfrm>
            <a:grpFill/>
          </p:grpSpPr>
          <p:sp>
            <p:nvSpPr>
              <p:cNvPr id="50" name="Freeform 38">
                <a:extLst>
                  <a:ext uri="{FF2B5EF4-FFF2-40B4-BE49-F238E27FC236}">
                    <a16:creationId xmlns:a16="http://schemas.microsoft.com/office/drawing/2014/main" id="{F7AF4AAF-E64B-4172-FB2C-A19368D63DD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48" name="Group 39">
              <a:extLst>
                <a:ext uri="{FF2B5EF4-FFF2-40B4-BE49-F238E27FC236}">
                  <a16:creationId xmlns:a16="http://schemas.microsoft.com/office/drawing/2014/main" id="{97030964-64D1-0467-74E6-1C43CE92D364}"/>
                </a:ext>
              </a:extLst>
            </p:cNvPr>
            <p:cNvGrpSpPr>
              <a:grpSpLocks noChangeAspect="1"/>
            </p:cNvGrpSpPr>
            <p:nvPr/>
          </p:nvGrpSpPr>
          <p:grpSpPr>
            <a:xfrm>
              <a:off x="27330749" y="3142422"/>
              <a:ext cx="5983711" cy="2129994"/>
              <a:chOff x="0" y="0"/>
              <a:chExt cx="5953633" cy="2119287"/>
            </a:xfrm>
            <a:grpFill/>
          </p:grpSpPr>
          <p:sp>
            <p:nvSpPr>
              <p:cNvPr id="49" name="Freeform 40">
                <a:extLst>
                  <a:ext uri="{FF2B5EF4-FFF2-40B4-BE49-F238E27FC236}">
                    <a16:creationId xmlns:a16="http://schemas.microsoft.com/office/drawing/2014/main" id="{EAE9AF1E-E5AB-EBCD-AF0F-ABF2C0E511A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3955050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Slide w/pictures_Blu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3"/>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11" y="1829382"/>
            <a:ext cx="4907390"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EEAFC8E0-0459-0AE4-FFFE-EDD8AF1655F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0" name="Text Placeholder 40">
            <a:extLst>
              <a:ext uri="{FF2B5EF4-FFF2-40B4-BE49-F238E27FC236}">
                <a16:creationId xmlns:a16="http://schemas.microsoft.com/office/drawing/2014/main" id="{4D4D6529-CB56-6D10-EDE8-599F9BDF9E60}"/>
              </a:ext>
            </a:extLst>
          </p:cNvPr>
          <p:cNvSpPr>
            <a:spLocks noGrp="1"/>
          </p:cNvSpPr>
          <p:nvPr>
            <p:ph type="body" sz="quarter" idx="16" hasCustomPrompt="1"/>
          </p:nvPr>
        </p:nvSpPr>
        <p:spPr>
          <a:xfrm>
            <a:off x="576263" y="6518997"/>
            <a:ext cx="11062455"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2" name="Rectangle 41">
            <a:extLst>
              <a:ext uri="{FF2B5EF4-FFF2-40B4-BE49-F238E27FC236}">
                <a16:creationId xmlns:a16="http://schemas.microsoft.com/office/drawing/2014/main" id="{08F155DE-5248-5D23-641F-5DE76B914BB6}"/>
              </a:ext>
            </a:extLst>
          </p:cNvPr>
          <p:cNvSpPr/>
          <p:nvPr userDrawn="1"/>
        </p:nvSpPr>
        <p:spPr>
          <a:xfrm>
            <a:off x="0" y="0"/>
            <a:ext cx="12192000" cy="1425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
            <a:extLst>
              <a:ext uri="{FF2B5EF4-FFF2-40B4-BE49-F238E27FC236}">
                <a16:creationId xmlns:a16="http://schemas.microsoft.com/office/drawing/2014/main" id="{677B1153-BED6-F8D4-659F-96905F438E90}"/>
              </a:ext>
            </a:extLst>
          </p:cNvPr>
          <p:cNvGrpSpPr/>
          <p:nvPr userDrawn="1"/>
        </p:nvGrpSpPr>
        <p:grpSpPr>
          <a:xfrm>
            <a:off x="8572266" y="325683"/>
            <a:ext cx="3619734" cy="800186"/>
            <a:chOff x="9464026" y="0"/>
            <a:chExt cx="23850434" cy="5272428"/>
          </a:xfrm>
          <a:solidFill>
            <a:schemeClr val="bg1"/>
          </a:solidFill>
        </p:grpSpPr>
        <p:grpSp>
          <p:nvGrpSpPr>
            <p:cNvPr id="44" name="Group 27">
              <a:extLst>
                <a:ext uri="{FF2B5EF4-FFF2-40B4-BE49-F238E27FC236}">
                  <a16:creationId xmlns:a16="http://schemas.microsoft.com/office/drawing/2014/main" id="{4891B40A-75AD-CABB-E2C1-0B527C6B207F}"/>
                </a:ext>
              </a:extLst>
            </p:cNvPr>
            <p:cNvGrpSpPr>
              <a:grpSpLocks noChangeAspect="1"/>
            </p:cNvGrpSpPr>
            <p:nvPr/>
          </p:nvGrpSpPr>
          <p:grpSpPr>
            <a:xfrm>
              <a:off x="14163432" y="3142422"/>
              <a:ext cx="2130070" cy="2129866"/>
              <a:chOff x="0" y="0"/>
              <a:chExt cx="2119363" cy="2119160"/>
            </a:xfrm>
            <a:grpFill/>
          </p:grpSpPr>
          <p:sp>
            <p:nvSpPr>
              <p:cNvPr id="59" name="Freeform 28">
                <a:extLst>
                  <a:ext uri="{FF2B5EF4-FFF2-40B4-BE49-F238E27FC236}">
                    <a16:creationId xmlns:a16="http://schemas.microsoft.com/office/drawing/2014/main" id="{99EB5690-BC7B-535E-1D66-A0C5697153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29">
              <a:extLst>
                <a:ext uri="{FF2B5EF4-FFF2-40B4-BE49-F238E27FC236}">
                  <a16:creationId xmlns:a16="http://schemas.microsoft.com/office/drawing/2014/main" id="{54DE37E4-697E-2F0E-4C93-230E716A2EBE}"/>
                </a:ext>
              </a:extLst>
            </p:cNvPr>
            <p:cNvGrpSpPr>
              <a:grpSpLocks noChangeAspect="1"/>
            </p:cNvGrpSpPr>
            <p:nvPr/>
          </p:nvGrpSpPr>
          <p:grpSpPr>
            <a:xfrm>
              <a:off x="9464026" y="0"/>
              <a:ext cx="7784824" cy="2129994"/>
              <a:chOff x="0" y="0"/>
              <a:chExt cx="7745692" cy="2119287"/>
            </a:xfrm>
            <a:grpFill/>
          </p:grpSpPr>
          <p:sp>
            <p:nvSpPr>
              <p:cNvPr id="57" name="Freeform 30">
                <a:extLst>
                  <a:ext uri="{FF2B5EF4-FFF2-40B4-BE49-F238E27FC236}">
                    <a16:creationId xmlns:a16="http://schemas.microsoft.com/office/drawing/2014/main" id="{DAEB61D4-F714-5A1D-C8FE-104E7981A91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6" name="Group 31">
              <a:extLst>
                <a:ext uri="{FF2B5EF4-FFF2-40B4-BE49-F238E27FC236}">
                  <a16:creationId xmlns:a16="http://schemas.microsoft.com/office/drawing/2014/main" id="{2C7D077B-F459-3987-6649-F5467177797E}"/>
                </a:ext>
              </a:extLst>
            </p:cNvPr>
            <p:cNvGrpSpPr>
              <a:grpSpLocks noChangeAspect="1"/>
            </p:cNvGrpSpPr>
            <p:nvPr/>
          </p:nvGrpSpPr>
          <p:grpSpPr>
            <a:xfrm>
              <a:off x="17990779" y="0"/>
              <a:ext cx="2130058" cy="2129853"/>
              <a:chOff x="0" y="0"/>
              <a:chExt cx="2119351" cy="2119147"/>
            </a:xfrm>
            <a:grpFill/>
          </p:grpSpPr>
          <p:sp>
            <p:nvSpPr>
              <p:cNvPr id="55" name="Freeform 32">
                <a:extLst>
                  <a:ext uri="{FF2B5EF4-FFF2-40B4-BE49-F238E27FC236}">
                    <a16:creationId xmlns:a16="http://schemas.microsoft.com/office/drawing/2014/main" id="{3BA2ED32-DD04-6FAF-2DC8-C7ED81CFDCD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3">
              <a:extLst>
                <a:ext uri="{FF2B5EF4-FFF2-40B4-BE49-F238E27FC236}">
                  <a16:creationId xmlns:a16="http://schemas.microsoft.com/office/drawing/2014/main" id="{8B95F15D-77E0-9EE1-2BB2-D9719DAD715F}"/>
                </a:ext>
              </a:extLst>
            </p:cNvPr>
            <p:cNvGrpSpPr>
              <a:grpSpLocks noChangeAspect="1"/>
            </p:cNvGrpSpPr>
            <p:nvPr/>
          </p:nvGrpSpPr>
          <p:grpSpPr>
            <a:xfrm>
              <a:off x="17011180" y="3142434"/>
              <a:ext cx="6754079" cy="2129994"/>
              <a:chOff x="0" y="0"/>
              <a:chExt cx="6720129" cy="2119287"/>
            </a:xfrm>
            <a:grpFill/>
          </p:grpSpPr>
          <p:sp>
            <p:nvSpPr>
              <p:cNvPr id="54" name="Freeform 34">
                <a:extLst>
                  <a:ext uri="{FF2B5EF4-FFF2-40B4-BE49-F238E27FC236}">
                    <a16:creationId xmlns:a16="http://schemas.microsoft.com/office/drawing/2014/main" id="{4D42371D-58D5-1E8A-D159-04CF9949EC0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8" name="Group 35">
              <a:extLst>
                <a:ext uri="{FF2B5EF4-FFF2-40B4-BE49-F238E27FC236}">
                  <a16:creationId xmlns:a16="http://schemas.microsoft.com/office/drawing/2014/main" id="{139F0FDD-BAD5-B63C-9322-552F2D12A21B}"/>
                </a:ext>
              </a:extLst>
            </p:cNvPr>
            <p:cNvGrpSpPr>
              <a:grpSpLocks noChangeAspect="1"/>
            </p:cNvGrpSpPr>
            <p:nvPr/>
          </p:nvGrpSpPr>
          <p:grpSpPr>
            <a:xfrm>
              <a:off x="24482976" y="3142422"/>
              <a:ext cx="2130070" cy="2129866"/>
              <a:chOff x="0" y="0"/>
              <a:chExt cx="2119363" cy="2119160"/>
            </a:xfrm>
            <a:grpFill/>
          </p:grpSpPr>
          <p:sp>
            <p:nvSpPr>
              <p:cNvPr id="53" name="Freeform 36">
                <a:extLst>
                  <a:ext uri="{FF2B5EF4-FFF2-40B4-BE49-F238E27FC236}">
                    <a16:creationId xmlns:a16="http://schemas.microsoft.com/office/drawing/2014/main" id="{31E6B03D-30D4-D2C6-6F73-806DC81D9DE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9" name="Group 37">
              <a:extLst>
                <a:ext uri="{FF2B5EF4-FFF2-40B4-BE49-F238E27FC236}">
                  <a16:creationId xmlns:a16="http://schemas.microsoft.com/office/drawing/2014/main" id="{34F2C871-78FC-885D-3A46-302DEE04A1C3}"/>
                </a:ext>
              </a:extLst>
            </p:cNvPr>
            <p:cNvGrpSpPr>
              <a:grpSpLocks noChangeAspect="1"/>
            </p:cNvGrpSpPr>
            <p:nvPr/>
          </p:nvGrpSpPr>
          <p:grpSpPr>
            <a:xfrm>
              <a:off x="20862753" y="0"/>
              <a:ext cx="12451707" cy="2129994"/>
              <a:chOff x="0" y="0"/>
              <a:chExt cx="12389117" cy="2119287"/>
            </a:xfrm>
            <a:grpFill/>
          </p:grpSpPr>
          <p:sp>
            <p:nvSpPr>
              <p:cNvPr id="52" name="Freeform 38">
                <a:extLst>
                  <a:ext uri="{FF2B5EF4-FFF2-40B4-BE49-F238E27FC236}">
                    <a16:creationId xmlns:a16="http://schemas.microsoft.com/office/drawing/2014/main" id="{6A114EB6-0760-E535-4840-74CE481F935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50" name="Group 39">
              <a:extLst>
                <a:ext uri="{FF2B5EF4-FFF2-40B4-BE49-F238E27FC236}">
                  <a16:creationId xmlns:a16="http://schemas.microsoft.com/office/drawing/2014/main" id="{7EA9EEED-3AD0-36CF-5DE3-31962640AB80}"/>
                </a:ext>
              </a:extLst>
            </p:cNvPr>
            <p:cNvGrpSpPr>
              <a:grpSpLocks noChangeAspect="1"/>
            </p:cNvGrpSpPr>
            <p:nvPr/>
          </p:nvGrpSpPr>
          <p:grpSpPr>
            <a:xfrm>
              <a:off x="27330749" y="3142422"/>
              <a:ext cx="5983711" cy="2129994"/>
              <a:chOff x="0" y="0"/>
              <a:chExt cx="5953633" cy="2119287"/>
            </a:xfrm>
            <a:grpFill/>
          </p:grpSpPr>
          <p:sp>
            <p:nvSpPr>
              <p:cNvPr id="51" name="Freeform 40">
                <a:extLst>
                  <a:ext uri="{FF2B5EF4-FFF2-40B4-BE49-F238E27FC236}">
                    <a16:creationId xmlns:a16="http://schemas.microsoft.com/office/drawing/2014/main" id="{B6482944-2825-7420-EB92-89A77843262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62" name="Title 55">
            <a:extLst>
              <a:ext uri="{FF2B5EF4-FFF2-40B4-BE49-F238E27FC236}">
                <a16:creationId xmlns:a16="http://schemas.microsoft.com/office/drawing/2014/main" id="{877769B0-9E10-09D3-A8FC-F848C9504A45}"/>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3655587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Slide w/pictures_Blue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3"/>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09" y="1829382"/>
            <a:ext cx="4907391" cy="383196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2" name="Rectangle 41">
            <a:extLst>
              <a:ext uri="{FF2B5EF4-FFF2-40B4-BE49-F238E27FC236}">
                <a16:creationId xmlns:a16="http://schemas.microsoft.com/office/drawing/2014/main" id="{79DFF9A9-FD84-8671-56BF-B0FB52D35BD2}"/>
              </a:ext>
            </a:extLst>
          </p:cNvPr>
          <p:cNvSpPr/>
          <p:nvPr userDrawn="1"/>
        </p:nvSpPr>
        <p:spPr>
          <a:xfrm>
            <a:off x="0" y="6082213"/>
            <a:ext cx="12192000" cy="7747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30;p55">
            <a:extLst>
              <a:ext uri="{FF2B5EF4-FFF2-40B4-BE49-F238E27FC236}">
                <a16:creationId xmlns:a16="http://schemas.microsoft.com/office/drawing/2014/main" id="{083EDA33-C4A7-9D7B-334C-ED27D825F97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4" name="Straight Connector 43">
            <a:extLst>
              <a:ext uri="{FF2B5EF4-FFF2-40B4-BE49-F238E27FC236}">
                <a16:creationId xmlns:a16="http://schemas.microsoft.com/office/drawing/2014/main" id="{8088BDE7-87E6-C7D3-44FD-CD82583F9898}"/>
              </a:ext>
            </a:extLst>
          </p:cNvPr>
          <p:cNvCxnSpPr>
            <a:cxnSpLocks/>
          </p:cNvCxnSpPr>
          <p:nvPr userDrawn="1"/>
        </p:nvCxnSpPr>
        <p:spPr>
          <a:xfrm flipH="1">
            <a:off x="44671" y="6245868"/>
            <a:ext cx="1374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 Placeholder 40">
            <a:extLst>
              <a:ext uri="{FF2B5EF4-FFF2-40B4-BE49-F238E27FC236}">
                <a16:creationId xmlns:a16="http://schemas.microsoft.com/office/drawing/2014/main" id="{7F471A0A-AD87-E7A7-A351-538B402BB839}"/>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6" name="Group 18">
            <a:extLst>
              <a:ext uri="{FF2B5EF4-FFF2-40B4-BE49-F238E27FC236}">
                <a16:creationId xmlns:a16="http://schemas.microsoft.com/office/drawing/2014/main" id="{9439D9D6-6D45-D8FD-202D-8EFF1AC2280F}"/>
              </a:ext>
            </a:extLst>
          </p:cNvPr>
          <p:cNvGrpSpPr/>
          <p:nvPr userDrawn="1"/>
        </p:nvGrpSpPr>
        <p:grpSpPr>
          <a:xfrm flipH="1">
            <a:off x="4874" y="6225838"/>
            <a:ext cx="2375018" cy="520564"/>
            <a:chOff x="9464026" y="0"/>
            <a:chExt cx="23850434" cy="5272428"/>
          </a:xfrm>
          <a:solidFill>
            <a:schemeClr val="bg1"/>
          </a:solidFill>
        </p:grpSpPr>
        <p:grpSp>
          <p:nvGrpSpPr>
            <p:cNvPr id="47" name="Group 27">
              <a:extLst>
                <a:ext uri="{FF2B5EF4-FFF2-40B4-BE49-F238E27FC236}">
                  <a16:creationId xmlns:a16="http://schemas.microsoft.com/office/drawing/2014/main" id="{DFBE47EC-9663-8327-A574-E1DAA4D660F2}"/>
                </a:ext>
              </a:extLst>
            </p:cNvPr>
            <p:cNvGrpSpPr>
              <a:grpSpLocks noChangeAspect="1"/>
            </p:cNvGrpSpPr>
            <p:nvPr/>
          </p:nvGrpSpPr>
          <p:grpSpPr>
            <a:xfrm>
              <a:off x="14163432" y="3142422"/>
              <a:ext cx="2130070" cy="2129866"/>
              <a:chOff x="0" y="0"/>
              <a:chExt cx="2119363" cy="2119160"/>
            </a:xfrm>
            <a:grpFill/>
          </p:grpSpPr>
          <p:sp>
            <p:nvSpPr>
              <p:cNvPr id="62" name="Freeform 28">
                <a:extLst>
                  <a:ext uri="{FF2B5EF4-FFF2-40B4-BE49-F238E27FC236}">
                    <a16:creationId xmlns:a16="http://schemas.microsoft.com/office/drawing/2014/main" id="{81E393A1-48C8-41D5-F306-CC28508D398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8" name="Group 29">
              <a:extLst>
                <a:ext uri="{FF2B5EF4-FFF2-40B4-BE49-F238E27FC236}">
                  <a16:creationId xmlns:a16="http://schemas.microsoft.com/office/drawing/2014/main" id="{E8D99B4A-2E79-9475-A3C7-6039F6FF76FF}"/>
                </a:ext>
              </a:extLst>
            </p:cNvPr>
            <p:cNvGrpSpPr>
              <a:grpSpLocks noChangeAspect="1"/>
            </p:cNvGrpSpPr>
            <p:nvPr/>
          </p:nvGrpSpPr>
          <p:grpSpPr>
            <a:xfrm>
              <a:off x="9464026" y="0"/>
              <a:ext cx="7784824" cy="2129994"/>
              <a:chOff x="0" y="0"/>
              <a:chExt cx="7745692" cy="2119287"/>
            </a:xfrm>
            <a:grpFill/>
          </p:grpSpPr>
          <p:sp>
            <p:nvSpPr>
              <p:cNvPr id="60" name="Freeform 30">
                <a:extLst>
                  <a:ext uri="{FF2B5EF4-FFF2-40B4-BE49-F238E27FC236}">
                    <a16:creationId xmlns:a16="http://schemas.microsoft.com/office/drawing/2014/main" id="{731C3F19-57E9-7B09-9824-8B8F2D01CB4E}"/>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49" name="Group 31">
              <a:extLst>
                <a:ext uri="{FF2B5EF4-FFF2-40B4-BE49-F238E27FC236}">
                  <a16:creationId xmlns:a16="http://schemas.microsoft.com/office/drawing/2014/main" id="{B7FBBB19-ACE5-2BF8-DFFA-8B3E3564ABE7}"/>
                </a:ext>
              </a:extLst>
            </p:cNvPr>
            <p:cNvGrpSpPr>
              <a:grpSpLocks noChangeAspect="1"/>
            </p:cNvGrpSpPr>
            <p:nvPr/>
          </p:nvGrpSpPr>
          <p:grpSpPr>
            <a:xfrm>
              <a:off x="17990779" y="0"/>
              <a:ext cx="2130058" cy="2129853"/>
              <a:chOff x="0" y="0"/>
              <a:chExt cx="2119351" cy="2119147"/>
            </a:xfrm>
            <a:grpFill/>
          </p:grpSpPr>
          <p:sp>
            <p:nvSpPr>
              <p:cNvPr id="59" name="Freeform 32">
                <a:extLst>
                  <a:ext uri="{FF2B5EF4-FFF2-40B4-BE49-F238E27FC236}">
                    <a16:creationId xmlns:a16="http://schemas.microsoft.com/office/drawing/2014/main" id="{71D8F456-AA7F-E5D4-373D-53A8EE66E46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0" name="Group 33">
              <a:extLst>
                <a:ext uri="{FF2B5EF4-FFF2-40B4-BE49-F238E27FC236}">
                  <a16:creationId xmlns:a16="http://schemas.microsoft.com/office/drawing/2014/main" id="{6B75E5D4-D8B2-B6AA-C106-1566C3FB93D7}"/>
                </a:ext>
              </a:extLst>
            </p:cNvPr>
            <p:cNvGrpSpPr>
              <a:grpSpLocks noChangeAspect="1"/>
            </p:cNvGrpSpPr>
            <p:nvPr/>
          </p:nvGrpSpPr>
          <p:grpSpPr>
            <a:xfrm>
              <a:off x="17011180" y="3142434"/>
              <a:ext cx="6754079" cy="2129994"/>
              <a:chOff x="0" y="0"/>
              <a:chExt cx="6720129" cy="2119287"/>
            </a:xfrm>
            <a:grpFill/>
          </p:grpSpPr>
          <p:sp>
            <p:nvSpPr>
              <p:cNvPr id="57" name="Freeform 34">
                <a:extLst>
                  <a:ext uri="{FF2B5EF4-FFF2-40B4-BE49-F238E27FC236}">
                    <a16:creationId xmlns:a16="http://schemas.microsoft.com/office/drawing/2014/main" id="{9967CF0B-333A-9F56-8481-06F0D0D6200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51" name="Group 35">
              <a:extLst>
                <a:ext uri="{FF2B5EF4-FFF2-40B4-BE49-F238E27FC236}">
                  <a16:creationId xmlns:a16="http://schemas.microsoft.com/office/drawing/2014/main" id="{537C5D81-0150-F1B8-19CB-DDF806E6A0A2}"/>
                </a:ext>
              </a:extLst>
            </p:cNvPr>
            <p:cNvGrpSpPr>
              <a:grpSpLocks noChangeAspect="1"/>
            </p:cNvGrpSpPr>
            <p:nvPr/>
          </p:nvGrpSpPr>
          <p:grpSpPr>
            <a:xfrm>
              <a:off x="24482976" y="3142422"/>
              <a:ext cx="2130070" cy="2129866"/>
              <a:chOff x="0" y="0"/>
              <a:chExt cx="2119363" cy="2119160"/>
            </a:xfrm>
            <a:grpFill/>
          </p:grpSpPr>
          <p:sp>
            <p:nvSpPr>
              <p:cNvPr id="56" name="Freeform 36">
                <a:extLst>
                  <a:ext uri="{FF2B5EF4-FFF2-40B4-BE49-F238E27FC236}">
                    <a16:creationId xmlns:a16="http://schemas.microsoft.com/office/drawing/2014/main" id="{ACD685D8-D95D-F0A1-140C-91A902FC23F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2" name="Group 37">
              <a:extLst>
                <a:ext uri="{FF2B5EF4-FFF2-40B4-BE49-F238E27FC236}">
                  <a16:creationId xmlns:a16="http://schemas.microsoft.com/office/drawing/2014/main" id="{3397E312-9CBE-E04E-31B0-745FBEF5DF69}"/>
                </a:ext>
              </a:extLst>
            </p:cNvPr>
            <p:cNvGrpSpPr>
              <a:grpSpLocks noChangeAspect="1"/>
            </p:cNvGrpSpPr>
            <p:nvPr/>
          </p:nvGrpSpPr>
          <p:grpSpPr>
            <a:xfrm>
              <a:off x="20862753" y="0"/>
              <a:ext cx="12451707" cy="2129994"/>
              <a:chOff x="0" y="0"/>
              <a:chExt cx="12389117" cy="2119287"/>
            </a:xfrm>
            <a:grpFill/>
          </p:grpSpPr>
          <p:sp>
            <p:nvSpPr>
              <p:cNvPr id="55" name="Freeform 38">
                <a:extLst>
                  <a:ext uri="{FF2B5EF4-FFF2-40B4-BE49-F238E27FC236}">
                    <a16:creationId xmlns:a16="http://schemas.microsoft.com/office/drawing/2014/main" id="{39D3E032-F738-21FD-9CB7-4F4183F8107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3" name="Group 39">
              <a:extLst>
                <a:ext uri="{FF2B5EF4-FFF2-40B4-BE49-F238E27FC236}">
                  <a16:creationId xmlns:a16="http://schemas.microsoft.com/office/drawing/2014/main" id="{5B9FBED5-42B1-22FF-9F57-33B72D5D38E6}"/>
                </a:ext>
              </a:extLst>
            </p:cNvPr>
            <p:cNvGrpSpPr>
              <a:grpSpLocks noChangeAspect="1"/>
            </p:cNvGrpSpPr>
            <p:nvPr/>
          </p:nvGrpSpPr>
          <p:grpSpPr>
            <a:xfrm>
              <a:off x="27330749" y="3142422"/>
              <a:ext cx="5983711" cy="2129994"/>
              <a:chOff x="0" y="0"/>
              <a:chExt cx="5953633" cy="2119287"/>
            </a:xfrm>
            <a:grpFill/>
          </p:grpSpPr>
          <p:sp>
            <p:nvSpPr>
              <p:cNvPr id="54" name="Freeform 40">
                <a:extLst>
                  <a:ext uri="{FF2B5EF4-FFF2-40B4-BE49-F238E27FC236}">
                    <a16:creationId xmlns:a16="http://schemas.microsoft.com/office/drawing/2014/main" id="{DECE83D4-8A53-74E9-4A5A-E5DB4C64A9E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63" name="Group 62">
            <a:extLst>
              <a:ext uri="{FF2B5EF4-FFF2-40B4-BE49-F238E27FC236}">
                <a16:creationId xmlns:a16="http://schemas.microsoft.com/office/drawing/2014/main" id="{6F8E7962-C038-DB57-C15C-EB095234E187}"/>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2E6B7BCC-2DC6-0DC2-4D49-36CE3D05B505}"/>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9F9091C4-FD64-773D-981E-4AFC9207C01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3" name="Freeform 4">
                <a:extLst>
                  <a:ext uri="{FF2B5EF4-FFF2-40B4-BE49-F238E27FC236}">
                    <a16:creationId xmlns:a16="http://schemas.microsoft.com/office/drawing/2014/main" id="{2058D5C6-7360-1D60-371D-14FCF370E57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4" name="Freeform 5">
                <a:extLst>
                  <a:ext uri="{FF2B5EF4-FFF2-40B4-BE49-F238E27FC236}">
                    <a16:creationId xmlns:a16="http://schemas.microsoft.com/office/drawing/2014/main" id="{70A7324E-0F15-7CFE-4B98-1A7D098CB00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5" name="Freeform 6">
                <a:extLst>
                  <a:ext uri="{FF2B5EF4-FFF2-40B4-BE49-F238E27FC236}">
                    <a16:creationId xmlns:a16="http://schemas.microsoft.com/office/drawing/2014/main" id="{E08B1B59-F3FA-B1A8-5F5B-9E71B41D281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6" name="Freeform 7">
                <a:extLst>
                  <a:ext uri="{FF2B5EF4-FFF2-40B4-BE49-F238E27FC236}">
                    <a16:creationId xmlns:a16="http://schemas.microsoft.com/office/drawing/2014/main" id="{C874E842-4BF6-7089-02B6-064DD4B7C8A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7" name="Freeform 8">
                <a:extLst>
                  <a:ext uri="{FF2B5EF4-FFF2-40B4-BE49-F238E27FC236}">
                    <a16:creationId xmlns:a16="http://schemas.microsoft.com/office/drawing/2014/main" id="{C8DA9FB5-C30B-3858-3FD6-44E221F74A5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8" name="Freeform 9">
                <a:extLst>
                  <a:ext uri="{FF2B5EF4-FFF2-40B4-BE49-F238E27FC236}">
                    <a16:creationId xmlns:a16="http://schemas.microsoft.com/office/drawing/2014/main" id="{63932361-EC72-5BEB-88F0-F325B97271A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9" name="Freeform 10">
                <a:extLst>
                  <a:ext uri="{FF2B5EF4-FFF2-40B4-BE49-F238E27FC236}">
                    <a16:creationId xmlns:a16="http://schemas.microsoft.com/office/drawing/2014/main" id="{CD5251E0-C7BE-2A78-8293-B058E7CBF7A1}"/>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5" name="Group 11">
              <a:extLst>
                <a:ext uri="{FF2B5EF4-FFF2-40B4-BE49-F238E27FC236}">
                  <a16:creationId xmlns:a16="http://schemas.microsoft.com/office/drawing/2014/main" id="{5E9E774C-5D8D-7F78-FDB6-8D57BFDB1276}"/>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463478A0-CAAB-63C8-F495-E93B1BCD96D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7" name="Freeform 13">
                <a:extLst>
                  <a:ext uri="{FF2B5EF4-FFF2-40B4-BE49-F238E27FC236}">
                    <a16:creationId xmlns:a16="http://schemas.microsoft.com/office/drawing/2014/main" id="{BC8E7C77-3A0B-5D8A-B39B-9D1A75244DF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8" name="Freeform 14">
                <a:extLst>
                  <a:ext uri="{FF2B5EF4-FFF2-40B4-BE49-F238E27FC236}">
                    <a16:creationId xmlns:a16="http://schemas.microsoft.com/office/drawing/2014/main" id="{36C23A2D-D7C7-BE37-6CC8-7C46ADD1259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9" name="Freeform 15">
                <a:extLst>
                  <a:ext uri="{FF2B5EF4-FFF2-40B4-BE49-F238E27FC236}">
                    <a16:creationId xmlns:a16="http://schemas.microsoft.com/office/drawing/2014/main" id="{FF95B2E9-19B0-A078-F260-193C2E56E82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0" name="Freeform 16">
                <a:extLst>
                  <a:ext uri="{FF2B5EF4-FFF2-40B4-BE49-F238E27FC236}">
                    <a16:creationId xmlns:a16="http://schemas.microsoft.com/office/drawing/2014/main" id="{614D7289-4F42-0F07-1149-F6C7A26CF10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1" name="Freeform 17">
                <a:extLst>
                  <a:ext uri="{FF2B5EF4-FFF2-40B4-BE49-F238E27FC236}">
                    <a16:creationId xmlns:a16="http://schemas.microsoft.com/office/drawing/2014/main" id="{EF543061-F155-3826-75E5-054BAA84479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0" name="Google Shape;130;p55">
            <a:extLst>
              <a:ext uri="{FF2B5EF4-FFF2-40B4-BE49-F238E27FC236}">
                <a16:creationId xmlns:a16="http://schemas.microsoft.com/office/drawing/2014/main" id="{17C38A35-6B9B-EE9E-C27B-1FB36CFC905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1" name="Straight Connector 80">
            <a:extLst>
              <a:ext uri="{FF2B5EF4-FFF2-40B4-BE49-F238E27FC236}">
                <a16:creationId xmlns:a16="http://schemas.microsoft.com/office/drawing/2014/main" id="{75E61C33-8379-C5B8-0915-398A01703FD7}"/>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Title 55">
            <a:extLst>
              <a:ext uri="{FF2B5EF4-FFF2-40B4-BE49-F238E27FC236}">
                <a16:creationId xmlns:a16="http://schemas.microsoft.com/office/drawing/2014/main" id="{E2AB6461-8AE5-DFC7-F671-358F6D441309}"/>
              </a:ext>
            </a:extLst>
          </p:cNvPr>
          <p:cNvSpPr>
            <a:spLocks noGrp="1"/>
          </p:cNvSpPr>
          <p:nvPr>
            <p:ph type="title" hasCustomPrompt="1"/>
          </p:nvPr>
        </p:nvSpPr>
        <p:spPr>
          <a:xfrm>
            <a:off x="464709" y="556280"/>
            <a:ext cx="11351507"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4187603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Text and 1 Picture_Blu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DF7255-8EBF-44FD-D5D4-34028A2758E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6" name="Text Placeholder 40">
            <a:extLst>
              <a:ext uri="{FF2B5EF4-FFF2-40B4-BE49-F238E27FC236}">
                <a16:creationId xmlns:a16="http://schemas.microsoft.com/office/drawing/2014/main" id="{5489DFC8-69B9-97A1-605A-C0648C56B669}"/>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9" name="Text Placeholder 6">
            <a:extLst>
              <a:ext uri="{FF2B5EF4-FFF2-40B4-BE49-F238E27FC236}">
                <a16:creationId xmlns:a16="http://schemas.microsoft.com/office/drawing/2014/main" id="{27EC0CE7-FC63-2A42-8FCE-C41A178B8FA5}"/>
              </a:ext>
            </a:extLst>
          </p:cNvPr>
          <p:cNvSpPr>
            <a:spLocks noGrp="1"/>
          </p:cNvSpPr>
          <p:nvPr>
            <p:ph type="body" sz="half" idx="2"/>
          </p:nvPr>
        </p:nvSpPr>
        <p:spPr>
          <a:xfrm>
            <a:off x="464709" y="1829382"/>
            <a:ext cx="4805791"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41632"/>
          </a:xfrm>
        </p:spPr>
        <p:txBody>
          <a:bodyPr wrap="square">
            <a:spAutoFit/>
          </a:bodyPr>
          <a:lstStyle>
            <a:lvl1pPr marL="0" indent="0" algn="l">
              <a:buNone/>
              <a:defRPr sz="1800" b="1">
                <a:solidFill>
                  <a:schemeClr val="accent3"/>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584280" y="1635154"/>
            <a:ext cx="6742759" cy="4232822"/>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noFill/>
          <a:ln w="57150">
            <a:solidFill>
              <a:schemeClr val="accent3"/>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6742759" cy="424732"/>
          </a:xfrm>
        </p:spPr>
        <p:txBody>
          <a:bodyPr wrap="square">
            <a:spAutoFit/>
          </a:bodyPr>
          <a:lstStyle>
            <a:lvl1pPr algn="l">
              <a:defRPr sz="2400">
                <a:solidFill>
                  <a:schemeClr val="accent1"/>
                </a:solidFill>
              </a:defRPr>
            </a:lvl1pPr>
          </a:lstStyle>
          <a:p>
            <a:r>
              <a:rPr lang="en-US"/>
              <a:t>Slide Title Goes Here</a:t>
            </a:r>
          </a:p>
        </p:txBody>
      </p:sp>
      <p:grpSp>
        <p:nvGrpSpPr>
          <p:cNvPr id="44" name="Group 18">
            <a:extLst>
              <a:ext uri="{FF2B5EF4-FFF2-40B4-BE49-F238E27FC236}">
                <a16:creationId xmlns:a16="http://schemas.microsoft.com/office/drawing/2014/main" id="{136D32B9-58D4-ED1C-0B75-CC13D4C6F680}"/>
              </a:ext>
            </a:extLst>
          </p:cNvPr>
          <p:cNvGrpSpPr/>
          <p:nvPr userDrawn="1"/>
        </p:nvGrpSpPr>
        <p:grpSpPr>
          <a:xfrm>
            <a:off x="7381655" y="180826"/>
            <a:ext cx="4810345" cy="1063385"/>
            <a:chOff x="9464026" y="0"/>
            <a:chExt cx="23850434" cy="5272428"/>
          </a:xfrm>
        </p:grpSpPr>
        <p:grpSp>
          <p:nvGrpSpPr>
            <p:cNvPr id="45" name="Group 27">
              <a:extLst>
                <a:ext uri="{FF2B5EF4-FFF2-40B4-BE49-F238E27FC236}">
                  <a16:creationId xmlns:a16="http://schemas.microsoft.com/office/drawing/2014/main" id="{4F1BBA75-A005-64D8-D623-B3260E2A22AE}"/>
                </a:ext>
              </a:extLst>
            </p:cNvPr>
            <p:cNvGrpSpPr>
              <a:grpSpLocks noChangeAspect="1"/>
            </p:cNvGrpSpPr>
            <p:nvPr/>
          </p:nvGrpSpPr>
          <p:grpSpPr>
            <a:xfrm>
              <a:off x="14163432" y="3142422"/>
              <a:ext cx="2130070" cy="2129866"/>
              <a:chOff x="0" y="0"/>
              <a:chExt cx="2119363" cy="2119160"/>
            </a:xfrm>
          </p:grpSpPr>
          <p:sp>
            <p:nvSpPr>
              <p:cNvPr id="60" name="Freeform 28">
                <a:extLst>
                  <a:ext uri="{FF2B5EF4-FFF2-40B4-BE49-F238E27FC236}">
                    <a16:creationId xmlns:a16="http://schemas.microsoft.com/office/drawing/2014/main" id="{C2527D36-0EE9-6387-973F-116553D0593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6" name="Group 29">
              <a:extLst>
                <a:ext uri="{FF2B5EF4-FFF2-40B4-BE49-F238E27FC236}">
                  <a16:creationId xmlns:a16="http://schemas.microsoft.com/office/drawing/2014/main" id="{72F9E646-59D8-05D4-EE1B-5D888914FD69}"/>
                </a:ext>
              </a:extLst>
            </p:cNvPr>
            <p:cNvGrpSpPr>
              <a:grpSpLocks noChangeAspect="1"/>
            </p:cNvGrpSpPr>
            <p:nvPr/>
          </p:nvGrpSpPr>
          <p:grpSpPr>
            <a:xfrm>
              <a:off x="9464026" y="0"/>
              <a:ext cx="7784824" cy="2129994"/>
              <a:chOff x="0" y="0"/>
              <a:chExt cx="7745692" cy="2119287"/>
            </a:xfrm>
          </p:grpSpPr>
          <p:sp>
            <p:nvSpPr>
              <p:cNvPr id="59" name="Freeform 30">
                <a:extLst>
                  <a:ext uri="{FF2B5EF4-FFF2-40B4-BE49-F238E27FC236}">
                    <a16:creationId xmlns:a16="http://schemas.microsoft.com/office/drawing/2014/main" id="{D023C2A8-7811-20D2-5272-71CD32C38AC4}"/>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7" name="Group 31">
              <a:extLst>
                <a:ext uri="{FF2B5EF4-FFF2-40B4-BE49-F238E27FC236}">
                  <a16:creationId xmlns:a16="http://schemas.microsoft.com/office/drawing/2014/main" id="{C28974E4-A8BB-E700-7430-7D3BCA9FA0A1}"/>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C2C02C20-5B5C-3CE6-07AE-3E0A0495275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8" name="Group 33">
              <a:extLst>
                <a:ext uri="{FF2B5EF4-FFF2-40B4-BE49-F238E27FC236}">
                  <a16:creationId xmlns:a16="http://schemas.microsoft.com/office/drawing/2014/main" id="{21278C0E-DC74-9AAE-46B5-49F32F1E5F27}"/>
                </a:ext>
              </a:extLst>
            </p:cNvPr>
            <p:cNvGrpSpPr>
              <a:grpSpLocks noChangeAspect="1"/>
            </p:cNvGrpSpPr>
            <p:nvPr/>
          </p:nvGrpSpPr>
          <p:grpSpPr>
            <a:xfrm>
              <a:off x="17011180" y="3142434"/>
              <a:ext cx="6754079" cy="2129994"/>
              <a:chOff x="0" y="0"/>
              <a:chExt cx="6720129" cy="2119287"/>
            </a:xfrm>
          </p:grpSpPr>
          <p:sp>
            <p:nvSpPr>
              <p:cNvPr id="55" name="Freeform 34">
                <a:extLst>
                  <a:ext uri="{FF2B5EF4-FFF2-40B4-BE49-F238E27FC236}">
                    <a16:creationId xmlns:a16="http://schemas.microsoft.com/office/drawing/2014/main" id="{C3F10C2C-337D-34D0-B996-5D7D1857CC8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9" name="Group 35">
              <a:extLst>
                <a:ext uri="{FF2B5EF4-FFF2-40B4-BE49-F238E27FC236}">
                  <a16:creationId xmlns:a16="http://schemas.microsoft.com/office/drawing/2014/main" id="{EF0C57B4-1A86-5E1E-EA3D-CB7FE08D5FFE}"/>
                </a:ext>
              </a:extLst>
            </p:cNvPr>
            <p:cNvGrpSpPr>
              <a:grpSpLocks noChangeAspect="1"/>
            </p:cNvGrpSpPr>
            <p:nvPr/>
          </p:nvGrpSpPr>
          <p:grpSpPr>
            <a:xfrm>
              <a:off x="24482976" y="3142422"/>
              <a:ext cx="2130070" cy="2129866"/>
              <a:chOff x="0" y="0"/>
              <a:chExt cx="2119363" cy="2119160"/>
            </a:xfrm>
          </p:grpSpPr>
          <p:sp>
            <p:nvSpPr>
              <p:cNvPr id="54" name="Freeform 36">
                <a:extLst>
                  <a:ext uri="{FF2B5EF4-FFF2-40B4-BE49-F238E27FC236}">
                    <a16:creationId xmlns:a16="http://schemas.microsoft.com/office/drawing/2014/main" id="{9B55F5E1-93E7-9197-65FC-CF16A4FC83B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0" name="Group 37">
              <a:extLst>
                <a:ext uri="{FF2B5EF4-FFF2-40B4-BE49-F238E27FC236}">
                  <a16:creationId xmlns:a16="http://schemas.microsoft.com/office/drawing/2014/main" id="{46171068-2A59-380A-4481-14C1BAD41C61}"/>
                </a:ext>
              </a:extLst>
            </p:cNvPr>
            <p:cNvGrpSpPr>
              <a:grpSpLocks noChangeAspect="1"/>
            </p:cNvGrpSpPr>
            <p:nvPr/>
          </p:nvGrpSpPr>
          <p:grpSpPr>
            <a:xfrm>
              <a:off x="20862753" y="0"/>
              <a:ext cx="12451707" cy="2129994"/>
              <a:chOff x="0" y="0"/>
              <a:chExt cx="12389117" cy="2119287"/>
            </a:xfrm>
          </p:grpSpPr>
          <p:sp>
            <p:nvSpPr>
              <p:cNvPr id="53" name="Freeform 38">
                <a:extLst>
                  <a:ext uri="{FF2B5EF4-FFF2-40B4-BE49-F238E27FC236}">
                    <a16:creationId xmlns:a16="http://schemas.microsoft.com/office/drawing/2014/main" id="{2E2FA49A-F85B-18DC-25A9-A4E6A18C1FDC}"/>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1" name="Group 39">
              <a:extLst>
                <a:ext uri="{FF2B5EF4-FFF2-40B4-BE49-F238E27FC236}">
                  <a16:creationId xmlns:a16="http://schemas.microsoft.com/office/drawing/2014/main" id="{01268477-E5DB-CF37-3593-399291886C06}"/>
                </a:ext>
              </a:extLst>
            </p:cNvPr>
            <p:cNvGrpSpPr>
              <a:grpSpLocks noChangeAspect="1"/>
            </p:cNvGrpSpPr>
            <p:nvPr/>
          </p:nvGrpSpPr>
          <p:grpSpPr>
            <a:xfrm>
              <a:off x="27330749" y="3142422"/>
              <a:ext cx="5983711" cy="2129994"/>
              <a:chOff x="0" y="0"/>
              <a:chExt cx="5953633" cy="2119287"/>
            </a:xfrm>
          </p:grpSpPr>
          <p:sp>
            <p:nvSpPr>
              <p:cNvPr id="52" name="Freeform 40">
                <a:extLst>
                  <a:ext uri="{FF2B5EF4-FFF2-40B4-BE49-F238E27FC236}">
                    <a16:creationId xmlns:a16="http://schemas.microsoft.com/office/drawing/2014/main" id="{5EE06234-106B-2E36-6E87-0056A8CCD78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1458643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 Slide_Blue">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3"/>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3"/>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3"/>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3"/>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3"/>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31347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40">
            <a:extLst>
              <a:ext uri="{FF2B5EF4-FFF2-40B4-BE49-F238E27FC236}">
                <a16:creationId xmlns:a16="http://schemas.microsoft.com/office/drawing/2014/main" id="{B736B81E-2077-4CD9-E809-D3D1DA424A27}"/>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71" name="Group 18">
            <a:extLst>
              <a:ext uri="{FF2B5EF4-FFF2-40B4-BE49-F238E27FC236}">
                <a16:creationId xmlns:a16="http://schemas.microsoft.com/office/drawing/2014/main" id="{54637A47-98DA-2D3C-AF1A-1CEA9725DA26}"/>
              </a:ext>
            </a:extLst>
          </p:cNvPr>
          <p:cNvGrpSpPr/>
          <p:nvPr userDrawn="1"/>
        </p:nvGrpSpPr>
        <p:grpSpPr>
          <a:xfrm rot="16200000">
            <a:off x="-2522022" y="2886317"/>
            <a:ext cx="6858002" cy="1085365"/>
            <a:chOff x="0" y="0"/>
            <a:chExt cx="33314460" cy="5272428"/>
          </a:xfrm>
        </p:grpSpPr>
        <p:grpSp>
          <p:nvGrpSpPr>
            <p:cNvPr id="72" name="Group 19">
              <a:extLst>
                <a:ext uri="{FF2B5EF4-FFF2-40B4-BE49-F238E27FC236}">
                  <a16:creationId xmlns:a16="http://schemas.microsoft.com/office/drawing/2014/main" id="{078C66F3-6C2D-97B4-66BC-527B19AAB21A}"/>
                </a:ext>
              </a:extLst>
            </p:cNvPr>
            <p:cNvGrpSpPr>
              <a:grpSpLocks noChangeAspect="1"/>
            </p:cNvGrpSpPr>
            <p:nvPr/>
          </p:nvGrpSpPr>
          <p:grpSpPr>
            <a:xfrm>
              <a:off x="0" y="3142422"/>
              <a:ext cx="1369212" cy="2129866"/>
              <a:chOff x="0" y="0"/>
              <a:chExt cx="1362329" cy="2119160"/>
            </a:xfrm>
          </p:grpSpPr>
          <p:sp>
            <p:nvSpPr>
              <p:cNvPr id="111" name="Freeform 20">
                <a:extLst>
                  <a:ext uri="{FF2B5EF4-FFF2-40B4-BE49-F238E27FC236}">
                    <a16:creationId xmlns:a16="http://schemas.microsoft.com/office/drawing/2014/main" id="{0EBAB591-6C24-8D7F-E414-03F7127318CC}"/>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73" name="Group 21">
              <a:extLst>
                <a:ext uri="{FF2B5EF4-FFF2-40B4-BE49-F238E27FC236}">
                  <a16:creationId xmlns:a16="http://schemas.microsoft.com/office/drawing/2014/main" id="{5E24E2FF-BA8A-14A4-98F1-428955C17FB4}"/>
                </a:ext>
              </a:extLst>
            </p:cNvPr>
            <p:cNvGrpSpPr>
              <a:grpSpLocks noChangeAspect="1"/>
            </p:cNvGrpSpPr>
            <p:nvPr/>
          </p:nvGrpSpPr>
          <p:grpSpPr>
            <a:xfrm>
              <a:off x="0" y="0"/>
              <a:ext cx="5850134" cy="2129994"/>
              <a:chOff x="0" y="0"/>
              <a:chExt cx="5820728" cy="2119287"/>
            </a:xfrm>
          </p:grpSpPr>
          <p:sp>
            <p:nvSpPr>
              <p:cNvPr id="110" name="Freeform 22">
                <a:extLst>
                  <a:ext uri="{FF2B5EF4-FFF2-40B4-BE49-F238E27FC236}">
                    <a16:creationId xmlns:a16="http://schemas.microsoft.com/office/drawing/2014/main" id="{CB817AAA-07A3-1CCA-DB8B-52D9BCA770B6}"/>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4" name="Group 23">
              <a:extLst>
                <a:ext uri="{FF2B5EF4-FFF2-40B4-BE49-F238E27FC236}">
                  <a16:creationId xmlns:a16="http://schemas.microsoft.com/office/drawing/2014/main" id="{477DF69D-8FD4-CAFB-0184-EADA6C2A3810}"/>
                </a:ext>
              </a:extLst>
            </p:cNvPr>
            <p:cNvGrpSpPr>
              <a:grpSpLocks noChangeAspect="1"/>
            </p:cNvGrpSpPr>
            <p:nvPr/>
          </p:nvGrpSpPr>
          <p:grpSpPr>
            <a:xfrm>
              <a:off x="6592051" y="0"/>
              <a:ext cx="2130070" cy="2129853"/>
              <a:chOff x="0" y="0"/>
              <a:chExt cx="2119363" cy="2119147"/>
            </a:xfrm>
          </p:grpSpPr>
          <p:sp>
            <p:nvSpPr>
              <p:cNvPr id="109" name="Freeform 24">
                <a:extLst>
                  <a:ext uri="{FF2B5EF4-FFF2-40B4-BE49-F238E27FC236}">
                    <a16:creationId xmlns:a16="http://schemas.microsoft.com/office/drawing/2014/main" id="{5C0E2274-48EE-237C-52E7-1232CB663A50}"/>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75" name="Group 25">
              <a:extLst>
                <a:ext uri="{FF2B5EF4-FFF2-40B4-BE49-F238E27FC236}">
                  <a16:creationId xmlns:a16="http://schemas.microsoft.com/office/drawing/2014/main" id="{6D54FE5E-4B59-1382-8640-046810C5AE51}"/>
                </a:ext>
              </a:extLst>
            </p:cNvPr>
            <p:cNvGrpSpPr>
              <a:grpSpLocks noChangeAspect="1"/>
            </p:cNvGrpSpPr>
            <p:nvPr/>
          </p:nvGrpSpPr>
          <p:grpSpPr>
            <a:xfrm>
              <a:off x="2086928" y="3142358"/>
              <a:ext cx="11358789" cy="2129994"/>
              <a:chOff x="0" y="0"/>
              <a:chExt cx="11301692" cy="2119287"/>
            </a:xfrm>
          </p:grpSpPr>
          <p:sp>
            <p:nvSpPr>
              <p:cNvPr id="108" name="Freeform 26">
                <a:extLst>
                  <a:ext uri="{FF2B5EF4-FFF2-40B4-BE49-F238E27FC236}">
                    <a16:creationId xmlns:a16="http://schemas.microsoft.com/office/drawing/2014/main" id="{2CDE56FC-AC35-AA9F-523D-93A37ED29A40}"/>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76" name="Group 27">
              <a:extLst>
                <a:ext uri="{FF2B5EF4-FFF2-40B4-BE49-F238E27FC236}">
                  <a16:creationId xmlns:a16="http://schemas.microsoft.com/office/drawing/2014/main" id="{A361061A-E2EA-F29E-E45C-E69955E9ED32}"/>
                </a:ext>
              </a:extLst>
            </p:cNvPr>
            <p:cNvGrpSpPr>
              <a:grpSpLocks noChangeAspect="1"/>
            </p:cNvGrpSpPr>
            <p:nvPr/>
          </p:nvGrpSpPr>
          <p:grpSpPr>
            <a:xfrm>
              <a:off x="14163432" y="3142422"/>
              <a:ext cx="2130070" cy="2129866"/>
              <a:chOff x="0" y="0"/>
              <a:chExt cx="2119363" cy="2119160"/>
            </a:xfrm>
          </p:grpSpPr>
          <p:sp>
            <p:nvSpPr>
              <p:cNvPr id="107" name="Freeform 28">
                <a:extLst>
                  <a:ext uri="{FF2B5EF4-FFF2-40B4-BE49-F238E27FC236}">
                    <a16:creationId xmlns:a16="http://schemas.microsoft.com/office/drawing/2014/main" id="{894BD52D-9FED-37A8-C944-45D4695DEB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7" name="Group 29">
              <a:extLst>
                <a:ext uri="{FF2B5EF4-FFF2-40B4-BE49-F238E27FC236}">
                  <a16:creationId xmlns:a16="http://schemas.microsoft.com/office/drawing/2014/main" id="{0173B363-561E-C26B-150A-484B0DB291FF}"/>
                </a:ext>
              </a:extLst>
            </p:cNvPr>
            <p:cNvGrpSpPr>
              <a:grpSpLocks noChangeAspect="1"/>
            </p:cNvGrpSpPr>
            <p:nvPr/>
          </p:nvGrpSpPr>
          <p:grpSpPr>
            <a:xfrm>
              <a:off x="9464026" y="0"/>
              <a:ext cx="7784824" cy="2129994"/>
              <a:chOff x="0" y="0"/>
              <a:chExt cx="7745692" cy="2119287"/>
            </a:xfrm>
          </p:grpSpPr>
          <p:sp>
            <p:nvSpPr>
              <p:cNvPr id="106" name="Freeform 30">
                <a:extLst>
                  <a:ext uri="{FF2B5EF4-FFF2-40B4-BE49-F238E27FC236}">
                    <a16:creationId xmlns:a16="http://schemas.microsoft.com/office/drawing/2014/main" id="{05D639E7-74D3-B06F-7796-98962596318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8" name="Group 31">
              <a:extLst>
                <a:ext uri="{FF2B5EF4-FFF2-40B4-BE49-F238E27FC236}">
                  <a16:creationId xmlns:a16="http://schemas.microsoft.com/office/drawing/2014/main" id="{3FAA8BBF-7DE5-A6B3-167B-12B97F4F8A8B}"/>
                </a:ext>
              </a:extLst>
            </p:cNvPr>
            <p:cNvGrpSpPr>
              <a:grpSpLocks noChangeAspect="1"/>
            </p:cNvGrpSpPr>
            <p:nvPr/>
          </p:nvGrpSpPr>
          <p:grpSpPr>
            <a:xfrm>
              <a:off x="17990779" y="0"/>
              <a:ext cx="2130058" cy="2129853"/>
              <a:chOff x="0" y="0"/>
              <a:chExt cx="2119351" cy="2119147"/>
            </a:xfrm>
          </p:grpSpPr>
          <p:sp>
            <p:nvSpPr>
              <p:cNvPr id="105" name="Freeform 32">
                <a:extLst>
                  <a:ext uri="{FF2B5EF4-FFF2-40B4-BE49-F238E27FC236}">
                    <a16:creationId xmlns:a16="http://schemas.microsoft.com/office/drawing/2014/main" id="{21A582BC-C258-2EC0-DCCE-2438348D716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9" name="Group 78">
              <a:extLst>
                <a:ext uri="{FF2B5EF4-FFF2-40B4-BE49-F238E27FC236}">
                  <a16:creationId xmlns:a16="http://schemas.microsoft.com/office/drawing/2014/main" id="{347DF041-84CE-ADA1-84D0-DDD640511A9F}"/>
                </a:ext>
              </a:extLst>
            </p:cNvPr>
            <p:cNvGrpSpPr>
              <a:grpSpLocks noChangeAspect="1"/>
            </p:cNvGrpSpPr>
            <p:nvPr/>
          </p:nvGrpSpPr>
          <p:grpSpPr>
            <a:xfrm>
              <a:off x="17011180" y="3142434"/>
              <a:ext cx="6754079" cy="2129994"/>
              <a:chOff x="0" y="0"/>
              <a:chExt cx="6720129" cy="2119287"/>
            </a:xfrm>
          </p:grpSpPr>
          <p:sp>
            <p:nvSpPr>
              <p:cNvPr id="104" name="Freeform 34">
                <a:extLst>
                  <a:ext uri="{FF2B5EF4-FFF2-40B4-BE49-F238E27FC236}">
                    <a16:creationId xmlns:a16="http://schemas.microsoft.com/office/drawing/2014/main" id="{106CD9F4-E2C8-27F8-59B0-8BA7756EE43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80" name="Group 35">
              <a:extLst>
                <a:ext uri="{FF2B5EF4-FFF2-40B4-BE49-F238E27FC236}">
                  <a16:creationId xmlns:a16="http://schemas.microsoft.com/office/drawing/2014/main" id="{3DDE7295-41F1-80D8-E4D9-D0E7CAA667DC}"/>
                </a:ext>
              </a:extLst>
            </p:cNvPr>
            <p:cNvGrpSpPr>
              <a:grpSpLocks noChangeAspect="1"/>
            </p:cNvGrpSpPr>
            <p:nvPr/>
          </p:nvGrpSpPr>
          <p:grpSpPr>
            <a:xfrm>
              <a:off x="24482976" y="3142422"/>
              <a:ext cx="2130070" cy="2129866"/>
              <a:chOff x="0" y="0"/>
              <a:chExt cx="2119363" cy="2119160"/>
            </a:xfrm>
          </p:grpSpPr>
          <p:sp>
            <p:nvSpPr>
              <p:cNvPr id="103" name="Freeform 36">
                <a:extLst>
                  <a:ext uri="{FF2B5EF4-FFF2-40B4-BE49-F238E27FC236}">
                    <a16:creationId xmlns:a16="http://schemas.microsoft.com/office/drawing/2014/main" id="{4B2EBD79-859E-5074-947D-A17A3BD9BB2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81" name="Group 37">
              <a:extLst>
                <a:ext uri="{FF2B5EF4-FFF2-40B4-BE49-F238E27FC236}">
                  <a16:creationId xmlns:a16="http://schemas.microsoft.com/office/drawing/2014/main" id="{794CCCA9-CF11-2EED-2B82-F63CF3F38D1B}"/>
                </a:ext>
              </a:extLst>
            </p:cNvPr>
            <p:cNvGrpSpPr>
              <a:grpSpLocks noChangeAspect="1"/>
            </p:cNvGrpSpPr>
            <p:nvPr/>
          </p:nvGrpSpPr>
          <p:grpSpPr>
            <a:xfrm>
              <a:off x="20862753" y="0"/>
              <a:ext cx="12451707" cy="2129994"/>
              <a:chOff x="0" y="0"/>
              <a:chExt cx="12389117" cy="2119287"/>
            </a:xfrm>
          </p:grpSpPr>
          <p:sp>
            <p:nvSpPr>
              <p:cNvPr id="102" name="Freeform 38">
                <a:extLst>
                  <a:ext uri="{FF2B5EF4-FFF2-40B4-BE49-F238E27FC236}">
                    <a16:creationId xmlns:a16="http://schemas.microsoft.com/office/drawing/2014/main" id="{0FFC95EF-5A5A-AAFD-719E-F2BBBC5C056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82" name="Group 39">
              <a:extLst>
                <a:ext uri="{FF2B5EF4-FFF2-40B4-BE49-F238E27FC236}">
                  <a16:creationId xmlns:a16="http://schemas.microsoft.com/office/drawing/2014/main" id="{89536CAA-C57A-3CF6-87DC-D9C2366FE7F0}"/>
                </a:ext>
              </a:extLst>
            </p:cNvPr>
            <p:cNvGrpSpPr>
              <a:grpSpLocks noChangeAspect="1"/>
            </p:cNvGrpSpPr>
            <p:nvPr/>
          </p:nvGrpSpPr>
          <p:grpSpPr>
            <a:xfrm>
              <a:off x="27330749" y="3142422"/>
              <a:ext cx="5983711" cy="2129994"/>
              <a:chOff x="0" y="0"/>
              <a:chExt cx="5953633" cy="2119287"/>
            </a:xfrm>
          </p:grpSpPr>
          <p:sp>
            <p:nvSpPr>
              <p:cNvPr id="101" name="Freeform 40">
                <a:extLst>
                  <a:ext uri="{FF2B5EF4-FFF2-40B4-BE49-F238E27FC236}">
                    <a16:creationId xmlns:a16="http://schemas.microsoft.com/office/drawing/2014/main" id="{BBD49A2B-4A01-24D9-7A33-A06A9BEA04E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112" name="Oval 111">
            <a:extLst>
              <a:ext uri="{FF2B5EF4-FFF2-40B4-BE49-F238E27FC236}">
                <a16:creationId xmlns:a16="http://schemas.microsoft.com/office/drawing/2014/main" id="{E415DDED-871D-11B8-AC8C-BF2E231D4240}"/>
              </a:ext>
            </a:extLst>
          </p:cNvPr>
          <p:cNvSpPr/>
          <p:nvPr userDrawn="1"/>
        </p:nvSpPr>
        <p:spPr>
          <a:xfrm rot="16200000">
            <a:off x="756426" y="1285361"/>
            <a:ext cx="4287277" cy="4287277"/>
          </a:xfrm>
          <a:prstGeom prst="ellipse">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ABD64E8-84DB-1DAB-121C-7246CE043FF8}"/>
              </a:ext>
            </a:extLst>
          </p:cNvPr>
          <p:cNvSpPr/>
          <p:nvPr userDrawn="1"/>
        </p:nvSpPr>
        <p:spPr>
          <a:xfrm rot="16200000">
            <a:off x="946600" y="1475533"/>
            <a:ext cx="3943006" cy="394300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22">
            <a:extLst>
              <a:ext uri="{FF2B5EF4-FFF2-40B4-BE49-F238E27FC236}">
                <a16:creationId xmlns:a16="http://schemas.microsoft.com/office/drawing/2014/main" id="{CB70EF7C-AF9E-1A6F-D1EF-24A72B6F59EA}"/>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bg1"/>
                </a:solidFill>
              </a:defRPr>
            </a:lvl1pPr>
          </a:lstStyle>
          <a:p>
            <a:endParaRPr lang="en-US"/>
          </a:p>
        </p:txBody>
      </p:sp>
    </p:spTree>
    <p:extLst>
      <p:ext uri="{BB962C8B-B14F-4D97-AF65-F5344CB8AC3E}">
        <p14:creationId xmlns:p14="http://schemas.microsoft.com/office/powerpoint/2010/main" val="29536291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Text and Table_Blu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464711" y="6518997"/>
            <a:ext cx="11174008" cy="21697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3F5AA721-B0F6-6A0E-7C50-CA836847BEED}"/>
              </a:ext>
            </a:extLst>
          </p:cNvPr>
          <p:cNvGrpSpPr/>
          <p:nvPr userDrawn="1"/>
        </p:nvGrpSpPr>
        <p:grpSpPr>
          <a:xfrm>
            <a:off x="8572266" y="325683"/>
            <a:ext cx="3619734" cy="800186"/>
            <a:chOff x="9464026" y="0"/>
            <a:chExt cx="23850434" cy="5272428"/>
          </a:xfrm>
          <a:solidFill>
            <a:schemeClr val="bg1"/>
          </a:solidFill>
        </p:grpSpPr>
        <p:grpSp>
          <p:nvGrpSpPr>
            <p:cNvPr id="42" name="Group 27">
              <a:extLst>
                <a:ext uri="{FF2B5EF4-FFF2-40B4-BE49-F238E27FC236}">
                  <a16:creationId xmlns:a16="http://schemas.microsoft.com/office/drawing/2014/main" id="{3081E5F0-4655-3D2F-ECDB-F9F2D96DD131}"/>
                </a:ext>
              </a:extLst>
            </p:cNvPr>
            <p:cNvGrpSpPr>
              <a:grpSpLocks noChangeAspect="1"/>
            </p:cNvGrpSpPr>
            <p:nvPr/>
          </p:nvGrpSpPr>
          <p:grpSpPr>
            <a:xfrm>
              <a:off x="14163432" y="3142422"/>
              <a:ext cx="2130070" cy="2129866"/>
              <a:chOff x="0" y="0"/>
              <a:chExt cx="2119363" cy="2119160"/>
            </a:xfrm>
            <a:grpFill/>
          </p:grpSpPr>
          <p:sp>
            <p:nvSpPr>
              <p:cNvPr id="55" name="Freeform 28">
                <a:extLst>
                  <a:ext uri="{FF2B5EF4-FFF2-40B4-BE49-F238E27FC236}">
                    <a16:creationId xmlns:a16="http://schemas.microsoft.com/office/drawing/2014/main" id="{81926081-01A2-9941-8289-41DCDB36E71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3" name="Group 29">
              <a:extLst>
                <a:ext uri="{FF2B5EF4-FFF2-40B4-BE49-F238E27FC236}">
                  <a16:creationId xmlns:a16="http://schemas.microsoft.com/office/drawing/2014/main" id="{179BBBE4-8906-7C7C-14AE-1A63E8AC2304}"/>
                </a:ext>
              </a:extLst>
            </p:cNvPr>
            <p:cNvGrpSpPr>
              <a:grpSpLocks noChangeAspect="1"/>
            </p:cNvGrpSpPr>
            <p:nvPr/>
          </p:nvGrpSpPr>
          <p:grpSpPr>
            <a:xfrm>
              <a:off x="9464026" y="0"/>
              <a:ext cx="7784824" cy="2129994"/>
              <a:chOff x="0" y="0"/>
              <a:chExt cx="7745692" cy="2119287"/>
            </a:xfrm>
            <a:grpFill/>
          </p:grpSpPr>
          <p:sp>
            <p:nvSpPr>
              <p:cNvPr id="54" name="Freeform 30">
                <a:extLst>
                  <a:ext uri="{FF2B5EF4-FFF2-40B4-BE49-F238E27FC236}">
                    <a16:creationId xmlns:a16="http://schemas.microsoft.com/office/drawing/2014/main" id="{D06E3F78-75CD-4658-F0D7-4DFC9D1F5DF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4" name="Group 31">
              <a:extLst>
                <a:ext uri="{FF2B5EF4-FFF2-40B4-BE49-F238E27FC236}">
                  <a16:creationId xmlns:a16="http://schemas.microsoft.com/office/drawing/2014/main" id="{599393DA-F137-F88C-07DC-CDF8F656BE41}"/>
                </a:ext>
              </a:extLst>
            </p:cNvPr>
            <p:cNvGrpSpPr>
              <a:grpSpLocks noChangeAspect="1"/>
            </p:cNvGrpSpPr>
            <p:nvPr/>
          </p:nvGrpSpPr>
          <p:grpSpPr>
            <a:xfrm>
              <a:off x="17990779" y="0"/>
              <a:ext cx="2130058" cy="2129853"/>
              <a:chOff x="0" y="0"/>
              <a:chExt cx="2119351" cy="2119147"/>
            </a:xfrm>
            <a:grpFill/>
          </p:grpSpPr>
          <p:sp>
            <p:nvSpPr>
              <p:cNvPr id="53" name="Freeform 32">
                <a:extLst>
                  <a:ext uri="{FF2B5EF4-FFF2-40B4-BE49-F238E27FC236}">
                    <a16:creationId xmlns:a16="http://schemas.microsoft.com/office/drawing/2014/main" id="{C377DC37-B473-46D4-BC96-7915886963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33">
              <a:extLst>
                <a:ext uri="{FF2B5EF4-FFF2-40B4-BE49-F238E27FC236}">
                  <a16:creationId xmlns:a16="http://schemas.microsoft.com/office/drawing/2014/main" id="{8A922A4D-32D5-7A19-244F-97AEA46EC0FA}"/>
                </a:ext>
              </a:extLst>
            </p:cNvPr>
            <p:cNvGrpSpPr>
              <a:grpSpLocks noChangeAspect="1"/>
            </p:cNvGrpSpPr>
            <p:nvPr/>
          </p:nvGrpSpPr>
          <p:grpSpPr>
            <a:xfrm>
              <a:off x="17011180" y="3142434"/>
              <a:ext cx="6754079" cy="2129994"/>
              <a:chOff x="0" y="0"/>
              <a:chExt cx="6720129" cy="2119287"/>
            </a:xfrm>
            <a:grpFill/>
          </p:grpSpPr>
          <p:sp>
            <p:nvSpPr>
              <p:cNvPr id="52" name="Freeform 34">
                <a:extLst>
                  <a:ext uri="{FF2B5EF4-FFF2-40B4-BE49-F238E27FC236}">
                    <a16:creationId xmlns:a16="http://schemas.microsoft.com/office/drawing/2014/main" id="{289632F2-1C8F-7A43-B99F-19DCF009F94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6" name="Group 35">
              <a:extLst>
                <a:ext uri="{FF2B5EF4-FFF2-40B4-BE49-F238E27FC236}">
                  <a16:creationId xmlns:a16="http://schemas.microsoft.com/office/drawing/2014/main" id="{441ADE3C-5233-5856-0A2D-DE151E7B2B98}"/>
                </a:ext>
              </a:extLst>
            </p:cNvPr>
            <p:cNvGrpSpPr>
              <a:grpSpLocks noChangeAspect="1"/>
            </p:cNvGrpSpPr>
            <p:nvPr/>
          </p:nvGrpSpPr>
          <p:grpSpPr>
            <a:xfrm>
              <a:off x="24482976" y="3142422"/>
              <a:ext cx="2130070" cy="2129866"/>
              <a:chOff x="0" y="0"/>
              <a:chExt cx="2119363" cy="2119160"/>
            </a:xfrm>
            <a:grpFill/>
          </p:grpSpPr>
          <p:sp>
            <p:nvSpPr>
              <p:cNvPr id="51" name="Freeform 36">
                <a:extLst>
                  <a:ext uri="{FF2B5EF4-FFF2-40B4-BE49-F238E27FC236}">
                    <a16:creationId xmlns:a16="http://schemas.microsoft.com/office/drawing/2014/main" id="{CBC796D1-53FB-C883-16C4-54A3A29CA44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7">
              <a:extLst>
                <a:ext uri="{FF2B5EF4-FFF2-40B4-BE49-F238E27FC236}">
                  <a16:creationId xmlns:a16="http://schemas.microsoft.com/office/drawing/2014/main" id="{AC61ABBF-9FCA-570A-D173-202C9B18A53F}"/>
                </a:ext>
              </a:extLst>
            </p:cNvPr>
            <p:cNvGrpSpPr>
              <a:grpSpLocks noChangeAspect="1"/>
            </p:cNvGrpSpPr>
            <p:nvPr/>
          </p:nvGrpSpPr>
          <p:grpSpPr>
            <a:xfrm>
              <a:off x="20862753" y="0"/>
              <a:ext cx="12451707" cy="2129994"/>
              <a:chOff x="0" y="0"/>
              <a:chExt cx="12389117" cy="2119287"/>
            </a:xfrm>
            <a:grpFill/>
          </p:grpSpPr>
          <p:sp>
            <p:nvSpPr>
              <p:cNvPr id="50" name="Freeform 38">
                <a:extLst>
                  <a:ext uri="{FF2B5EF4-FFF2-40B4-BE49-F238E27FC236}">
                    <a16:creationId xmlns:a16="http://schemas.microsoft.com/office/drawing/2014/main" id="{F7AF4AAF-E64B-4172-FB2C-A19368D63DD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48" name="Group 39">
              <a:extLst>
                <a:ext uri="{FF2B5EF4-FFF2-40B4-BE49-F238E27FC236}">
                  <a16:creationId xmlns:a16="http://schemas.microsoft.com/office/drawing/2014/main" id="{97030964-64D1-0467-74E6-1C43CE92D364}"/>
                </a:ext>
              </a:extLst>
            </p:cNvPr>
            <p:cNvGrpSpPr>
              <a:grpSpLocks noChangeAspect="1"/>
            </p:cNvGrpSpPr>
            <p:nvPr/>
          </p:nvGrpSpPr>
          <p:grpSpPr>
            <a:xfrm>
              <a:off x="27330749" y="3142422"/>
              <a:ext cx="5983711" cy="2129994"/>
              <a:chOff x="0" y="0"/>
              <a:chExt cx="5953633" cy="2119287"/>
            </a:xfrm>
            <a:grpFill/>
          </p:grpSpPr>
          <p:sp>
            <p:nvSpPr>
              <p:cNvPr id="49" name="Freeform 40">
                <a:extLst>
                  <a:ext uri="{FF2B5EF4-FFF2-40B4-BE49-F238E27FC236}">
                    <a16:creationId xmlns:a16="http://schemas.microsoft.com/office/drawing/2014/main" id="{EAE9AF1E-E5AB-EBCD-AF0F-ABF2C0E511A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
        <p:nvSpPr>
          <p:cNvPr id="7" name="Table Placeholder 6">
            <a:extLst>
              <a:ext uri="{FF2B5EF4-FFF2-40B4-BE49-F238E27FC236}">
                <a16:creationId xmlns:a16="http://schemas.microsoft.com/office/drawing/2014/main" id="{9E93A1FB-B92E-1D57-3ECE-6E619C8C503D}"/>
              </a:ext>
            </a:extLst>
          </p:cNvPr>
          <p:cNvSpPr>
            <a:spLocks noGrp="1"/>
          </p:cNvSpPr>
          <p:nvPr>
            <p:ph type="tbl" sz="quarter" idx="17"/>
          </p:nvPr>
        </p:nvSpPr>
        <p:spPr>
          <a:xfrm>
            <a:off x="887668" y="1700213"/>
            <a:ext cx="4946650" cy="4016375"/>
          </a:xfrm>
        </p:spPr>
        <p:txBody>
          <a:bodyPr>
            <a:normAutofit/>
          </a:bodyPr>
          <a:lstStyle>
            <a:lvl1pPr>
              <a:defRPr sz="1800">
                <a:solidFill>
                  <a:schemeClr val="accent1"/>
                </a:solidFill>
              </a:defRPr>
            </a:lvl1pPr>
          </a:lstStyle>
          <a:p>
            <a:endParaRPr lang="en-US"/>
          </a:p>
        </p:txBody>
      </p:sp>
      <p:sp>
        <p:nvSpPr>
          <p:cNvPr id="25" name="Table Placeholder 6">
            <a:extLst>
              <a:ext uri="{FF2B5EF4-FFF2-40B4-BE49-F238E27FC236}">
                <a16:creationId xmlns:a16="http://schemas.microsoft.com/office/drawing/2014/main" id="{6696F3CE-9A16-5AE5-8AEC-9C5A415C17D3}"/>
              </a:ext>
            </a:extLst>
          </p:cNvPr>
          <p:cNvSpPr>
            <a:spLocks noGrp="1"/>
          </p:cNvSpPr>
          <p:nvPr>
            <p:ph type="tbl" sz="quarter" idx="18"/>
          </p:nvPr>
        </p:nvSpPr>
        <p:spPr>
          <a:xfrm>
            <a:off x="6294330" y="1700213"/>
            <a:ext cx="4946650" cy="4016375"/>
          </a:xfrm>
        </p:spPr>
        <p:txBody>
          <a:bodyPr>
            <a:normAutofit/>
          </a:bodyPr>
          <a:lstStyle>
            <a:lvl1pPr>
              <a:defRPr sz="1800">
                <a:solidFill>
                  <a:schemeClr val="accent1"/>
                </a:solidFill>
              </a:defRPr>
            </a:lvl1pPr>
          </a:lstStyle>
          <a:p>
            <a:endParaRPr lang="en-US"/>
          </a:p>
        </p:txBody>
      </p:sp>
    </p:spTree>
    <p:extLst>
      <p:ext uri="{BB962C8B-B14F-4D97-AF65-F5344CB8AC3E}">
        <p14:creationId xmlns:p14="http://schemas.microsoft.com/office/powerpoint/2010/main" val="1949433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lide Divider_Green">
    <p:bg>
      <p:bgPr>
        <a:solidFill>
          <a:srgbClr val="8BC639"/>
        </a:solidFill>
        <a:effectLst/>
      </p:bgPr>
    </p:bg>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42CBA48B-BA0A-954D-F408-D650005A86A0}"/>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bg1"/>
                </a:solidFill>
              </a:defRPr>
            </a:lvl1pPr>
          </a:lstStyle>
          <a:p>
            <a:r>
              <a:rPr lang="en-US"/>
              <a:t>Slide Divider</a:t>
            </a:r>
          </a:p>
        </p:txBody>
      </p:sp>
      <p:grpSp>
        <p:nvGrpSpPr>
          <p:cNvPr id="29" name="Group 18">
            <a:extLst>
              <a:ext uri="{FF2B5EF4-FFF2-40B4-BE49-F238E27FC236}">
                <a16:creationId xmlns:a16="http://schemas.microsoft.com/office/drawing/2014/main" id="{B85EA089-EB1F-AE5B-F08C-03080050D096}"/>
              </a:ext>
            </a:extLst>
          </p:cNvPr>
          <p:cNvGrpSpPr/>
          <p:nvPr userDrawn="1"/>
        </p:nvGrpSpPr>
        <p:grpSpPr>
          <a:xfrm>
            <a:off x="1" y="4509645"/>
            <a:ext cx="12192000" cy="1929536"/>
            <a:chOff x="0" y="0"/>
            <a:chExt cx="33314460" cy="5272428"/>
          </a:xfrm>
          <a:solidFill>
            <a:schemeClr val="bg1"/>
          </a:solidFill>
        </p:grpSpPr>
        <p:grpSp>
          <p:nvGrpSpPr>
            <p:cNvPr id="30" name="Group 19">
              <a:extLst>
                <a:ext uri="{FF2B5EF4-FFF2-40B4-BE49-F238E27FC236}">
                  <a16:creationId xmlns:a16="http://schemas.microsoft.com/office/drawing/2014/main" id="{70DD9491-E6B8-3D38-36C4-99D5922E8F40}"/>
                </a:ext>
              </a:extLst>
            </p:cNvPr>
            <p:cNvGrpSpPr>
              <a:grpSpLocks noChangeAspect="1"/>
            </p:cNvGrpSpPr>
            <p:nvPr/>
          </p:nvGrpSpPr>
          <p:grpSpPr>
            <a:xfrm>
              <a:off x="0" y="3142422"/>
              <a:ext cx="1369212" cy="2129866"/>
              <a:chOff x="0" y="0"/>
              <a:chExt cx="1362329" cy="2119160"/>
            </a:xfrm>
            <a:grpFill/>
          </p:grpSpPr>
          <p:sp>
            <p:nvSpPr>
              <p:cNvPr id="51" name="Freeform 20">
                <a:extLst>
                  <a:ext uri="{FF2B5EF4-FFF2-40B4-BE49-F238E27FC236}">
                    <a16:creationId xmlns:a16="http://schemas.microsoft.com/office/drawing/2014/main" id="{7498BDC3-3F3C-BB44-79FC-59DDE8C8722D}"/>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grpFill/>
            </p:spPr>
            <p:txBody>
              <a:bodyPr/>
              <a:lstStyle/>
              <a:p>
                <a:endParaRPr lang="en-US"/>
              </a:p>
            </p:txBody>
          </p:sp>
        </p:grpSp>
        <p:grpSp>
          <p:nvGrpSpPr>
            <p:cNvPr id="31" name="Group 21">
              <a:extLst>
                <a:ext uri="{FF2B5EF4-FFF2-40B4-BE49-F238E27FC236}">
                  <a16:creationId xmlns:a16="http://schemas.microsoft.com/office/drawing/2014/main" id="{5F42FEC6-4F51-9682-87FE-C6C4672950EC}"/>
                </a:ext>
              </a:extLst>
            </p:cNvPr>
            <p:cNvGrpSpPr>
              <a:grpSpLocks noChangeAspect="1"/>
            </p:cNvGrpSpPr>
            <p:nvPr/>
          </p:nvGrpSpPr>
          <p:grpSpPr>
            <a:xfrm>
              <a:off x="0" y="0"/>
              <a:ext cx="5850134" cy="2129994"/>
              <a:chOff x="0" y="0"/>
              <a:chExt cx="5820728" cy="2119287"/>
            </a:xfrm>
            <a:grpFill/>
          </p:grpSpPr>
          <p:sp>
            <p:nvSpPr>
              <p:cNvPr id="50" name="Freeform 22">
                <a:extLst>
                  <a:ext uri="{FF2B5EF4-FFF2-40B4-BE49-F238E27FC236}">
                    <a16:creationId xmlns:a16="http://schemas.microsoft.com/office/drawing/2014/main" id="{D7BDF9DA-08EF-85A8-76AB-C1CE95C33A99}"/>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grpFill/>
            </p:spPr>
            <p:txBody>
              <a:bodyPr/>
              <a:lstStyle/>
              <a:p>
                <a:endParaRPr lang="en-US"/>
              </a:p>
            </p:txBody>
          </p:sp>
        </p:grpSp>
        <p:grpSp>
          <p:nvGrpSpPr>
            <p:cNvPr id="32" name="Group 23">
              <a:extLst>
                <a:ext uri="{FF2B5EF4-FFF2-40B4-BE49-F238E27FC236}">
                  <a16:creationId xmlns:a16="http://schemas.microsoft.com/office/drawing/2014/main" id="{C02B40AE-E5D2-CADD-A6ED-42EB2AD3903C}"/>
                </a:ext>
              </a:extLst>
            </p:cNvPr>
            <p:cNvGrpSpPr>
              <a:grpSpLocks noChangeAspect="1"/>
            </p:cNvGrpSpPr>
            <p:nvPr/>
          </p:nvGrpSpPr>
          <p:grpSpPr>
            <a:xfrm>
              <a:off x="6592051" y="0"/>
              <a:ext cx="2130070" cy="2129853"/>
              <a:chOff x="0" y="0"/>
              <a:chExt cx="2119363" cy="2119147"/>
            </a:xfrm>
            <a:grpFill/>
          </p:grpSpPr>
          <p:sp>
            <p:nvSpPr>
              <p:cNvPr id="49" name="Freeform 24">
                <a:extLst>
                  <a:ext uri="{FF2B5EF4-FFF2-40B4-BE49-F238E27FC236}">
                    <a16:creationId xmlns:a16="http://schemas.microsoft.com/office/drawing/2014/main" id="{DC8BFE3D-E45B-28E4-1BB1-874E949F6F1E}"/>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3" name="Group 25">
              <a:extLst>
                <a:ext uri="{FF2B5EF4-FFF2-40B4-BE49-F238E27FC236}">
                  <a16:creationId xmlns:a16="http://schemas.microsoft.com/office/drawing/2014/main" id="{E3B8D1B3-AC0B-252B-AB99-66DBEBA7BCE1}"/>
                </a:ext>
              </a:extLst>
            </p:cNvPr>
            <p:cNvGrpSpPr>
              <a:grpSpLocks noChangeAspect="1"/>
            </p:cNvGrpSpPr>
            <p:nvPr/>
          </p:nvGrpSpPr>
          <p:grpSpPr>
            <a:xfrm>
              <a:off x="2086928" y="3142358"/>
              <a:ext cx="11358789" cy="2129994"/>
              <a:chOff x="0" y="0"/>
              <a:chExt cx="11301692" cy="2119287"/>
            </a:xfrm>
            <a:grpFill/>
          </p:grpSpPr>
          <p:sp>
            <p:nvSpPr>
              <p:cNvPr id="48" name="Freeform 26">
                <a:extLst>
                  <a:ext uri="{FF2B5EF4-FFF2-40B4-BE49-F238E27FC236}">
                    <a16:creationId xmlns:a16="http://schemas.microsoft.com/office/drawing/2014/main" id="{E9B11668-A939-F9F8-5249-3F40E63B33B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grpFill/>
            </p:spPr>
            <p:txBody>
              <a:bodyPr/>
              <a:lstStyle/>
              <a:p>
                <a:endParaRPr lang="en-US"/>
              </a:p>
            </p:txBody>
          </p:sp>
        </p:grpSp>
        <p:grpSp>
          <p:nvGrpSpPr>
            <p:cNvPr id="34" name="Group 27">
              <a:extLst>
                <a:ext uri="{FF2B5EF4-FFF2-40B4-BE49-F238E27FC236}">
                  <a16:creationId xmlns:a16="http://schemas.microsoft.com/office/drawing/2014/main" id="{D68A79FF-493B-4EB2-3BAF-A141FD22E64F}"/>
                </a:ext>
              </a:extLst>
            </p:cNvPr>
            <p:cNvGrpSpPr>
              <a:grpSpLocks noChangeAspect="1"/>
            </p:cNvGrpSpPr>
            <p:nvPr/>
          </p:nvGrpSpPr>
          <p:grpSpPr>
            <a:xfrm>
              <a:off x="14163432" y="3142422"/>
              <a:ext cx="2130070" cy="2129866"/>
              <a:chOff x="0" y="0"/>
              <a:chExt cx="2119363" cy="2119160"/>
            </a:xfrm>
            <a:grpFill/>
          </p:grpSpPr>
          <p:sp>
            <p:nvSpPr>
              <p:cNvPr id="47" name="Freeform 28">
                <a:extLst>
                  <a:ext uri="{FF2B5EF4-FFF2-40B4-BE49-F238E27FC236}">
                    <a16:creationId xmlns:a16="http://schemas.microsoft.com/office/drawing/2014/main" id="{0999BC5F-949C-C29B-3CDB-AF3840646D6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5" name="Group 29">
              <a:extLst>
                <a:ext uri="{FF2B5EF4-FFF2-40B4-BE49-F238E27FC236}">
                  <a16:creationId xmlns:a16="http://schemas.microsoft.com/office/drawing/2014/main" id="{A0D0CE23-C420-793D-4F7C-8019BC297F0F}"/>
                </a:ext>
              </a:extLst>
            </p:cNvPr>
            <p:cNvGrpSpPr>
              <a:grpSpLocks noChangeAspect="1"/>
            </p:cNvGrpSpPr>
            <p:nvPr/>
          </p:nvGrpSpPr>
          <p:grpSpPr>
            <a:xfrm>
              <a:off x="9464026" y="0"/>
              <a:ext cx="7784824" cy="2129994"/>
              <a:chOff x="0" y="0"/>
              <a:chExt cx="7745692" cy="2119287"/>
            </a:xfrm>
            <a:grpFill/>
          </p:grpSpPr>
          <p:sp>
            <p:nvSpPr>
              <p:cNvPr id="46" name="Freeform 30">
                <a:extLst>
                  <a:ext uri="{FF2B5EF4-FFF2-40B4-BE49-F238E27FC236}">
                    <a16:creationId xmlns:a16="http://schemas.microsoft.com/office/drawing/2014/main" id="{913FE4E9-B0A8-C971-21FD-A6ECD6F86B0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36" name="Group 31">
              <a:extLst>
                <a:ext uri="{FF2B5EF4-FFF2-40B4-BE49-F238E27FC236}">
                  <a16:creationId xmlns:a16="http://schemas.microsoft.com/office/drawing/2014/main" id="{CB3907E4-2C55-1DA7-36AC-9B7FB1B80F00}"/>
                </a:ext>
              </a:extLst>
            </p:cNvPr>
            <p:cNvGrpSpPr>
              <a:grpSpLocks noChangeAspect="1"/>
            </p:cNvGrpSpPr>
            <p:nvPr/>
          </p:nvGrpSpPr>
          <p:grpSpPr>
            <a:xfrm>
              <a:off x="17990779" y="0"/>
              <a:ext cx="2130058" cy="2129853"/>
              <a:chOff x="0" y="0"/>
              <a:chExt cx="2119351" cy="2119147"/>
            </a:xfrm>
            <a:grpFill/>
          </p:grpSpPr>
          <p:sp>
            <p:nvSpPr>
              <p:cNvPr id="45" name="Freeform 32">
                <a:extLst>
                  <a:ext uri="{FF2B5EF4-FFF2-40B4-BE49-F238E27FC236}">
                    <a16:creationId xmlns:a16="http://schemas.microsoft.com/office/drawing/2014/main" id="{A2153A99-83A0-C760-3763-40A16D8F138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7" name="Group 33">
              <a:extLst>
                <a:ext uri="{FF2B5EF4-FFF2-40B4-BE49-F238E27FC236}">
                  <a16:creationId xmlns:a16="http://schemas.microsoft.com/office/drawing/2014/main" id="{D2979082-DA98-1972-7DF0-C16E7A9ECFAB}"/>
                </a:ext>
              </a:extLst>
            </p:cNvPr>
            <p:cNvGrpSpPr>
              <a:grpSpLocks noChangeAspect="1"/>
            </p:cNvGrpSpPr>
            <p:nvPr/>
          </p:nvGrpSpPr>
          <p:grpSpPr>
            <a:xfrm>
              <a:off x="17011180" y="3142434"/>
              <a:ext cx="6754079" cy="2129994"/>
              <a:chOff x="0" y="0"/>
              <a:chExt cx="6720129" cy="2119287"/>
            </a:xfrm>
            <a:grpFill/>
          </p:grpSpPr>
          <p:sp>
            <p:nvSpPr>
              <p:cNvPr id="44" name="Freeform 34">
                <a:extLst>
                  <a:ext uri="{FF2B5EF4-FFF2-40B4-BE49-F238E27FC236}">
                    <a16:creationId xmlns:a16="http://schemas.microsoft.com/office/drawing/2014/main" id="{AA77034D-FE9F-B3EE-7855-651CB754CA3A}"/>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38" name="Group 35">
              <a:extLst>
                <a:ext uri="{FF2B5EF4-FFF2-40B4-BE49-F238E27FC236}">
                  <a16:creationId xmlns:a16="http://schemas.microsoft.com/office/drawing/2014/main" id="{A172052C-FFA7-A42A-FA0B-EE391B41F983}"/>
                </a:ext>
              </a:extLst>
            </p:cNvPr>
            <p:cNvGrpSpPr>
              <a:grpSpLocks noChangeAspect="1"/>
            </p:cNvGrpSpPr>
            <p:nvPr/>
          </p:nvGrpSpPr>
          <p:grpSpPr>
            <a:xfrm>
              <a:off x="24482976" y="3142422"/>
              <a:ext cx="2130070" cy="2129866"/>
              <a:chOff x="0" y="0"/>
              <a:chExt cx="2119363" cy="2119160"/>
            </a:xfrm>
            <a:grpFill/>
          </p:grpSpPr>
          <p:sp>
            <p:nvSpPr>
              <p:cNvPr id="43" name="Freeform 36">
                <a:extLst>
                  <a:ext uri="{FF2B5EF4-FFF2-40B4-BE49-F238E27FC236}">
                    <a16:creationId xmlns:a16="http://schemas.microsoft.com/office/drawing/2014/main" id="{F37E0797-262F-3783-CAAE-CDF291E6202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39" name="Group 37">
              <a:extLst>
                <a:ext uri="{FF2B5EF4-FFF2-40B4-BE49-F238E27FC236}">
                  <a16:creationId xmlns:a16="http://schemas.microsoft.com/office/drawing/2014/main" id="{84C0EE57-4075-797C-2B4A-23FEFAA7E500}"/>
                </a:ext>
              </a:extLst>
            </p:cNvPr>
            <p:cNvGrpSpPr>
              <a:grpSpLocks noChangeAspect="1"/>
            </p:cNvGrpSpPr>
            <p:nvPr/>
          </p:nvGrpSpPr>
          <p:grpSpPr>
            <a:xfrm>
              <a:off x="20862753" y="0"/>
              <a:ext cx="12451707" cy="2129994"/>
              <a:chOff x="0" y="0"/>
              <a:chExt cx="12389117" cy="2119287"/>
            </a:xfrm>
            <a:grpFill/>
          </p:grpSpPr>
          <p:sp>
            <p:nvSpPr>
              <p:cNvPr id="42" name="Freeform 38">
                <a:extLst>
                  <a:ext uri="{FF2B5EF4-FFF2-40B4-BE49-F238E27FC236}">
                    <a16:creationId xmlns:a16="http://schemas.microsoft.com/office/drawing/2014/main" id="{21FBF31D-4AC4-7D28-CF3D-C3592D9AB3A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40" name="Group 39">
              <a:extLst>
                <a:ext uri="{FF2B5EF4-FFF2-40B4-BE49-F238E27FC236}">
                  <a16:creationId xmlns:a16="http://schemas.microsoft.com/office/drawing/2014/main" id="{A4468729-E434-75F6-53EA-821DE57A8A9C}"/>
                </a:ext>
              </a:extLst>
            </p:cNvPr>
            <p:cNvGrpSpPr>
              <a:grpSpLocks noChangeAspect="1"/>
            </p:cNvGrpSpPr>
            <p:nvPr/>
          </p:nvGrpSpPr>
          <p:grpSpPr>
            <a:xfrm>
              <a:off x="27330749" y="3142422"/>
              <a:ext cx="5983711" cy="2129994"/>
              <a:chOff x="0" y="0"/>
              <a:chExt cx="5953633" cy="2119287"/>
            </a:xfrm>
            <a:grpFill/>
          </p:grpSpPr>
          <p:sp>
            <p:nvSpPr>
              <p:cNvPr id="41" name="Freeform 40">
                <a:extLst>
                  <a:ext uri="{FF2B5EF4-FFF2-40B4-BE49-F238E27FC236}">
                    <a16:creationId xmlns:a16="http://schemas.microsoft.com/office/drawing/2014/main" id="{5CDE8BDE-BB42-B910-E404-8CDC44DF9018}"/>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pic>
        <p:nvPicPr>
          <p:cNvPr id="52" name="Graphic 51">
            <a:extLst>
              <a:ext uri="{FF2B5EF4-FFF2-40B4-BE49-F238E27FC236}">
                <a16:creationId xmlns:a16="http://schemas.microsoft.com/office/drawing/2014/main" id="{C06624AF-08AD-FEE1-07A1-CCEEA94106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3014" y="556726"/>
            <a:ext cx="1333297" cy="231615"/>
          </a:xfrm>
          <a:prstGeom prst="rect">
            <a:avLst/>
          </a:prstGeom>
        </p:spPr>
      </p:pic>
    </p:spTree>
    <p:extLst>
      <p:ext uri="{BB962C8B-B14F-4D97-AF65-F5344CB8AC3E}">
        <p14:creationId xmlns:p14="http://schemas.microsoft.com/office/powerpoint/2010/main" val="27600554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lide Divider_Green 2">
    <p:bg>
      <p:bgPr>
        <a:solidFill>
          <a:srgbClr val="8BC639"/>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lstStyle>
            <a:lvl1pPr>
              <a:defRPr>
                <a:solidFill>
                  <a:srgbClr val="8BC639"/>
                </a:solidFill>
              </a:defRPr>
            </a:lvl1pPr>
          </a:lstStyle>
          <a:p>
            <a:r>
              <a:rPr lang="en-US"/>
              <a:t>Divider Slide</a:t>
            </a:r>
          </a:p>
        </p:txBody>
      </p:sp>
      <p:grpSp>
        <p:nvGrpSpPr>
          <p:cNvPr id="2" name="Group 1">
            <a:extLst>
              <a:ext uri="{FF2B5EF4-FFF2-40B4-BE49-F238E27FC236}">
                <a16:creationId xmlns:a16="http://schemas.microsoft.com/office/drawing/2014/main" id="{61EB0A97-99C1-ACE3-BEA9-F8E5DD9192AE}"/>
              </a:ext>
            </a:extLst>
          </p:cNvPr>
          <p:cNvGrpSpPr/>
          <p:nvPr userDrawn="1"/>
        </p:nvGrpSpPr>
        <p:grpSpPr>
          <a:xfrm>
            <a:off x="550863" y="6313475"/>
            <a:ext cx="806169" cy="156064"/>
            <a:chOff x="10436933" y="1424045"/>
            <a:chExt cx="3986384" cy="771716"/>
          </a:xfrm>
        </p:grpSpPr>
        <p:grpSp>
          <p:nvGrpSpPr>
            <p:cNvPr id="4" name="Group 2">
              <a:extLst>
                <a:ext uri="{FF2B5EF4-FFF2-40B4-BE49-F238E27FC236}">
                  <a16:creationId xmlns:a16="http://schemas.microsoft.com/office/drawing/2014/main" id="{356218B9-D9F5-2812-B49C-1E3B27821237}"/>
                </a:ext>
              </a:extLst>
            </p:cNvPr>
            <p:cNvGrpSpPr>
              <a:grpSpLocks noChangeAspect="1"/>
            </p:cNvGrpSpPr>
            <p:nvPr userDrawn="1"/>
          </p:nvGrpSpPr>
          <p:grpSpPr>
            <a:xfrm>
              <a:off x="10436933" y="1424045"/>
              <a:ext cx="852335" cy="771525"/>
              <a:chOff x="0" y="0"/>
              <a:chExt cx="1136447" cy="1028700"/>
            </a:xfrm>
          </p:grpSpPr>
          <p:sp>
            <p:nvSpPr>
              <p:cNvPr id="37" name="Freeform 3">
                <a:extLst>
                  <a:ext uri="{FF2B5EF4-FFF2-40B4-BE49-F238E27FC236}">
                    <a16:creationId xmlns:a16="http://schemas.microsoft.com/office/drawing/2014/main" id="{7E34F3A4-D58E-DAB9-CC62-63811C4152C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8" name="Freeform 4">
                <a:extLst>
                  <a:ext uri="{FF2B5EF4-FFF2-40B4-BE49-F238E27FC236}">
                    <a16:creationId xmlns:a16="http://schemas.microsoft.com/office/drawing/2014/main" id="{45453D90-EED2-AA32-0248-4D178198DCFF}"/>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9" name="Freeform 5">
                <a:extLst>
                  <a:ext uri="{FF2B5EF4-FFF2-40B4-BE49-F238E27FC236}">
                    <a16:creationId xmlns:a16="http://schemas.microsoft.com/office/drawing/2014/main" id="{88A60E4E-A0EE-E754-CA7E-0BCF08B25DB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0" name="Freeform 6">
                <a:extLst>
                  <a:ext uri="{FF2B5EF4-FFF2-40B4-BE49-F238E27FC236}">
                    <a16:creationId xmlns:a16="http://schemas.microsoft.com/office/drawing/2014/main" id="{F3495324-BA5D-804D-BAEB-843D079BAEA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1" name="Freeform 7">
                <a:extLst>
                  <a:ext uri="{FF2B5EF4-FFF2-40B4-BE49-F238E27FC236}">
                    <a16:creationId xmlns:a16="http://schemas.microsoft.com/office/drawing/2014/main" id="{FA3DBD9F-5C75-30B8-AF1C-54F0AEA30A9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2" name="Freeform 8">
                <a:extLst>
                  <a:ext uri="{FF2B5EF4-FFF2-40B4-BE49-F238E27FC236}">
                    <a16:creationId xmlns:a16="http://schemas.microsoft.com/office/drawing/2014/main" id="{BAB99130-89C1-1F35-945F-48B10576208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3" name="Freeform 9">
                <a:extLst>
                  <a:ext uri="{FF2B5EF4-FFF2-40B4-BE49-F238E27FC236}">
                    <a16:creationId xmlns:a16="http://schemas.microsoft.com/office/drawing/2014/main" id="{993038AC-3ED6-11B4-5C7F-46BC5F9926F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4" name="Freeform 10">
                <a:extLst>
                  <a:ext uri="{FF2B5EF4-FFF2-40B4-BE49-F238E27FC236}">
                    <a16:creationId xmlns:a16="http://schemas.microsoft.com/office/drawing/2014/main" id="{2B71F514-D342-1C7A-F633-0878EDA5178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DFF7D7E0-E323-DA64-EEA2-37FDB3C6FA12}"/>
                </a:ext>
              </a:extLst>
            </p:cNvPr>
            <p:cNvGrpSpPr>
              <a:grpSpLocks noChangeAspect="1"/>
            </p:cNvGrpSpPr>
            <p:nvPr userDrawn="1"/>
          </p:nvGrpSpPr>
          <p:grpSpPr>
            <a:xfrm>
              <a:off x="11319520" y="1424226"/>
              <a:ext cx="3103797" cy="771535"/>
              <a:chOff x="0" y="0"/>
              <a:chExt cx="4138397" cy="1028713"/>
            </a:xfrm>
          </p:grpSpPr>
          <p:sp>
            <p:nvSpPr>
              <p:cNvPr id="6" name="Freeform 12">
                <a:extLst>
                  <a:ext uri="{FF2B5EF4-FFF2-40B4-BE49-F238E27FC236}">
                    <a16:creationId xmlns:a16="http://schemas.microsoft.com/office/drawing/2014/main" id="{78DE37E2-2C43-00F7-2775-D1A23B4506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2" name="Freeform 13">
                <a:extLst>
                  <a:ext uri="{FF2B5EF4-FFF2-40B4-BE49-F238E27FC236}">
                    <a16:creationId xmlns:a16="http://schemas.microsoft.com/office/drawing/2014/main" id="{60EE0D77-8C09-58AC-3380-352A7029D23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3" name="Freeform 14">
                <a:extLst>
                  <a:ext uri="{FF2B5EF4-FFF2-40B4-BE49-F238E27FC236}">
                    <a16:creationId xmlns:a16="http://schemas.microsoft.com/office/drawing/2014/main" id="{26AA9A2C-A635-3165-2886-B78A43EF6E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5">
                <a:extLst>
                  <a:ext uri="{FF2B5EF4-FFF2-40B4-BE49-F238E27FC236}">
                    <a16:creationId xmlns:a16="http://schemas.microsoft.com/office/drawing/2014/main" id="{5F2AF948-062B-BED1-B23E-43C78916F72F}"/>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6">
                <a:extLst>
                  <a:ext uri="{FF2B5EF4-FFF2-40B4-BE49-F238E27FC236}">
                    <a16:creationId xmlns:a16="http://schemas.microsoft.com/office/drawing/2014/main" id="{8B5A75DC-7E12-D2C7-0BF3-8CBAFBE09ADF}"/>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6" name="Freeform 17">
                <a:extLst>
                  <a:ext uri="{FF2B5EF4-FFF2-40B4-BE49-F238E27FC236}">
                    <a16:creationId xmlns:a16="http://schemas.microsoft.com/office/drawing/2014/main" id="{4EAFD3FB-BDD7-8473-3292-AA30B214AE0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3" name="Group 2">
            <a:extLst>
              <a:ext uri="{FF2B5EF4-FFF2-40B4-BE49-F238E27FC236}">
                <a16:creationId xmlns:a16="http://schemas.microsoft.com/office/drawing/2014/main" id="{EFF97F09-8DB5-61D3-2672-B8C7A6594A4D}"/>
              </a:ext>
            </a:extLst>
          </p:cNvPr>
          <p:cNvGrpSpPr>
            <a:grpSpLocks noChangeAspect="1"/>
          </p:cNvGrpSpPr>
          <p:nvPr userDrawn="1"/>
        </p:nvGrpSpPr>
        <p:grpSpPr>
          <a:xfrm>
            <a:off x="7011440" y="2199991"/>
            <a:ext cx="5655565" cy="5119341"/>
            <a:chOff x="0" y="0"/>
            <a:chExt cx="1136447" cy="1028700"/>
          </a:xfrm>
          <a:solidFill>
            <a:srgbClr val="C4E099"/>
          </a:solidFill>
        </p:grpSpPr>
        <p:sp>
          <p:nvSpPr>
            <p:cNvPr id="7" name="Freeform 3">
              <a:extLst>
                <a:ext uri="{FF2B5EF4-FFF2-40B4-BE49-F238E27FC236}">
                  <a16:creationId xmlns:a16="http://schemas.microsoft.com/office/drawing/2014/main" id="{63D43DB0-B691-AEE9-DB74-1EAA0BC841A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8" name="Freeform 4">
              <a:extLst>
                <a:ext uri="{FF2B5EF4-FFF2-40B4-BE49-F238E27FC236}">
                  <a16:creationId xmlns:a16="http://schemas.microsoft.com/office/drawing/2014/main" id="{D3CF60BA-49CA-C5D9-7925-E7947766E4E4}"/>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 name="Freeform 5">
              <a:extLst>
                <a:ext uri="{FF2B5EF4-FFF2-40B4-BE49-F238E27FC236}">
                  <a16:creationId xmlns:a16="http://schemas.microsoft.com/office/drawing/2014/main" id="{6A4ECC2F-7D53-611A-FBEF-16ED254C1D1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0" name="Freeform 6">
              <a:extLst>
                <a:ext uri="{FF2B5EF4-FFF2-40B4-BE49-F238E27FC236}">
                  <a16:creationId xmlns:a16="http://schemas.microsoft.com/office/drawing/2014/main" id="{CE084289-1805-0B55-5696-5D64F524445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1" name="Freeform 7">
              <a:extLst>
                <a:ext uri="{FF2B5EF4-FFF2-40B4-BE49-F238E27FC236}">
                  <a16:creationId xmlns:a16="http://schemas.microsoft.com/office/drawing/2014/main" id="{899A85E0-D616-64DC-0C67-D0BBC4E8426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2" name="Freeform 8">
              <a:extLst>
                <a:ext uri="{FF2B5EF4-FFF2-40B4-BE49-F238E27FC236}">
                  <a16:creationId xmlns:a16="http://schemas.microsoft.com/office/drawing/2014/main" id="{360705DC-CCC5-03C4-2225-7F66C223767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3" name="Freeform 9">
              <a:extLst>
                <a:ext uri="{FF2B5EF4-FFF2-40B4-BE49-F238E27FC236}">
                  <a16:creationId xmlns:a16="http://schemas.microsoft.com/office/drawing/2014/main" id="{9EC5603A-1C0E-2726-4E2A-7284921D7FA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4" name="Freeform 10">
              <a:extLst>
                <a:ext uri="{FF2B5EF4-FFF2-40B4-BE49-F238E27FC236}">
                  <a16:creationId xmlns:a16="http://schemas.microsoft.com/office/drawing/2014/main" id="{E4397285-8A98-69A8-4C54-09CF6B4E0AFA}"/>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15" name="Rectangle 14">
            <a:extLst>
              <a:ext uri="{FF2B5EF4-FFF2-40B4-BE49-F238E27FC236}">
                <a16:creationId xmlns:a16="http://schemas.microsoft.com/office/drawing/2014/main" id="{31682357-A7D5-7EA6-25A0-A9323F28C990}"/>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0EA52F-94E6-EDAF-E894-EE40809BC539}"/>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1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Chart_Navy 3">
    <p:spTree>
      <p:nvGrpSpPr>
        <p:cNvPr id="1" name=""/>
        <p:cNvGrpSpPr/>
        <p:nvPr/>
      </p:nvGrpSpPr>
      <p:grpSpPr>
        <a:xfrm>
          <a:off x="0" y="0"/>
          <a:ext cx="0" cy="0"/>
          <a:chOff x="0" y="0"/>
          <a:chExt cx="0" cy="0"/>
        </a:xfrm>
      </p:grpSpPr>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4"/>
            <a:ext cx="3560575" cy="4195122"/>
          </a:xfrm>
        </p:spPr>
        <p:txBody>
          <a:bodyPr>
            <a:normAutofit/>
          </a:bodyPr>
          <a:lstStyle>
            <a:lvl1pPr marL="0" indent="0">
              <a:buNone/>
              <a:defRPr sz="1400">
                <a:solidFill>
                  <a:schemeClr val="accent1"/>
                </a:solidFill>
              </a:defRPr>
            </a:lvl1pPr>
          </a:lstStyle>
          <a:p>
            <a:endParaRPr lang="en-US"/>
          </a:p>
        </p:txBody>
      </p:sp>
      <p:sp>
        <p:nvSpPr>
          <p:cNvPr id="40" name="Rectangle 39">
            <a:extLst>
              <a:ext uri="{FF2B5EF4-FFF2-40B4-BE49-F238E27FC236}">
                <a16:creationId xmlns:a16="http://schemas.microsoft.com/office/drawing/2014/main" id="{529F617B-91AC-6452-1553-2ED47ADA2F2E}"/>
              </a:ext>
            </a:extLst>
          </p:cNvPr>
          <p:cNvSpPr/>
          <p:nvPr userDrawn="1"/>
        </p:nvSpPr>
        <p:spPr>
          <a:xfrm>
            <a:off x="-2"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itle 55">
            <a:extLst>
              <a:ext uri="{FF2B5EF4-FFF2-40B4-BE49-F238E27FC236}">
                <a16:creationId xmlns:a16="http://schemas.microsoft.com/office/drawing/2014/main" id="{6FF17DA8-F355-5D4F-8F5B-B63B3760F4B8}"/>
              </a:ext>
            </a:extLst>
          </p:cNvPr>
          <p:cNvSpPr>
            <a:spLocks noGrp="1"/>
          </p:cNvSpPr>
          <p:nvPr>
            <p:ph type="title" hasCustomPrompt="1"/>
          </p:nvPr>
        </p:nvSpPr>
        <p:spPr>
          <a:xfrm>
            <a:off x="464709" y="556280"/>
            <a:ext cx="9668643" cy="424732"/>
          </a:xfrm>
        </p:spPr>
        <p:txBody>
          <a:bodyPr wrap="square">
            <a:spAutoFit/>
          </a:bodyPr>
          <a:lstStyle>
            <a:lvl1pPr algn="l">
              <a:defRPr sz="2400">
                <a:solidFill>
                  <a:schemeClr val="bg1"/>
                </a:solidFill>
              </a:defRPr>
            </a:lvl1pPr>
          </a:lstStyle>
          <a:p>
            <a:r>
              <a:rPr lang="en-US"/>
              <a:t>Slide Title Goes Here</a:t>
            </a:r>
          </a:p>
        </p:txBody>
      </p:sp>
      <p:grpSp>
        <p:nvGrpSpPr>
          <p:cNvPr id="3" name="Group 2">
            <a:extLst>
              <a:ext uri="{FF2B5EF4-FFF2-40B4-BE49-F238E27FC236}">
                <a16:creationId xmlns:a16="http://schemas.microsoft.com/office/drawing/2014/main" id="{F71A6A54-6212-9275-F2D3-50D233DB79B8}"/>
              </a:ext>
            </a:extLst>
          </p:cNvPr>
          <p:cNvGrpSpPr/>
          <p:nvPr userDrawn="1"/>
        </p:nvGrpSpPr>
        <p:grpSpPr>
          <a:xfrm>
            <a:off x="10542215" y="6542928"/>
            <a:ext cx="806169" cy="156064"/>
            <a:chOff x="10436933" y="1424045"/>
            <a:chExt cx="3986384" cy="771716"/>
          </a:xfrm>
        </p:grpSpPr>
        <p:grpSp>
          <p:nvGrpSpPr>
            <p:cNvPr id="5" name="Group 2">
              <a:extLst>
                <a:ext uri="{FF2B5EF4-FFF2-40B4-BE49-F238E27FC236}">
                  <a16:creationId xmlns:a16="http://schemas.microsoft.com/office/drawing/2014/main" id="{29A976F7-B3DB-005B-196D-7565851CC074}"/>
                </a:ext>
              </a:extLst>
            </p:cNvPr>
            <p:cNvGrpSpPr>
              <a:grpSpLocks noChangeAspect="1"/>
            </p:cNvGrpSpPr>
            <p:nvPr userDrawn="1"/>
          </p:nvGrpSpPr>
          <p:grpSpPr>
            <a:xfrm>
              <a:off x="10436933" y="1424045"/>
              <a:ext cx="852335" cy="771525"/>
              <a:chOff x="0" y="0"/>
              <a:chExt cx="1136447" cy="1028700"/>
            </a:xfrm>
          </p:grpSpPr>
          <p:sp>
            <p:nvSpPr>
              <p:cNvPr id="30" name="Freeform 3">
                <a:extLst>
                  <a:ext uri="{FF2B5EF4-FFF2-40B4-BE49-F238E27FC236}">
                    <a16:creationId xmlns:a16="http://schemas.microsoft.com/office/drawing/2014/main" id="{3A53C49C-BF83-362F-10A5-2D1FB9D051F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1" name="Freeform 4">
                <a:extLst>
                  <a:ext uri="{FF2B5EF4-FFF2-40B4-BE49-F238E27FC236}">
                    <a16:creationId xmlns:a16="http://schemas.microsoft.com/office/drawing/2014/main" id="{DC401546-C08F-6F3E-D3EC-4A57EDB36B2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2" name="Freeform 5">
                <a:extLst>
                  <a:ext uri="{FF2B5EF4-FFF2-40B4-BE49-F238E27FC236}">
                    <a16:creationId xmlns:a16="http://schemas.microsoft.com/office/drawing/2014/main" id="{24C228DA-E476-6E14-F84E-A99C40D83EE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3" name="Freeform 6">
                <a:extLst>
                  <a:ext uri="{FF2B5EF4-FFF2-40B4-BE49-F238E27FC236}">
                    <a16:creationId xmlns:a16="http://schemas.microsoft.com/office/drawing/2014/main" id="{C4AFC6E5-25F9-1E97-5E8B-F2E485CCE26D}"/>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34" name="Freeform 7">
                <a:extLst>
                  <a:ext uri="{FF2B5EF4-FFF2-40B4-BE49-F238E27FC236}">
                    <a16:creationId xmlns:a16="http://schemas.microsoft.com/office/drawing/2014/main" id="{DAE2A799-92B0-8E0E-C8C4-A0071004E8F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35" name="Freeform 8">
                <a:extLst>
                  <a:ext uri="{FF2B5EF4-FFF2-40B4-BE49-F238E27FC236}">
                    <a16:creationId xmlns:a16="http://schemas.microsoft.com/office/drawing/2014/main" id="{CBCB120A-F8A4-E8C1-5ABF-30CBCD711B7F}"/>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36" name="Freeform 9">
                <a:extLst>
                  <a:ext uri="{FF2B5EF4-FFF2-40B4-BE49-F238E27FC236}">
                    <a16:creationId xmlns:a16="http://schemas.microsoft.com/office/drawing/2014/main" id="{E1B69CD2-283C-872B-DB90-BA4A1ACB833C}"/>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37" name="Freeform 10">
                <a:extLst>
                  <a:ext uri="{FF2B5EF4-FFF2-40B4-BE49-F238E27FC236}">
                    <a16:creationId xmlns:a16="http://schemas.microsoft.com/office/drawing/2014/main" id="{1242E5AB-EB99-134C-EFC0-993F34B6B3F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 name="Group 11">
              <a:extLst>
                <a:ext uri="{FF2B5EF4-FFF2-40B4-BE49-F238E27FC236}">
                  <a16:creationId xmlns:a16="http://schemas.microsoft.com/office/drawing/2014/main" id="{D6176F83-852E-9C20-51BB-C1DB13CB9707}"/>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5BFC1560-9172-8704-B462-8804AB23D1D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25" name="Freeform 13">
                <a:extLst>
                  <a:ext uri="{FF2B5EF4-FFF2-40B4-BE49-F238E27FC236}">
                    <a16:creationId xmlns:a16="http://schemas.microsoft.com/office/drawing/2014/main" id="{5386F902-4431-1AF4-0BE6-608EE6838ED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6" name="Freeform 14">
                <a:extLst>
                  <a:ext uri="{FF2B5EF4-FFF2-40B4-BE49-F238E27FC236}">
                    <a16:creationId xmlns:a16="http://schemas.microsoft.com/office/drawing/2014/main" id="{74786767-634D-4D64-CBB5-D3A4ABCB8FC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7" name="Freeform 15">
                <a:extLst>
                  <a:ext uri="{FF2B5EF4-FFF2-40B4-BE49-F238E27FC236}">
                    <a16:creationId xmlns:a16="http://schemas.microsoft.com/office/drawing/2014/main" id="{92024B31-32EF-DB4E-2D62-FA652D880EF9}"/>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8" name="Freeform 16">
                <a:extLst>
                  <a:ext uri="{FF2B5EF4-FFF2-40B4-BE49-F238E27FC236}">
                    <a16:creationId xmlns:a16="http://schemas.microsoft.com/office/drawing/2014/main" id="{E01473AC-6670-42CA-C409-91E0D525A11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9" name="Freeform 17">
                <a:extLst>
                  <a:ext uri="{FF2B5EF4-FFF2-40B4-BE49-F238E27FC236}">
                    <a16:creationId xmlns:a16="http://schemas.microsoft.com/office/drawing/2014/main" id="{C0E873B1-2BCD-4DB8-2762-7763509D639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6" name="Google Shape;130;p55">
            <a:extLst>
              <a:ext uri="{FF2B5EF4-FFF2-40B4-BE49-F238E27FC236}">
                <a16:creationId xmlns:a16="http://schemas.microsoft.com/office/drawing/2014/main" id="{101BD6AF-74DC-5F36-5B14-8D850F01CE3B}"/>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7" name="Straight Connector 56">
            <a:extLst>
              <a:ext uri="{FF2B5EF4-FFF2-40B4-BE49-F238E27FC236}">
                <a16:creationId xmlns:a16="http://schemas.microsoft.com/office/drawing/2014/main" id="{FCE5AB0F-C690-C754-FD7E-7B5BA027CF6F}"/>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9" name="Text Placeholder 40">
            <a:extLst>
              <a:ext uri="{FF2B5EF4-FFF2-40B4-BE49-F238E27FC236}">
                <a16:creationId xmlns:a16="http://schemas.microsoft.com/office/drawing/2014/main" id="{235C0500-70F3-99EF-1B65-2252D7861B30}"/>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3" name="Text Placeholder 5">
            <a:extLst>
              <a:ext uri="{FF2B5EF4-FFF2-40B4-BE49-F238E27FC236}">
                <a16:creationId xmlns:a16="http://schemas.microsoft.com/office/drawing/2014/main" id="{3D274ACF-EBA5-EBEE-5E21-3CDE372369C5}"/>
              </a:ext>
            </a:extLst>
          </p:cNvPr>
          <p:cNvSpPr>
            <a:spLocks noGrp="1"/>
          </p:cNvSpPr>
          <p:nvPr>
            <p:ph type="body" sz="quarter" idx="18"/>
          </p:nvPr>
        </p:nvSpPr>
        <p:spPr>
          <a:xfrm>
            <a:off x="464711" y="1789733"/>
            <a:ext cx="7411804" cy="4282773"/>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64" name="Group 18">
            <a:extLst>
              <a:ext uri="{FF2B5EF4-FFF2-40B4-BE49-F238E27FC236}">
                <a16:creationId xmlns:a16="http://schemas.microsoft.com/office/drawing/2014/main" id="{B20492A7-4B4A-9022-35F0-57C3714284C1}"/>
              </a:ext>
            </a:extLst>
          </p:cNvPr>
          <p:cNvGrpSpPr/>
          <p:nvPr userDrawn="1"/>
        </p:nvGrpSpPr>
        <p:grpSpPr>
          <a:xfrm>
            <a:off x="9955370" y="148407"/>
            <a:ext cx="2635876" cy="582692"/>
            <a:chOff x="9464026" y="0"/>
            <a:chExt cx="23850434" cy="5272428"/>
          </a:xfrm>
        </p:grpSpPr>
        <p:grpSp>
          <p:nvGrpSpPr>
            <p:cNvPr id="65" name="Group 27">
              <a:extLst>
                <a:ext uri="{FF2B5EF4-FFF2-40B4-BE49-F238E27FC236}">
                  <a16:creationId xmlns:a16="http://schemas.microsoft.com/office/drawing/2014/main" id="{990A3F1D-88BD-2E0B-AD22-650F54D6D046}"/>
                </a:ext>
              </a:extLst>
            </p:cNvPr>
            <p:cNvGrpSpPr>
              <a:grpSpLocks noChangeAspect="1"/>
            </p:cNvGrpSpPr>
            <p:nvPr/>
          </p:nvGrpSpPr>
          <p:grpSpPr>
            <a:xfrm>
              <a:off x="14163432" y="3142422"/>
              <a:ext cx="2130070" cy="2129866"/>
              <a:chOff x="0" y="0"/>
              <a:chExt cx="2119363" cy="2119160"/>
            </a:xfrm>
          </p:grpSpPr>
          <p:sp>
            <p:nvSpPr>
              <p:cNvPr id="78" name="Freeform 28">
                <a:extLst>
                  <a:ext uri="{FF2B5EF4-FFF2-40B4-BE49-F238E27FC236}">
                    <a16:creationId xmlns:a16="http://schemas.microsoft.com/office/drawing/2014/main" id="{0A8D1CDB-59D6-D837-E7F1-82512970445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6" name="Group 29">
              <a:extLst>
                <a:ext uri="{FF2B5EF4-FFF2-40B4-BE49-F238E27FC236}">
                  <a16:creationId xmlns:a16="http://schemas.microsoft.com/office/drawing/2014/main" id="{07517DC6-64A4-B32C-8358-B30B5F468A88}"/>
                </a:ext>
              </a:extLst>
            </p:cNvPr>
            <p:cNvGrpSpPr>
              <a:grpSpLocks noChangeAspect="1"/>
            </p:cNvGrpSpPr>
            <p:nvPr/>
          </p:nvGrpSpPr>
          <p:grpSpPr>
            <a:xfrm>
              <a:off x="9464026" y="0"/>
              <a:ext cx="7784824" cy="2129994"/>
              <a:chOff x="0" y="0"/>
              <a:chExt cx="7745692" cy="2119287"/>
            </a:xfrm>
          </p:grpSpPr>
          <p:sp>
            <p:nvSpPr>
              <p:cNvPr id="77" name="Freeform 30">
                <a:extLst>
                  <a:ext uri="{FF2B5EF4-FFF2-40B4-BE49-F238E27FC236}">
                    <a16:creationId xmlns:a16="http://schemas.microsoft.com/office/drawing/2014/main" id="{A60D1A6C-24DC-C768-7864-1DF17CE1CE8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7" name="Group 31">
              <a:extLst>
                <a:ext uri="{FF2B5EF4-FFF2-40B4-BE49-F238E27FC236}">
                  <a16:creationId xmlns:a16="http://schemas.microsoft.com/office/drawing/2014/main" id="{DB2BB3A2-9F5E-F3FD-A57F-00374D7117F6}"/>
                </a:ext>
              </a:extLst>
            </p:cNvPr>
            <p:cNvGrpSpPr>
              <a:grpSpLocks noChangeAspect="1"/>
            </p:cNvGrpSpPr>
            <p:nvPr/>
          </p:nvGrpSpPr>
          <p:grpSpPr>
            <a:xfrm>
              <a:off x="17990779" y="0"/>
              <a:ext cx="2130058" cy="2129853"/>
              <a:chOff x="0" y="0"/>
              <a:chExt cx="2119351" cy="2119147"/>
            </a:xfrm>
          </p:grpSpPr>
          <p:sp>
            <p:nvSpPr>
              <p:cNvPr id="76" name="Freeform 32">
                <a:extLst>
                  <a:ext uri="{FF2B5EF4-FFF2-40B4-BE49-F238E27FC236}">
                    <a16:creationId xmlns:a16="http://schemas.microsoft.com/office/drawing/2014/main" id="{AC54278E-C075-2E0C-19D4-9046DB36F54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8" name="Group 33">
              <a:extLst>
                <a:ext uri="{FF2B5EF4-FFF2-40B4-BE49-F238E27FC236}">
                  <a16:creationId xmlns:a16="http://schemas.microsoft.com/office/drawing/2014/main" id="{640DC6B6-557E-E24B-A84B-E9D093119877}"/>
                </a:ext>
              </a:extLst>
            </p:cNvPr>
            <p:cNvGrpSpPr>
              <a:grpSpLocks noChangeAspect="1"/>
            </p:cNvGrpSpPr>
            <p:nvPr/>
          </p:nvGrpSpPr>
          <p:grpSpPr>
            <a:xfrm>
              <a:off x="17011180" y="3142434"/>
              <a:ext cx="6754079" cy="2129994"/>
              <a:chOff x="0" y="0"/>
              <a:chExt cx="6720129" cy="2119287"/>
            </a:xfrm>
          </p:grpSpPr>
          <p:sp>
            <p:nvSpPr>
              <p:cNvPr id="75" name="Freeform 34">
                <a:extLst>
                  <a:ext uri="{FF2B5EF4-FFF2-40B4-BE49-F238E27FC236}">
                    <a16:creationId xmlns:a16="http://schemas.microsoft.com/office/drawing/2014/main" id="{6058C2DE-3182-629F-7627-51E3EB0E966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69" name="Group 35">
              <a:extLst>
                <a:ext uri="{FF2B5EF4-FFF2-40B4-BE49-F238E27FC236}">
                  <a16:creationId xmlns:a16="http://schemas.microsoft.com/office/drawing/2014/main" id="{82766362-DA38-98A6-8294-24C1EC483710}"/>
                </a:ext>
              </a:extLst>
            </p:cNvPr>
            <p:cNvGrpSpPr>
              <a:grpSpLocks noChangeAspect="1"/>
            </p:cNvGrpSpPr>
            <p:nvPr/>
          </p:nvGrpSpPr>
          <p:grpSpPr>
            <a:xfrm>
              <a:off x="24482976" y="3142422"/>
              <a:ext cx="2130070" cy="2129866"/>
              <a:chOff x="0" y="0"/>
              <a:chExt cx="2119363" cy="2119160"/>
            </a:xfrm>
          </p:grpSpPr>
          <p:sp>
            <p:nvSpPr>
              <p:cNvPr id="74" name="Freeform 36">
                <a:extLst>
                  <a:ext uri="{FF2B5EF4-FFF2-40B4-BE49-F238E27FC236}">
                    <a16:creationId xmlns:a16="http://schemas.microsoft.com/office/drawing/2014/main" id="{8894A09F-B729-1EF2-B610-1C5F379E24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70" name="Group 37">
              <a:extLst>
                <a:ext uri="{FF2B5EF4-FFF2-40B4-BE49-F238E27FC236}">
                  <a16:creationId xmlns:a16="http://schemas.microsoft.com/office/drawing/2014/main" id="{E8F3EF4F-57BD-088C-6978-3420D9CF701B}"/>
                </a:ext>
              </a:extLst>
            </p:cNvPr>
            <p:cNvGrpSpPr>
              <a:grpSpLocks noChangeAspect="1"/>
            </p:cNvGrpSpPr>
            <p:nvPr/>
          </p:nvGrpSpPr>
          <p:grpSpPr>
            <a:xfrm>
              <a:off x="20862753" y="0"/>
              <a:ext cx="12451707" cy="2129994"/>
              <a:chOff x="0" y="0"/>
              <a:chExt cx="12389117" cy="2119287"/>
            </a:xfrm>
          </p:grpSpPr>
          <p:sp>
            <p:nvSpPr>
              <p:cNvPr id="73" name="Freeform 38">
                <a:extLst>
                  <a:ext uri="{FF2B5EF4-FFF2-40B4-BE49-F238E27FC236}">
                    <a16:creationId xmlns:a16="http://schemas.microsoft.com/office/drawing/2014/main" id="{C17E2740-9A10-7FA5-1736-E8C4F6517FAA}"/>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71" name="Group 39">
              <a:extLst>
                <a:ext uri="{FF2B5EF4-FFF2-40B4-BE49-F238E27FC236}">
                  <a16:creationId xmlns:a16="http://schemas.microsoft.com/office/drawing/2014/main" id="{094BA580-D988-3772-F29A-9316D221360A}"/>
                </a:ext>
              </a:extLst>
            </p:cNvPr>
            <p:cNvGrpSpPr>
              <a:grpSpLocks noChangeAspect="1"/>
            </p:cNvGrpSpPr>
            <p:nvPr/>
          </p:nvGrpSpPr>
          <p:grpSpPr>
            <a:xfrm>
              <a:off x="27330749" y="3142422"/>
              <a:ext cx="5983711" cy="2129994"/>
              <a:chOff x="0" y="0"/>
              <a:chExt cx="5953633" cy="2119287"/>
            </a:xfrm>
          </p:grpSpPr>
          <p:sp>
            <p:nvSpPr>
              <p:cNvPr id="72" name="Freeform 40">
                <a:extLst>
                  <a:ext uri="{FF2B5EF4-FFF2-40B4-BE49-F238E27FC236}">
                    <a16:creationId xmlns:a16="http://schemas.microsoft.com/office/drawing/2014/main" id="{09E2297B-83EE-E617-DB38-DF147FFFF6C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79" name="Rectangle 78">
            <a:extLst>
              <a:ext uri="{FF2B5EF4-FFF2-40B4-BE49-F238E27FC236}">
                <a16:creationId xmlns:a16="http://schemas.microsoft.com/office/drawing/2014/main" id="{AC649CD6-F2E0-05E9-C078-646E6B6641B8}"/>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11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2" name="Group 18">
            <a:extLst>
              <a:ext uri="{FF2B5EF4-FFF2-40B4-BE49-F238E27FC236}">
                <a16:creationId xmlns:a16="http://schemas.microsoft.com/office/drawing/2014/main" id="{BF9D56BA-ED3E-6158-4266-B0EBEB779AAE}"/>
              </a:ext>
            </a:extLst>
          </p:cNvPr>
          <p:cNvGrpSpPr/>
          <p:nvPr userDrawn="1"/>
        </p:nvGrpSpPr>
        <p:grpSpPr>
          <a:xfrm>
            <a:off x="1" y="2601285"/>
            <a:ext cx="12192000" cy="1929536"/>
            <a:chOff x="0" y="0"/>
            <a:chExt cx="33314460" cy="5272428"/>
          </a:xfrm>
        </p:grpSpPr>
        <p:grpSp>
          <p:nvGrpSpPr>
            <p:cNvPr id="13" name="Group 19">
              <a:extLst>
                <a:ext uri="{FF2B5EF4-FFF2-40B4-BE49-F238E27FC236}">
                  <a16:creationId xmlns:a16="http://schemas.microsoft.com/office/drawing/2014/main" id="{771207B4-25C4-61F1-31EB-9A3E71E1AFAD}"/>
                </a:ext>
              </a:extLst>
            </p:cNvPr>
            <p:cNvGrpSpPr>
              <a:grpSpLocks noChangeAspect="1"/>
            </p:cNvGrpSpPr>
            <p:nvPr/>
          </p:nvGrpSpPr>
          <p:grpSpPr>
            <a:xfrm>
              <a:off x="0" y="3142422"/>
              <a:ext cx="1369212" cy="2129866"/>
              <a:chOff x="0" y="0"/>
              <a:chExt cx="1362329" cy="2119160"/>
            </a:xfrm>
          </p:grpSpPr>
          <p:sp>
            <p:nvSpPr>
              <p:cNvPr id="34" name="Freeform 20">
                <a:extLst>
                  <a:ext uri="{FF2B5EF4-FFF2-40B4-BE49-F238E27FC236}">
                    <a16:creationId xmlns:a16="http://schemas.microsoft.com/office/drawing/2014/main" id="{D52A1D1B-6AC1-62CD-C444-E58BF118C70E}"/>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14" name="Group 21">
              <a:extLst>
                <a:ext uri="{FF2B5EF4-FFF2-40B4-BE49-F238E27FC236}">
                  <a16:creationId xmlns:a16="http://schemas.microsoft.com/office/drawing/2014/main" id="{75CE1A55-85B5-F1DE-2412-F7D5C26AC2C4}"/>
                </a:ext>
              </a:extLst>
            </p:cNvPr>
            <p:cNvGrpSpPr>
              <a:grpSpLocks noChangeAspect="1"/>
            </p:cNvGrpSpPr>
            <p:nvPr/>
          </p:nvGrpSpPr>
          <p:grpSpPr>
            <a:xfrm>
              <a:off x="0" y="0"/>
              <a:ext cx="5850134" cy="2129994"/>
              <a:chOff x="0" y="0"/>
              <a:chExt cx="5820728" cy="2119287"/>
            </a:xfrm>
          </p:grpSpPr>
          <p:sp>
            <p:nvSpPr>
              <p:cNvPr id="33" name="Freeform 22">
                <a:extLst>
                  <a:ext uri="{FF2B5EF4-FFF2-40B4-BE49-F238E27FC236}">
                    <a16:creationId xmlns:a16="http://schemas.microsoft.com/office/drawing/2014/main" id="{C160DD50-3090-F049-5056-0284E5DBEC4D}"/>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5" name="Group 23">
              <a:extLst>
                <a:ext uri="{FF2B5EF4-FFF2-40B4-BE49-F238E27FC236}">
                  <a16:creationId xmlns:a16="http://schemas.microsoft.com/office/drawing/2014/main" id="{F124F134-ED03-BC26-DBDA-932C5A336DAA}"/>
                </a:ext>
              </a:extLst>
            </p:cNvPr>
            <p:cNvGrpSpPr>
              <a:grpSpLocks noChangeAspect="1"/>
            </p:cNvGrpSpPr>
            <p:nvPr/>
          </p:nvGrpSpPr>
          <p:grpSpPr>
            <a:xfrm>
              <a:off x="6592051" y="0"/>
              <a:ext cx="2130070" cy="2129853"/>
              <a:chOff x="0" y="0"/>
              <a:chExt cx="2119363" cy="2119147"/>
            </a:xfrm>
          </p:grpSpPr>
          <p:sp>
            <p:nvSpPr>
              <p:cNvPr id="32" name="Freeform 24">
                <a:extLst>
                  <a:ext uri="{FF2B5EF4-FFF2-40B4-BE49-F238E27FC236}">
                    <a16:creationId xmlns:a16="http://schemas.microsoft.com/office/drawing/2014/main" id="{B77B7EA8-8FA0-513D-5A20-B2BEBDE8084F}"/>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6" name="Group 25">
              <a:extLst>
                <a:ext uri="{FF2B5EF4-FFF2-40B4-BE49-F238E27FC236}">
                  <a16:creationId xmlns:a16="http://schemas.microsoft.com/office/drawing/2014/main" id="{6A54F2D0-CB58-F862-4712-791AB6973521}"/>
                </a:ext>
              </a:extLst>
            </p:cNvPr>
            <p:cNvGrpSpPr>
              <a:grpSpLocks noChangeAspect="1"/>
            </p:cNvGrpSpPr>
            <p:nvPr/>
          </p:nvGrpSpPr>
          <p:grpSpPr>
            <a:xfrm>
              <a:off x="2086928" y="3142358"/>
              <a:ext cx="11358789" cy="2129994"/>
              <a:chOff x="0" y="0"/>
              <a:chExt cx="11301692" cy="2119287"/>
            </a:xfrm>
          </p:grpSpPr>
          <p:sp>
            <p:nvSpPr>
              <p:cNvPr id="31" name="Freeform 26">
                <a:extLst>
                  <a:ext uri="{FF2B5EF4-FFF2-40B4-BE49-F238E27FC236}">
                    <a16:creationId xmlns:a16="http://schemas.microsoft.com/office/drawing/2014/main" id="{610FF6E7-2031-1A88-7A20-D89911654DD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7" name="Group 27">
              <a:extLst>
                <a:ext uri="{FF2B5EF4-FFF2-40B4-BE49-F238E27FC236}">
                  <a16:creationId xmlns:a16="http://schemas.microsoft.com/office/drawing/2014/main" id="{D0219D7D-8A1A-F385-B699-860348AD47E0}"/>
                </a:ext>
              </a:extLst>
            </p:cNvPr>
            <p:cNvGrpSpPr>
              <a:grpSpLocks noChangeAspect="1"/>
            </p:cNvGrpSpPr>
            <p:nvPr/>
          </p:nvGrpSpPr>
          <p:grpSpPr>
            <a:xfrm>
              <a:off x="14163432" y="3142422"/>
              <a:ext cx="2130070" cy="2129866"/>
              <a:chOff x="0" y="0"/>
              <a:chExt cx="2119363" cy="2119160"/>
            </a:xfrm>
          </p:grpSpPr>
          <p:sp>
            <p:nvSpPr>
              <p:cNvPr id="30" name="Freeform 28">
                <a:extLst>
                  <a:ext uri="{FF2B5EF4-FFF2-40B4-BE49-F238E27FC236}">
                    <a16:creationId xmlns:a16="http://schemas.microsoft.com/office/drawing/2014/main" id="{3AB780D8-1799-C09B-5E19-DB9ED171971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8" name="Group 29">
              <a:extLst>
                <a:ext uri="{FF2B5EF4-FFF2-40B4-BE49-F238E27FC236}">
                  <a16:creationId xmlns:a16="http://schemas.microsoft.com/office/drawing/2014/main" id="{23ED7569-DCAB-5C68-1D2A-3EE38C118258}"/>
                </a:ext>
              </a:extLst>
            </p:cNvPr>
            <p:cNvGrpSpPr>
              <a:grpSpLocks noChangeAspect="1"/>
            </p:cNvGrpSpPr>
            <p:nvPr/>
          </p:nvGrpSpPr>
          <p:grpSpPr>
            <a:xfrm>
              <a:off x="9464026" y="0"/>
              <a:ext cx="7784824" cy="2129994"/>
              <a:chOff x="0" y="0"/>
              <a:chExt cx="7745692" cy="2119287"/>
            </a:xfrm>
          </p:grpSpPr>
          <p:sp>
            <p:nvSpPr>
              <p:cNvPr id="29" name="Freeform 30">
                <a:extLst>
                  <a:ext uri="{FF2B5EF4-FFF2-40B4-BE49-F238E27FC236}">
                    <a16:creationId xmlns:a16="http://schemas.microsoft.com/office/drawing/2014/main" id="{186D0125-701C-59A5-8549-79C7D3B2A84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9" name="Group 31">
              <a:extLst>
                <a:ext uri="{FF2B5EF4-FFF2-40B4-BE49-F238E27FC236}">
                  <a16:creationId xmlns:a16="http://schemas.microsoft.com/office/drawing/2014/main" id="{20FF3FFB-D5BD-7027-6289-085E819F5BFB}"/>
                </a:ext>
              </a:extLst>
            </p:cNvPr>
            <p:cNvGrpSpPr>
              <a:grpSpLocks noChangeAspect="1"/>
            </p:cNvGrpSpPr>
            <p:nvPr/>
          </p:nvGrpSpPr>
          <p:grpSpPr>
            <a:xfrm>
              <a:off x="17990779" y="0"/>
              <a:ext cx="2130058" cy="2129853"/>
              <a:chOff x="0" y="0"/>
              <a:chExt cx="2119351" cy="2119147"/>
            </a:xfrm>
          </p:grpSpPr>
          <p:sp>
            <p:nvSpPr>
              <p:cNvPr id="28" name="Freeform 32">
                <a:extLst>
                  <a:ext uri="{FF2B5EF4-FFF2-40B4-BE49-F238E27FC236}">
                    <a16:creationId xmlns:a16="http://schemas.microsoft.com/office/drawing/2014/main" id="{4E59DB87-21B9-D628-1F12-C6D6E660273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0" name="Group 19">
              <a:extLst>
                <a:ext uri="{FF2B5EF4-FFF2-40B4-BE49-F238E27FC236}">
                  <a16:creationId xmlns:a16="http://schemas.microsoft.com/office/drawing/2014/main" id="{4019FD11-7AAF-527B-D2B5-6EECB3C2F632}"/>
                </a:ext>
              </a:extLst>
            </p:cNvPr>
            <p:cNvGrpSpPr>
              <a:grpSpLocks noChangeAspect="1"/>
            </p:cNvGrpSpPr>
            <p:nvPr/>
          </p:nvGrpSpPr>
          <p:grpSpPr>
            <a:xfrm>
              <a:off x="17011180" y="3142434"/>
              <a:ext cx="6754079" cy="2129994"/>
              <a:chOff x="0" y="0"/>
              <a:chExt cx="6720129" cy="2119287"/>
            </a:xfrm>
          </p:grpSpPr>
          <p:sp>
            <p:nvSpPr>
              <p:cNvPr id="27" name="Freeform 34">
                <a:extLst>
                  <a:ext uri="{FF2B5EF4-FFF2-40B4-BE49-F238E27FC236}">
                    <a16:creationId xmlns:a16="http://schemas.microsoft.com/office/drawing/2014/main" id="{BE9F3559-CBCD-F81D-1A75-C87DC5B812C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1" name="Group 35">
              <a:extLst>
                <a:ext uri="{FF2B5EF4-FFF2-40B4-BE49-F238E27FC236}">
                  <a16:creationId xmlns:a16="http://schemas.microsoft.com/office/drawing/2014/main" id="{E6A13A00-C702-899A-A689-4B6499AA2349}"/>
                </a:ext>
              </a:extLst>
            </p:cNvPr>
            <p:cNvGrpSpPr>
              <a:grpSpLocks noChangeAspect="1"/>
            </p:cNvGrpSpPr>
            <p:nvPr/>
          </p:nvGrpSpPr>
          <p:grpSpPr>
            <a:xfrm>
              <a:off x="24482976" y="3142422"/>
              <a:ext cx="2130070" cy="2129866"/>
              <a:chOff x="0" y="0"/>
              <a:chExt cx="2119363" cy="2119160"/>
            </a:xfrm>
          </p:grpSpPr>
          <p:sp>
            <p:nvSpPr>
              <p:cNvPr id="26" name="Freeform 36">
                <a:extLst>
                  <a:ext uri="{FF2B5EF4-FFF2-40B4-BE49-F238E27FC236}">
                    <a16:creationId xmlns:a16="http://schemas.microsoft.com/office/drawing/2014/main" id="{C427D9BD-97C2-D815-F036-90D870F5325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2" name="Group 37">
              <a:extLst>
                <a:ext uri="{FF2B5EF4-FFF2-40B4-BE49-F238E27FC236}">
                  <a16:creationId xmlns:a16="http://schemas.microsoft.com/office/drawing/2014/main" id="{F513DA14-C80A-B3AA-4D5B-5DBBCF74D540}"/>
                </a:ext>
              </a:extLst>
            </p:cNvPr>
            <p:cNvGrpSpPr>
              <a:grpSpLocks noChangeAspect="1"/>
            </p:cNvGrpSpPr>
            <p:nvPr/>
          </p:nvGrpSpPr>
          <p:grpSpPr>
            <a:xfrm>
              <a:off x="20862753" y="0"/>
              <a:ext cx="12451707" cy="2129994"/>
              <a:chOff x="0" y="0"/>
              <a:chExt cx="12389117" cy="2119287"/>
            </a:xfrm>
          </p:grpSpPr>
          <p:sp>
            <p:nvSpPr>
              <p:cNvPr id="25" name="Freeform 38">
                <a:extLst>
                  <a:ext uri="{FF2B5EF4-FFF2-40B4-BE49-F238E27FC236}">
                    <a16:creationId xmlns:a16="http://schemas.microsoft.com/office/drawing/2014/main" id="{BE0F31A5-60BC-4D56-F7B7-1B043D96B31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3" name="Group 39">
              <a:extLst>
                <a:ext uri="{FF2B5EF4-FFF2-40B4-BE49-F238E27FC236}">
                  <a16:creationId xmlns:a16="http://schemas.microsoft.com/office/drawing/2014/main" id="{BA83F2B5-32FB-1441-2C98-4D17FF1B58E8}"/>
                </a:ext>
              </a:extLst>
            </p:cNvPr>
            <p:cNvGrpSpPr>
              <a:grpSpLocks noChangeAspect="1"/>
            </p:cNvGrpSpPr>
            <p:nvPr/>
          </p:nvGrpSpPr>
          <p:grpSpPr>
            <a:xfrm>
              <a:off x="27330749" y="3142422"/>
              <a:ext cx="5983711" cy="2129994"/>
              <a:chOff x="0" y="0"/>
              <a:chExt cx="5953633" cy="2119287"/>
            </a:xfrm>
          </p:grpSpPr>
          <p:sp>
            <p:nvSpPr>
              <p:cNvPr id="24" name="Freeform 40">
                <a:extLst>
                  <a:ext uri="{FF2B5EF4-FFF2-40B4-BE49-F238E27FC236}">
                    <a16:creationId xmlns:a16="http://schemas.microsoft.com/office/drawing/2014/main" id="{0971210F-51E4-0A61-EBB8-59163A3D27E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9" name="Oval 8">
            <a:extLst>
              <a:ext uri="{FF2B5EF4-FFF2-40B4-BE49-F238E27FC236}">
                <a16:creationId xmlns:a16="http://schemas.microsoft.com/office/drawing/2014/main" id="{D1D691C3-C83C-21BF-166E-A769B2A2B6B0}"/>
              </a:ext>
            </a:extLst>
          </p:cNvPr>
          <p:cNvSpPr/>
          <p:nvPr userDrawn="1"/>
        </p:nvSpPr>
        <p:spPr>
          <a:xfrm rot="16200000">
            <a:off x="3952361" y="1285361"/>
            <a:ext cx="4287277" cy="4287277"/>
          </a:xfrm>
          <a:prstGeom prst="ellipse">
            <a:avLst/>
          </a:prstGeom>
          <a:solidFill>
            <a:srgbClr val="00264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4F70B4-EA66-659B-E04D-12C5B46ED08B}"/>
              </a:ext>
            </a:extLst>
          </p:cNvPr>
          <p:cNvSpPr/>
          <p:nvPr userDrawn="1"/>
        </p:nvSpPr>
        <p:spPr>
          <a:xfrm rot="16200000">
            <a:off x="4124497" y="1457497"/>
            <a:ext cx="3943006" cy="3943006"/>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F26E226-B851-3F3A-53F1-D5BFAA949C9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D76526C0-754F-F057-D2B7-D9B9ACA6A0D2}"/>
              </a:ext>
            </a:extLst>
          </p:cNvPr>
          <p:cNvGrpSpPr/>
          <p:nvPr userDrawn="1"/>
        </p:nvGrpSpPr>
        <p:grpSpPr>
          <a:xfrm>
            <a:off x="10542215" y="6313475"/>
            <a:ext cx="806169" cy="156064"/>
            <a:chOff x="10436933" y="1424045"/>
            <a:chExt cx="3986384" cy="771716"/>
          </a:xfrm>
        </p:grpSpPr>
        <p:grpSp>
          <p:nvGrpSpPr>
            <p:cNvPr id="37" name="Group 2">
              <a:extLst>
                <a:ext uri="{FF2B5EF4-FFF2-40B4-BE49-F238E27FC236}">
                  <a16:creationId xmlns:a16="http://schemas.microsoft.com/office/drawing/2014/main" id="{57279C58-8B1B-AE50-D395-156DE9E3C805}"/>
                </a:ext>
              </a:extLst>
            </p:cNvPr>
            <p:cNvGrpSpPr>
              <a:grpSpLocks noChangeAspect="1"/>
            </p:cNvGrpSpPr>
            <p:nvPr userDrawn="1"/>
          </p:nvGrpSpPr>
          <p:grpSpPr>
            <a:xfrm>
              <a:off x="10436933" y="1424045"/>
              <a:ext cx="852335" cy="771525"/>
              <a:chOff x="0" y="0"/>
              <a:chExt cx="1136447" cy="1028700"/>
            </a:xfrm>
          </p:grpSpPr>
          <p:sp>
            <p:nvSpPr>
              <p:cNvPr id="45" name="Freeform 3">
                <a:extLst>
                  <a:ext uri="{FF2B5EF4-FFF2-40B4-BE49-F238E27FC236}">
                    <a16:creationId xmlns:a16="http://schemas.microsoft.com/office/drawing/2014/main" id="{A9F72F43-B3D2-A3E8-47BB-900A887A4FD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46" name="Freeform 4">
                <a:extLst>
                  <a:ext uri="{FF2B5EF4-FFF2-40B4-BE49-F238E27FC236}">
                    <a16:creationId xmlns:a16="http://schemas.microsoft.com/office/drawing/2014/main" id="{13A0B38C-D6F2-74B7-4F80-68574511CF5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7" name="Freeform 5">
                <a:extLst>
                  <a:ext uri="{FF2B5EF4-FFF2-40B4-BE49-F238E27FC236}">
                    <a16:creationId xmlns:a16="http://schemas.microsoft.com/office/drawing/2014/main" id="{E99AADF1-AB9A-7EE4-BBBF-A29D498D600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8" name="Freeform 6">
                <a:extLst>
                  <a:ext uri="{FF2B5EF4-FFF2-40B4-BE49-F238E27FC236}">
                    <a16:creationId xmlns:a16="http://schemas.microsoft.com/office/drawing/2014/main" id="{2D803908-ECAD-F79A-4E61-3E152AFF970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9" name="Freeform 7">
                <a:extLst>
                  <a:ext uri="{FF2B5EF4-FFF2-40B4-BE49-F238E27FC236}">
                    <a16:creationId xmlns:a16="http://schemas.microsoft.com/office/drawing/2014/main" id="{5D93A119-A74E-4F63-2DF3-B468EC69F4D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0" name="Freeform 8">
                <a:extLst>
                  <a:ext uri="{FF2B5EF4-FFF2-40B4-BE49-F238E27FC236}">
                    <a16:creationId xmlns:a16="http://schemas.microsoft.com/office/drawing/2014/main" id="{C81B247C-FE41-CB3E-FE91-3BDF7469C55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1" name="Freeform 9">
                <a:extLst>
                  <a:ext uri="{FF2B5EF4-FFF2-40B4-BE49-F238E27FC236}">
                    <a16:creationId xmlns:a16="http://schemas.microsoft.com/office/drawing/2014/main" id="{FF0E08ED-2B9F-DADB-8076-020A12CC233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2" name="Freeform 10">
                <a:extLst>
                  <a:ext uri="{FF2B5EF4-FFF2-40B4-BE49-F238E27FC236}">
                    <a16:creationId xmlns:a16="http://schemas.microsoft.com/office/drawing/2014/main" id="{80FEC79B-6446-33DE-D6A0-BA11DC2E3F9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8" name="Group 11">
              <a:extLst>
                <a:ext uri="{FF2B5EF4-FFF2-40B4-BE49-F238E27FC236}">
                  <a16:creationId xmlns:a16="http://schemas.microsoft.com/office/drawing/2014/main" id="{AF274AA7-7934-C8F0-2B9E-EEE64E99FB4A}"/>
                </a:ext>
              </a:extLst>
            </p:cNvPr>
            <p:cNvGrpSpPr>
              <a:grpSpLocks noChangeAspect="1"/>
            </p:cNvGrpSpPr>
            <p:nvPr userDrawn="1"/>
          </p:nvGrpSpPr>
          <p:grpSpPr>
            <a:xfrm>
              <a:off x="11319520" y="1424226"/>
              <a:ext cx="3103797" cy="771535"/>
              <a:chOff x="0" y="0"/>
              <a:chExt cx="4138397" cy="1028713"/>
            </a:xfrm>
          </p:grpSpPr>
          <p:sp>
            <p:nvSpPr>
              <p:cNvPr id="39" name="Freeform 12">
                <a:extLst>
                  <a:ext uri="{FF2B5EF4-FFF2-40B4-BE49-F238E27FC236}">
                    <a16:creationId xmlns:a16="http://schemas.microsoft.com/office/drawing/2014/main" id="{4D87B843-7643-67CA-A853-BB58A9C78F3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0" name="Freeform 13">
                <a:extLst>
                  <a:ext uri="{FF2B5EF4-FFF2-40B4-BE49-F238E27FC236}">
                    <a16:creationId xmlns:a16="http://schemas.microsoft.com/office/drawing/2014/main" id="{40FDBBA1-E58A-F93D-A543-0290125A28B6}"/>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A9AA62D1-AD4F-CAC4-344B-E6A1B03ACE5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2" name="Freeform 15">
                <a:extLst>
                  <a:ext uri="{FF2B5EF4-FFF2-40B4-BE49-F238E27FC236}">
                    <a16:creationId xmlns:a16="http://schemas.microsoft.com/office/drawing/2014/main" id="{4BDF3E66-7089-640D-245E-5A04C174F69F}"/>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3" name="Freeform 16">
                <a:extLst>
                  <a:ext uri="{FF2B5EF4-FFF2-40B4-BE49-F238E27FC236}">
                    <a16:creationId xmlns:a16="http://schemas.microsoft.com/office/drawing/2014/main" id="{00619759-9DB2-8BB2-26E4-B0706226D78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4" name="Freeform 17">
                <a:extLst>
                  <a:ext uri="{FF2B5EF4-FFF2-40B4-BE49-F238E27FC236}">
                    <a16:creationId xmlns:a16="http://schemas.microsoft.com/office/drawing/2014/main" id="{BF591DCD-BE33-A42D-FEB1-25E0FA30148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3" name="Google Shape;130;p55">
            <a:extLst>
              <a:ext uri="{FF2B5EF4-FFF2-40B4-BE49-F238E27FC236}">
                <a16:creationId xmlns:a16="http://schemas.microsoft.com/office/drawing/2014/main" id="{F3950829-C5FD-61E7-A5BF-02D504ADE66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4" name="Straight Connector 53">
            <a:extLst>
              <a:ext uri="{FF2B5EF4-FFF2-40B4-BE49-F238E27FC236}">
                <a16:creationId xmlns:a16="http://schemas.microsoft.com/office/drawing/2014/main" id="{B17A0E57-E783-E606-5527-9FC5DAAFD47D}"/>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4DF3F12E-3941-6CA4-2AFA-05965D190AC4}"/>
              </a:ext>
            </a:extLst>
          </p:cNvPr>
          <p:cNvSpPr/>
          <p:nvPr userDrawn="1"/>
        </p:nvSpPr>
        <p:spPr>
          <a:xfrm>
            <a:off x="3805305" y="4084775"/>
            <a:ext cx="1223951" cy="1223951"/>
          </a:xfrm>
          <a:prstGeom prst="ellipse">
            <a:avLst/>
          </a:prstGeom>
          <a:solidFill>
            <a:schemeClr val="accent5"/>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Title 55">
            <a:extLst>
              <a:ext uri="{FF2B5EF4-FFF2-40B4-BE49-F238E27FC236}">
                <a16:creationId xmlns:a16="http://schemas.microsoft.com/office/drawing/2014/main" id="{AB5D3BCE-1F89-439D-29BF-8C7C437A398D}"/>
              </a:ext>
            </a:extLst>
          </p:cNvPr>
          <p:cNvSpPr>
            <a:spLocks noGrp="1"/>
          </p:cNvSpPr>
          <p:nvPr>
            <p:ph type="title" hasCustomPrompt="1"/>
          </p:nvPr>
        </p:nvSpPr>
        <p:spPr>
          <a:xfrm>
            <a:off x="4818346" y="2949032"/>
            <a:ext cx="2555306" cy="923330"/>
          </a:xfrm>
        </p:spPr>
        <p:txBody>
          <a:bodyPr wrap="square">
            <a:spAutoFit/>
          </a:bodyPr>
          <a:lstStyle>
            <a:lvl1pPr algn="ctr">
              <a:defRPr sz="3000">
                <a:solidFill>
                  <a:schemeClr val="bg1"/>
                </a:solidFill>
              </a:defRPr>
            </a:lvl1pPr>
          </a:lstStyle>
          <a:p>
            <a:r>
              <a:rPr lang="en-US"/>
              <a:t>Slide Title Goes Here</a:t>
            </a:r>
          </a:p>
        </p:txBody>
      </p:sp>
    </p:spTree>
    <p:extLst>
      <p:ext uri="{BB962C8B-B14F-4D97-AF65-F5344CB8AC3E}">
        <p14:creationId xmlns:p14="http://schemas.microsoft.com/office/powerpoint/2010/main" val="12618121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Picture w/ BG_Green">
    <p:bg>
      <p:bgPr>
        <a:solidFill>
          <a:srgbClr val="002A4D"/>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4BFCE9A-9BCE-4880-62DF-3AA3561EEE3B}"/>
              </a:ext>
            </a:extLst>
          </p:cNvPr>
          <p:cNvSpPr/>
          <p:nvPr userDrawn="1"/>
        </p:nvSpPr>
        <p:spPr>
          <a:xfrm>
            <a:off x="516638" y="1823365"/>
            <a:ext cx="4779757" cy="321127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C7C869-4C10-D722-7EE1-407647882B40}"/>
              </a:ext>
            </a:extLst>
          </p:cNvPr>
          <p:cNvSpPr/>
          <p:nvPr userDrawn="1"/>
        </p:nvSpPr>
        <p:spPr>
          <a:xfrm>
            <a:off x="0" y="1823365"/>
            <a:ext cx="2872807" cy="321126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B8C01CF-7142-FB4B-1203-ECEE411CDF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557" y="556726"/>
            <a:ext cx="1333297" cy="231615"/>
          </a:xfrm>
          <a:prstGeom prst="rect">
            <a:avLst/>
          </a:prstGeom>
        </p:spPr>
      </p:pic>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bg1"/>
                </a:solidFill>
              </a:defRPr>
            </a:lvl1pPr>
          </a:lstStyle>
          <a:p>
            <a:r>
              <a:rPr lang="en-US"/>
              <a:t>Title Goes Here</a:t>
            </a:r>
          </a:p>
        </p:txBody>
      </p:sp>
      <p:sp>
        <p:nvSpPr>
          <p:cNvPr id="10" name="Oval 9">
            <a:extLst>
              <a:ext uri="{FF2B5EF4-FFF2-40B4-BE49-F238E27FC236}">
                <a16:creationId xmlns:a16="http://schemas.microsoft.com/office/drawing/2014/main" id="{477E6BF2-090A-23AC-00AC-EB2B69994F39}"/>
              </a:ext>
            </a:extLst>
          </p:cNvPr>
          <p:cNvSpPr/>
          <p:nvPr userDrawn="1"/>
        </p:nvSpPr>
        <p:spPr>
          <a:xfrm>
            <a:off x="2116546" y="1949085"/>
            <a:ext cx="2959830" cy="29598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7F30CC-B360-8A4A-D43D-69923B60C9E1}"/>
              </a:ext>
            </a:extLst>
          </p:cNvPr>
          <p:cNvSpPr/>
          <p:nvPr userDrawn="1"/>
        </p:nvSpPr>
        <p:spPr>
          <a:xfrm>
            <a:off x="2240371" y="2067923"/>
            <a:ext cx="2722154" cy="272215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DBE7C6C1-64A5-7D60-74E1-DBCDAD4402FE}"/>
              </a:ext>
            </a:extLst>
          </p:cNvPr>
          <p:cNvSpPr>
            <a:spLocks noGrp="1"/>
          </p:cNvSpPr>
          <p:nvPr>
            <p:ph type="pic" sz="quarter" idx="10"/>
          </p:nvPr>
        </p:nvSpPr>
        <p:spPr>
          <a:xfrm>
            <a:off x="2360302" y="2191389"/>
            <a:ext cx="2475221" cy="2475221"/>
          </a:xfrm>
          <a:prstGeom prst="ellipse">
            <a:avLst/>
          </a:prstGeom>
        </p:spPr>
        <p:txBody>
          <a:bodyPr>
            <a:normAutofit/>
          </a:bodyPr>
          <a:lstStyle>
            <a:lvl1pPr>
              <a:defRPr sz="1600">
                <a:solidFill>
                  <a:schemeClr val="accent1"/>
                </a:solidFill>
              </a:defRPr>
            </a:lvl1pPr>
          </a:lstStyle>
          <a:p>
            <a:endParaRPr lang="en-US"/>
          </a:p>
        </p:txBody>
      </p:sp>
      <p:grpSp>
        <p:nvGrpSpPr>
          <p:cNvPr id="2" name="Group 18">
            <a:extLst>
              <a:ext uri="{FF2B5EF4-FFF2-40B4-BE49-F238E27FC236}">
                <a16:creationId xmlns:a16="http://schemas.microsoft.com/office/drawing/2014/main" id="{AECD0AA8-6F0C-69DA-C354-F3E2EE91AA69}"/>
              </a:ext>
            </a:extLst>
          </p:cNvPr>
          <p:cNvGrpSpPr/>
          <p:nvPr userDrawn="1"/>
        </p:nvGrpSpPr>
        <p:grpSpPr>
          <a:xfrm>
            <a:off x="8063095" y="5430644"/>
            <a:ext cx="4128905" cy="912744"/>
            <a:chOff x="9464026" y="0"/>
            <a:chExt cx="23850434" cy="5272428"/>
          </a:xfrm>
        </p:grpSpPr>
        <p:grpSp>
          <p:nvGrpSpPr>
            <p:cNvPr id="3" name="Group 27">
              <a:extLst>
                <a:ext uri="{FF2B5EF4-FFF2-40B4-BE49-F238E27FC236}">
                  <a16:creationId xmlns:a16="http://schemas.microsoft.com/office/drawing/2014/main" id="{1A8D4D53-88DE-7F9A-EE8C-D78D7F90FE18}"/>
                </a:ext>
              </a:extLst>
            </p:cNvPr>
            <p:cNvGrpSpPr>
              <a:grpSpLocks noChangeAspect="1"/>
            </p:cNvGrpSpPr>
            <p:nvPr/>
          </p:nvGrpSpPr>
          <p:grpSpPr>
            <a:xfrm>
              <a:off x="14163432" y="3142422"/>
              <a:ext cx="2130070" cy="2129866"/>
              <a:chOff x="0" y="0"/>
              <a:chExt cx="2119363" cy="2119160"/>
            </a:xfrm>
          </p:grpSpPr>
          <p:sp>
            <p:nvSpPr>
              <p:cNvPr id="22" name="Freeform 28">
                <a:extLst>
                  <a:ext uri="{FF2B5EF4-FFF2-40B4-BE49-F238E27FC236}">
                    <a16:creationId xmlns:a16="http://schemas.microsoft.com/office/drawing/2014/main" id="{5E740645-6E4F-9E25-A47E-6439FED9E65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6CDD33E9-BBF3-3025-88B3-6FABE7B00D18}"/>
                </a:ext>
              </a:extLst>
            </p:cNvPr>
            <p:cNvGrpSpPr>
              <a:grpSpLocks noChangeAspect="1"/>
            </p:cNvGrpSpPr>
            <p:nvPr/>
          </p:nvGrpSpPr>
          <p:grpSpPr>
            <a:xfrm>
              <a:off x="9464026" y="0"/>
              <a:ext cx="7784824" cy="2129994"/>
              <a:chOff x="0" y="0"/>
              <a:chExt cx="7745692" cy="2119287"/>
            </a:xfrm>
          </p:grpSpPr>
          <p:sp>
            <p:nvSpPr>
              <p:cNvPr id="21" name="Freeform 30">
                <a:extLst>
                  <a:ext uri="{FF2B5EF4-FFF2-40B4-BE49-F238E27FC236}">
                    <a16:creationId xmlns:a16="http://schemas.microsoft.com/office/drawing/2014/main" id="{A2EE7D4A-2FD7-DC3A-AC23-1402E6AB19A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4">
              <a:extLst>
                <a:ext uri="{FF2B5EF4-FFF2-40B4-BE49-F238E27FC236}">
                  <a16:creationId xmlns:a16="http://schemas.microsoft.com/office/drawing/2014/main" id="{BCA28D9B-A7F7-2440-9810-011596D936C8}"/>
                </a:ext>
              </a:extLst>
            </p:cNvPr>
            <p:cNvGrpSpPr>
              <a:grpSpLocks noChangeAspect="1"/>
            </p:cNvGrpSpPr>
            <p:nvPr/>
          </p:nvGrpSpPr>
          <p:grpSpPr>
            <a:xfrm>
              <a:off x="17990779" y="0"/>
              <a:ext cx="2130058" cy="2129853"/>
              <a:chOff x="0" y="0"/>
              <a:chExt cx="2119351" cy="2119147"/>
            </a:xfrm>
          </p:grpSpPr>
          <p:sp>
            <p:nvSpPr>
              <p:cNvPr id="20" name="Freeform 32">
                <a:extLst>
                  <a:ext uri="{FF2B5EF4-FFF2-40B4-BE49-F238E27FC236}">
                    <a16:creationId xmlns:a16="http://schemas.microsoft.com/office/drawing/2014/main" id="{54AF77D8-E533-AA84-A527-8B1CE52D2BE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340A9B79-EDB9-02F1-5086-8F9A4393FEAE}"/>
                </a:ext>
              </a:extLst>
            </p:cNvPr>
            <p:cNvGrpSpPr>
              <a:grpSpLocks noChangeAspect="1"/>
            </p:cNvGrpSpPr>
            <p:nvPr/>
          </p:nvGrpSpPr>
          <p:grpSpPr>
            <a:xfrm>
              <a:off x="17011180" y="3142434"/>
              <a:ext cx="6754079" cy="2129994"/>
              <a:chOff x="0" y="0"/>
              <a:chExt cx="6720129" cy="2119287"/>
            </a:xfrm>
          </p:grpSpPr>
          <p:sp>
            <p:nvSpPr>
              <p:cNvPr id="19" name="Freeform 34">
                <a:extLst>
                  <a:ext uri="{FF2B5EF4-FFF2-40B4-BE49-F238E27FC236}">
                    <a16:creationId xmlns:a16="http://schemas.microsoft.com/office/drawing/2014/main" id="{5D47A966-DDCB-2B69-E3E5-8BFEAA486FA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880E7773-FF45-A1C8-E367-5A45CD9C06C7}"/>
                </a:ext>
              </a:extLst>
            </p:cNvPr>
            <p:cNvGrpSpPr>
              <a:grpSpLocks noChangeAspect="1"/>
            </p:cNvGrpSpPr>
            <p:nvPr/>
          </p:nvGrpSpPr>
          <p:grpSpPr>
            <a:xfrm>
              <a:off x="24482976" y="3142422"/>
              <a:ext cx="2130070" cy="2129866"/>
              <a:chOff x="0" y="0"/>
              <a:chExt cx="2119363" cy="2119160"/>
            </a:xfrm>
          </p:grpSpPr>
          <p:sp>
            <p:nvSpPr>
              <p:cNvPr id="18" name="Freeform 36">
                <a:extLst>
                  <a:ext uri="{FF2B5EF4-FFF2-40B4-BE49-F238E27FC236}">
                    <a16:creationId xmlns:a16="http://schemas.microsoft.com/office/drawing/2014/main" id="{4CA24848-EC85-145A-98C6-4323715A96A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1" name="Group 37">
              <a:extLst>
                <a:ext uri="{FF2B5EF4-FFF2-40B4-BE49-F238E27FC236}">
                  <a16:creationId xmlns:a16="http://schemas.microsoft.com/office/drawing/2014/main" id="{AD79843D-7E9D-62C6-B89D-62CCD8B92C48}"/>
                </a:ext>
              </a:extLst>
            </p:cNvPr>
            <p:cNvGrpSpPr>
              <a:grpSpLocks noChangeAspect="1"/>
            </p:cNvGrpSpPr>
            <p:nvPr/>
          </p:nvGrpSpPr>
          <p:grpSpPr>
            <a:xfrm>
              <a:off x="20862753" y="0"/>
              <a:ext cx="12451707" cy="2129994"/>
              <a:chOff x="0" y="0"/>
              <a:chExt cx="12389117" cy="2119287"/>
            </a:xfrm>
          </p:grpSpPr>
          <p:sp>
            <p:nvSpPr>
              <p:cNvPr id="16" name="Freeform 38">
                <a:extLst>
                  <a:ext uri="{FF2B5EF4-FFF2-40B4-BE49-F238E27FC236}">
                    <a16:creationId xmlns:a16="http://schemas.microsoft.com/office/drawing/2014/main" id="{C9DFF24C-4EE6-780D-3675-2CAB38A612A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2" name="Group 39">
              <a:extLst>
                <a:ext uri="{FF2B5EF4-FFF2-40B4-BE49-F238E27FC236}">
                  <a16:creationId xmlns:a16="http://schemas.microsoft.com/office/drawing/2014/main" id="{AA5223B2-20BB-2F44-04B6-DC529EEE83DB}"/>
                </a:ext>
              </a:extLst>
            </p:cNvPr>
            <p:cNvGrpSpPr>
              <a:grpSpLocks noChangeAspect="1"/>
            </p:cNvGrpSpPr>
            <p:nvPr/>
          </p:nvGrpSpPr>
          <p:grpSpPr>
            <a:xfrm>
              <a:off x="27330749" y="3142422"/>
              <a:ext cx="5983711" cy="2129994"/>
              <a:chOff x="0" y="0"/>
              <a:chExt cx="5953633" cy="2119287"/>
            </a:xfrm>
          </p:grpSpPr>
          <p:sp>
            <p:nvSpPr>
              <p:cNvPr id="15" name="Freeform 40">
                <a:extLst>
                  <a:ext uri="{FF2B5EF4-FFF2-40B4-BE49-F238E27FC236}">
                    <a16:creationId xmlns:a16="http://schemas.microsoft.com/office/drawing/2014/main" id="{8D0A21AB-1897-E821-6F10-258F8ED714D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8528533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Text and Picture_Green">
    <p:bg>
      <p:bgPr>
        <a:solidFill>
          <a:srgbClr val="002646"/>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56204BAE-CE4A-1D28-5C41-5BE947777AEA}"/>
              </a:ext>
            </a:extLst>
          </p:cNvPr>
          <p:cNvGrpSpPr/>
          <p:nvPr userDrawn="1"/>
        </p:nvGrpSpPr>
        <p:grpSpPr>
          <a:xfrm>
            <a:off x="756426" y="1285361"/>
            <a:ext cx="4287277" cy="4287277"/>
            <a:chOff x="932423" y="1210549"/>
            <a:chExt cx="3657354" cy="3657354"/>
          </a:xfrm>
        </p:grpSpPr>
        <p:sp>
          <p:nvSpPr>
            <p:cNvPr id="7" name="Oval 6">
              <a:extLst>
                <a:ext uri="{FF2B5EF4-FFF2-40B4-BE49-F238E27FC236}">
                  <a16:creationId xmlns:a16="http://schemas.microsoft.com/office/drawing/2014/main" id="{406C5346-A528-8FC8-2BD9-5F724D2530C1}"/>
                </a:ext>
              </a:extLst>
            </p:cNvPr>
            <p:cNvSpPr/>
            <p:nvPr userDrawn="1"/>
          </p:nvSpPr>
          <p:spPr>
            <a:xfrm rot="16200000">
              <a:off x="932423" y="1210549"/>
              <a:ext cx="3657354" cy="36573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21D73A-A7C3-D25E-AAA6-989A8488B99F}"/>
                </a:ext>
              </a:extLst>
            </p:cNvPr>
            <p:cNvSpPr/>
            <p:nvPr userDrawn="1"/>
          </p:nvSpPr>
          <p:spPr>
            <a:xfrm rot="16200000">
              <a:off x="1094655" y="1372779"/>
              <a:ext cx="3363666" cy="336366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Picture Placeholder 22">
            <a:extLst>
              <a:ext uri="{FF2B5EF4-FFF2-40B4-BE49-F238E27FC236}">
                <a16:creationId xmlns:a16="http://schemas.microsoft.com/office/drawing/2014/main" id="{FE9B00B6-DC55-5180-367D-212D32BFED4C}"/>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accent1"/>
                </a:solidFill>
              </a:defRPr>
            </a:lvl1pPr>
          </a:lstStyle>
          <a:p>
            <a:endParaRPr lang="en-US"/>
          </a:p>
        </p:txBody>
      </p:sp>
      <p:grpSp>
        <p:nvGrpSpPr>
          <p:cNvPr id="29" name="Group 18">
            <a:extLst>
              <a:ext uri="{FF2B5EF4-FFF2-40B4-BE49-F238E27FC236}">
                <a16:creationId xmlns:a16="http://schemas.microsoft.com/office/drawing/2014/main" id="{C3EC4DE2-FFA0-613C-0911-ACCA2FD79C00}"/>
              </a:ext>
            </a:extLst>
          </p:cNvPr>
          <p:cNvGrpSpPr/>
          <p:nvPr userDrawn="1"/>
        </p:nvGrpSpPr>
        <p:grpSpPr>
          <a:xfrm>
            <a:off x="9715500" y="195835"/>
            <a:ext cx="2476500" cy="547460"/>
            <a:chOff x="9464026" y="0"/>
            <a:chExt cx="23850434" cy="5272428"/>
          </a:xfrm>
        </p:grpSpPr>
        <p:grpSp>
          <p:nvGrpSpPr>
            <p:cNvPr id="30" name="Group 27">
              <a:extLst>
                <a:ext uri="{FF2B5EF4-FFF2-40B4-BE49-F238E27FC236}">
                  <a16:creationId xmlns:a16="http://schemas.microsoft.com/office/drawing/2014/main" id="{E0AA562E-ADE3-1FBB-6C29-4D13CAEECD65}"/>
                </a:ext>
              </a:extLst>
            </p:cNvPr>
            <p:cNvGrpSpPr>
              <a:grpSpLocks noChangeAspect="1"/>
            </p:cNvGrpSpPr>
            <p:nvPr/>
          </p:nvGrpSpPr>
          <p:grpSpPr>
            <a:xfrm>
              <a:off x="14163432" y="3142422"/>
              <a:ext cx="2130070" cy="2129866"/>
              <a:chOff x="0" y="0"/>
              <a:chExt cx="2119363" cy="2119160"/>
            </a:xfrm>
          </p:grpSpPr>
          <p:sp>
            <p:nvSpPr>
              <p:cNvPr id="43" name="Freeform 28">
                <a:extLst>
                  <a:ext uri="{FF2B5EF4-FFF2-40B4-BE49-F238E27FC236}">
                    <a16:creationId xmlns:a16="http://schemas.microsoft.com/office/drawing/2014/main" id="{9146DD1F-5D88-B58B-80CA-F41F59DAD8F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1" name="Group 29">
              <a:extLst>
                <a:ext uri="{FF2B5EF4-FFF2-40B4-BE49-F238E27FC236}">
                  <a16:creationId xmlns:a16="http://schemas.microsoft.com/office/drawing/2014/main" id="{38D85EBA-FB2E-0527-5C99-ECBFC323721A}"/>
                </a:ext>
              </a:extLst>
            </p:cNvPr>
            <p:cNvGrpSpPr>
              <a:grpSpLocks noChangeAspect="1"/>
            </p:cNvGrpSpPr>
            <p:nvPr/>
          </p:nvGrpSpPr>
          <p:grpSpPr>
            <a:xfrm>
              <a:off x="9464026" y="0"/>
              <a:ext cx="7784824" cy="2129994"/>
              <a:chOff x="0" y="0"/>
              <a:chExt cx="7745692" cy="2119287"/>
            </a:xfrm>
          </p:grpSpPr>
          <p:sp>
            <p:nvSpPr>
              <p:cNvPr id="42" name="Freeform 30">
                <a:extLst>
                  <a:ext uri="{FF2B5EF4-FFF2-40B4-BE49-F238E27FC236}">
                    <a16:creationId xmlns:a16="http://schemas.microsoft.com/office/drawing/2014/main" id="{CEE136E2-3FEB-A127-C179-78B169F933C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2" name="Group 31">
              <a:extLst>
                <a:ext uri="{FF2B5EF4-FFF2-40B4-BE49-F238E27FC236}">
                  <a16:creationId xmlns:a16="http://schemas.microsoft.com/office/drawing/2014/main" id="{2DB7F982-1C6A-60EA-5C8C-D481C36FE574}"/>
                </a:ext>
              </a:extLst>
            </p:cNvPr>
            <p:cNvGrpSpPr>
              <a:grpSpLocks noChangeAspect="1"/>
            </p:cNvGrpSpPr>
            <p:nvPr/>
          </p:nvGrpSpPr>
          <p:grpSpPr>
            <a:xfrm>
              <a:off x="17990779" y="0"/>
              <a:ext cx="2130058" cy="2129853"/>
              <a:chOff x="0" y="0"/>
              <a:chExt cx="2119351" cy="2119147"/>
            </a:xfrm>
          </p:grpSpPr>
          <p:sp>
            <p:nvSpPr>
              <p:cNvPr id="41" name="Freeform 32">
                <a:extLst>
                  <a:ext uri="{FF2B5EF4-FFF2-40B4-BE49-F238E27FC236}">
                    <a16:creationId xmlns:a16="http://schemas.microsoft.com/office/drawing/2014/main" id="{1B195A9F-B9B3-2150-CFD9-1DB49374B44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33">
              <a:extLst>
                <a:ext uri="{FF2B5EF4-FFF2-40B4-BE49-F238E27FC236}">
                  <a16:creationId xmlns:a16="http://schemas.microsoft.com/office/drawing/2014/main" id="{4DEFE7C5-4875-592D-D465-433EB479ECBE}"/>
                </a:ext>
              </a:extLst>
            </p:cNvPr>
            <p:cNvGrpSpPr>
              <a:grpSpLocks noChangeAspect="1"/>
            </p:cNvGrpSpPr>
            <p:nvPr/>
          </p:nvGrpSpPr>
          <p:grpSpPr>
            <a:xfrm>
              <a:off x="17011180" y="3142434"/>
              <a:ext cx="6754079" cy="2129994"/>
              <a:chOff x="0" y="0"/>
              <a:chExt cx="6720129" cy="2119287"/>
            </a:xfrm>
          </p:grpSpPr>
          <p:sp>
            <p:nvSpPr>
              <p:cNvPr id="40" name="Freeform 34">
                <a:extLst>
                  <a:ext uri="{FF2B5EF4-FFF2-40B4-BE49-F238E27FC236}">
                    <a16:creationId xmlns:a16="http://schemas.microsoft.com/office/drawing/2014/main" id="{9C0AD3EC-259F-9A89-1ABC-5D3ABF8A98A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4" name="Group 35">
              <a:extLst>
                <a:ext uri="{FF2B5EF4-FFF2-40B4-BE49-F238E27FC236}">
                  <a16:creationId xmlns:a16="http://schemas.microsoft.com/office/drawing/2014/main" id="{19CFBD73-9AD7-621A-58FA-3F658EAD3EB0}"/>
                </a:ext>
              </a:extLst>
            </p:cNvPr>
            <p:cNvGrpSpPr>
              <a:grpSpLocks noChangeAspect="1"/>
            </p:cNvGrpSpPr>
            <p:nvPr/>
          </p:nvGrpSpPr>
          <p:grpSpPr>
            <a:xfrm>
              <a:off x="24482976" y="3142422"/>
              <a:ext cx="2130070" cy="2129866"/>
              <a:chOff x="0" y="0"/>
              <a:chExt cx="2119363" cy="2119160"/>
            </a:xfrm>
          </p:grpSpPr>
          <p:sp>
            <p:nvSpPr>
              <p:cNvPr id="39" name="Freeform 36">
                <a:extLst>
                  <a:ext uri="{FF2B5EF4-FFF2-40B4-BE49-F238E27FC236}">
                    <a16:creationId xmlns:a16="http://schemas.microsoft.com/office/drawing/2014/main" id="{8E59DE10-B6C9-09A8-44A7-7004B412C2D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5" name="Group 37">
              <a:extLst>
                <a:ext uri="{FF2B5EF4-FFF2-40B4-BE49-F238E27FC236}">
                  <a16:creationId xmlns:a16="http://schemas.microsoft.com/office/drawing/2014/main" id="{3AFEE071-E847-5FF7-24C4-4B162DD25423}"/>
                </a:ext>
              </a:extLst>
            </p:cNvPr>
            <p:cNvGrpSpPr>
              <a:grpSpLocks noChangeAspect="1"/>
            </p:cNvGrpSpPr>
            <p:nvPr/>
          </p:nvGrpSpPr>
          <p:grpSpPr>
            <a:xfrm>
              <a:off x="20862753" y="0"/>
              <a:ext cx="12451707" cy="2129994"/>
              <a:chOff x="0" y="0"/>
              <a:chExt cx="12389117" cy="2119287"/>
            </a:xfrm>
          </p:grpSpPr>
          <p:sp>
            <p:nvSpPr>
              <p:cNvPr id="38" name="Freeform 38">
                <a:extLst>
                  <a:ext uri="{FF2B5EF4-FFF2-40B4-BE49-F238E27FC236}">
                    <a16:creationId xmlns:a16="http://schemas.microsoft.com/office/drawing/2014/main" id="{7508B1F1-06CA-F6D4-B010-9E9E33718CB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36" name="Group 39">
              <a:extLst>
                <a:ext uri="{FF2B5EF4-FFF2-40B4-BE49-F238E27FC236}">
                  <a16:creationId xmlns:a16="http://schemas.microsoft.com/office/drawing/2014/main" id="{AF16AF55-482D-BC50-9FA7-716DF983DFB9}"/>
                </a:ext>
              </a:extLst>
            </p:cNvPr>
            <p:cNvGrpSpPr>
              <a:grpSpLocks noChangeAspect="1"/>
            </p:cNvGrpSpPr>
            <p:nvPr/>
          </p:nvGrpSpPr>
          <p:grpSpPr>
            <a:xfrm>
              <a:off x="27330749" y="3142422"/>
              <a:ext cx="5983711" cy="2129994"/>
              <a:chOff x="0" y="0"/>
              <a:chExt cx="5953633" cy="2119287"/>
            </a:xfrm>
          </p:grpSpPr>
          <p:sp>
            <p:nvSpPr>
              <p:cNvPr id="37" name="Freeform 40">
                <a:extLst>
                  <a:ext uri="{FF2B5EF4-FFF2-40B4-BE49-F238E27FC236}">
                    <a16:creationId xmlns:a16="http://schemas.microsoft.com/office/drawing/2014/main" id="{9EF8972F-633B-FAAE-E189-39A019A6C17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45" name="Group 18">
            <a:extLst>
              <a:ext uri="{FF2B5EF4-FFF2-40B4-BE49-F238E27FC236}">
                <a16:creationId xmlns:a16="http://schemas.microsoft.com/office/drawing/2014/main" id="{9CC06588-E57B-B0B4-036C-94D87AD279C8}"/>
              </a:ext>
            </a:extLst>
          </p:cNvPr>
          <p:cNvGrpSpPr/>
          <p:nvPr userDrawn="1"/>
        </p:nvGrpSpPr>
        <p:grpSpPr>
          <a:xfrm rot="10800000">
            <a:off x="0" y="6112564"/>
            <a:ext cx="2476500" cy="547460"/>
            <a:chOff x="9464026" y="0"/>
            <a:chExt cx="23850434" cy="5272428"/>
          </a:xfrm>
        </p:grpSpPr>
        <p:grpSp>
          <p:nvGrpSpPr>
            <p:cNvPr id="46" name="Group 27">
              <a:extLst>
                <a:ext uri="{FF2B5EF4-FFF2-40B4-BE49-F238E27FC236}">
                  <a16:creationId xmlns:a16="http://schemas.microsoft.com/office/drawing/2014/main" id="{4E977166-B1A7-09CB-6DA0-45A12BE181A3}"/>
                </a:ext>
              </a:extLst>
            </p:cNvPr>
            <p:cNvGrpSpPr>
              <a:grpSpLocks noChangeAspect="1"/>
            </p:cNvGrpSpPr>
            <p:nvPr/>
          </p:nvGrpSpPr>
          <p:grpSpPr>
            <a:xfrm>
              <a:off x="14163432" y="3142422"/>
              <a:ext cx="2130070" cy="2129866"/>
              <a:chOff x="0" y="0"/>
              <a:chExt cx="2119363" cy="2119160"/>
            </a:xfrm>
          </p:grpSpPr>
          <p:sp>
            <p:nvSpPr>
              <p:cNvPr id="59" name="Freeform 28">
                <a:extLst>
                  <a:ext uri="{FF2B5EF4-FFF2-40B4-BE49-F238E27FC236}">
                    <a16:creationId xmlns:a16="http://schemas.microsoft.com/office/drawing/2014/main" id="{37EDEB87-8B0A-D127-AA6D-A214C8432E4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7" name="Group 29">
              <a:extLst>
                <a:ext uri="{FF2B5EF4-FFF2-40B4-BE49-F238E27FC236}">
                  <a16:creationId xmlns:a16="http://schemas.microsoft.com/office/drawing/2014/main" id="{6524CBC7-B354-FB54-F516-A31C511F1214}"/>
                </a:ext>
              </a:extLst>
            </p:cNvPr>
            <p:cNvGrpSpPr>
              <a:grpSpLocks noChangeAspect="1"/>
            </p:cNvGrpSpPr>
            <p:nvPr/>
          </p:nvGrpSpPr>
          <p:grpSpPr>
            <a:xfrm>
              <a:off x="9464026" y="0"/>
              <a:ext cx="7784824" cy="2129994"/>
              <a:chOff x="0" y="0"/>
              <a:chExt cx="7745692" cy="2119287"/>
            </a:xfrm>
          </p:grpSpPr>
          <p:sp>
            <p:nvSpPr>
              <p:cNvPr id="58" name="Freeform 30">
                <a:extLst>
                  <a:ext uri="{FF2B5EF4-FFF2-40B4-BE49-F238E27FC236}">
                    <a16:creationId xmlns:a16="http://schemas.microsoft.com/office/drawing/2014/main" id="{D7FEE863-1B70-C061-E467-43D3826FEF56}"/>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8" name="Group 47">
              <a:extLst>
                <a:ext uri="{FF2B5EF4-FFF2-40B4-BE49-F238E27FC236}">
                  <a16:creationId xmlns:a16="http://schemas.microsoft.com/office/drawing/2014/main" id="{4EA62302-9B50-4239-D175-CBE35EEB688A}"/>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D93B802C-2EC9-ADF6-181B-CC49F8203D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9" name="Group 33">
              <a:extLst>
                <a:ext uri="{FF2B5EF4-FFF2-40B4-BE49-F238E27FC236}">
                  <a16:creationId xmlns:a16="http://schemas.microsoft.com/office/drawing/2014/main" id="{B2B3A403-7093-4036-1A72-ACCA54AFF407}"/>
                </a:ext>
              </a:extLst>
            </p:cNvPr>
            <p:cNvGrpSpPr>
              <a:grpSpLocks noChangeAspect="1"/>
            </p:cNvGrpSpPr>
            <p:nvPr/>
          </p:nvGrpSpPr>
          <p:grpSpPr>
            <a:xfrm>
              <a:off x="17011180" y="3142434"/>
              <a:ext cx="6754079" cy="2129994"/>
              <a:chOff x="0" y="0"/>
              <a:chExt cx="6720129" cy="2119287"/>
            </a:xfrm>
          </p:grpSpPr>
          <p:sp>
            <p:nvSpPr>
              <p:cNvPr id="56" name="Freeform 34">
                <a:extLst>
                  <a:ext uri="{FF2B5EF4-FFF2-40B4-BE49-F238E27FC236}">
                    <a16:creationId xmlns:a16="http://schemas.microsoft.com/office/drawing/2014/main" id="{040B8364-2CF9-97A3-3E4A-53319FD40DE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0" name="Group 35">
              <a:extLst>
                <a:ext uri="{FF2B5EF4-FFF2-40B4-BE49-F238E27FC236}">
                  <a16:creationId xmlns:a16="http://schemas.microsoft.com/office/drawing/2014/main" id="{0F1D574A-3074-7994-87AE-421A37CCD9F7}"/>
                </a:ext>
              </a:extLst>
            </p:cNvPr>
            <p:cNvGrpSpPr>
              <a:grpSpLocks noChangeAspect="1"/>
            </p:cNvGrpSpPr>
            <p:nvPr/>
          </p:nvGrpSpPr>
          <p:grpSpPr>
            <a:xfrm>
              <a:off x="24482976" y="3142422"/>
              <a:ext cx="2130070" cy="2129866"/>
              <a:chOff x="0" y="0"/>
              <a:chExt cx="2119363" cy="2119160"/>
            </a:xfrm>
          </p:grpSpPr>
          <p:sp>
            <p:nvSpPr>
              <p:cNvPr id="55" name="Freeform 36">
                <a:extLst>
                  <a:ext uri="{FF2B5EF4-FFF2-40B4-BE49-F238E27FC236}">
                    <a16:creationId xmlns:a16="http://schemas.microsoft.com/office/drawing/2014/main" id="{F22F7916-B70F-E792-AD9E-D4FAFF535BF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1" name="Group 37">
              <a:extLst>
                <a:ext uri="{FF2B5EF4-FFF2-40B4-BE49-F238E27FC236}">
                  <a16:creationId xmlns:a16="http://schemas.microsoft.com/office/drawing/2014/main" id="{79D2A536-9671-D44E-42E1-1D6D4132DABB}"/>
                </a:ext>
              </a:extLst>
            </p:cNvPr>
            <p:cNvGrpSpPr>
              <a:grpSpLocks noChangeAspect="1"/>
            </p:cNvGrpSpPr>
            <p:nvPr/>
          </p:nvGrpSpPr>
          <p:grpSpPr>
            <a:xfrm>
              <a:off x="20862753" y="0"/>
              <a:ext cx="12451707" cy="2129994"/>
              <a:chOff x="0" y="0"/>
              <a:chExt cx="12389117" cy="2119287"/>
            </a:xfrm>
          </p:grpSpPr>
          <p:sp>
            <p:nvSpPr>
              <p:cNvPr id="54" name="Freeform 38">
                <a:extLst>
                  <a:ext uri="{FF2B5EF4-FFF2-40B4-BE49-F238E27FC236}">
                    <a16:creationId xmlns:a16="http://schemas.microsoft.com/office/drawing/2014/main" id="{59282526-A5AD-9673-3BAA-C1511BD7509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2" name="Group 39">
              <a:extLst>
                <a:ext uri="{FF2B5EF4-FFF2-40B4-BE49-F238E27FC236}">
                  <a16:creationId xmlns:a16="http://schemas.microsoft.com/office/drawing/2014/main" id="{3E229429-524B-D85B-523F-E20107589F3F}"/>
                </a:ext>
              </a:extLst>
            </p:cNvPr>
            <p:cNvGrpSpPr>
              <a:grpSpLocks noChangeAspect="1"/>
            </p:cNvGrpSpPr>
            <p:nvPr/>
          </p:nvGrpSpPr>
          <p:grpSpPr>
            <a:xfrm>
              <a:off x="27330749" y="3142422"/>
              <a:ext cx="5983711" cy="2129994"/>
              <a:chOff x="0" y="0"/>
              <a:chExt cx="5953633" cy="2119287"/>
            </a:xfrm>
          </p:grpSpPr>
          <p:sp>
            <p:nvSpPr>
              <p:cNvPr id="53" name="Freeform 40">
                <a:extLst>
                  <a:ext uri="{FF2B5EF4-FFF2-40B4-BE49-F238E27FC236}">
                    <a16:creationId xmlns:a16="http://schemas.microsoft.com/office/drawing/2014/main" id="{69AC622D-7ED1-B116-E003-4D1CA8A6BDC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983256"/>
            <a:ext cx="5196777" cy="424732"/>
          </a:xfrm>
        </p:spPr>
        <p:txBody>
          <a:bodyPr wrap="square">
            <a:spAutoFit/>
          </a:bodyPr>
          <a:lstStyle>
            <a:lvl1pPr algn="l">
              <a:defRPr sz="2400">
                <a:solidFill>
                  <a:schemeClr val="bg1"/>
                </a:solidFill>
              </a:defRPr>
            </a:lvl1pPr>
          </a:lstStyle>
          <a:p>
            <a:r>
              <a:rPr lang="en-US"/>
              <a:t>Slide Title Goes Here</a:t>
            </a:r>
          </a:p>
        </p:txBody>
      </p:sp>
      <p:sp>
        <p:nvSpPr>
          <p:cNvPr id="61" name="Text Placeholder 6">
            <a:extLst>
              <a:ext uri="{FF2B5EF4-FFF2-40B4-BE49-F238E27FC236}">
                <a16:creationId xmlns:a16="http://schemas.microsoft.com/office/drawing/2014/main" id="{01F7F1E0-4D73-73CD-A5F2-F5FC67C8990B}"/>
              </a:ext>
            </a:extLst>
          </p:cNvPr>
          <p:cNvSpPr>
            <a:spLocks noGrp="1"/>
          </p:cNvSpPr>
          <p:nvPr>
            <p:ph type="body" sz="half" idx="2"/>
          </p:nvPr>
        </p:nvSpPr>
        <p:spPr>
          <a:xfrm>
            <a:off x="6141982" y="3165815"/>
            <a:ext cx="5200289" cy="2298181"/>
          </a:xfrm>
        </p:spPr>
        <p:txBody>
          <a:bodyPr>
            <a:normAutofit/>
          </a:bodyPr>
          <a:lstStyle>
            <a:lvl1pPr marL="0" indent="0">
              <a:lnSpc>
                <a:spcPct val="100000"/>
              </a:lnSpc>
              <a:spcBef>
                <a:spcPts val="0"/>
              </a:spcBef>
              <a:buFont typeface="Arial" panose="020B0604020202020204" pitchFamily="34" charset="0"/>
              <a:buNone/>
              <a:defRPr sz="1400">
                <a:solidFill>
                  <a:schemeClr val="bg1"/>
                </a:solidFill>
                <a:latin typeface="Montserrat" panose="02000505000000020004" pitchFamily="2" charset="77"/>
              </a:defRPr>
            </a:lvl1pPr>
          </a:lstStyle>
          <a:p>
            <a:pPr lvl="0"/>
            <a:r>
              <a:rPr lang="en-US"/>
              <a:t>Click to edit Master text styles</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583113"/>
            <a:ext cx="5196776" cy="341632"/>
          </a:xfrm>
        </p:spPr>
        <p:txBody>
          <a:bodyPr wrap="square">
            <a:spAutoFit/>
          </a:bodyPr>
          <a:lstStyle>
            <a:lvl1pPr marL="0" indent="0" algn="l">
              <a:buNone/>
              <a:defRPr sz="1800" b="1">
                <a:solidFill>
                  <a:schemeClr val="accent5"/>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63" name="Group 62">
            <a:extLst>
              <a:ext uri="{FF2B5EF4-FFF2-40B4-BE49-F238E27FC236}">
                <a16:creationId xmlns:a16="http://schemas.microsoft.com/office/drawing/2014/main" id="{B1A43BDE-607A-AEA0-DD45-6753CEFFB15A}"/>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5E24C8CC-B39D-1E3D-CE09-62A8BB2C3703}"/>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84647922-5BCF-05D3-4A42-EE05402CA0A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73" name="Freeform 4">
                <a:extLst>
                  <a:ext uri="{FF2B5EF4-FFF2-40B4-BE49-F238E27FC236}">
                    <a16:creationId xmlns:a16="http://schemas.microsoft.com/office/drawing/2014/main" id="{8B6CE537-82B9-7948-CE65-2292B52331E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74" name="Freeform 5">
                <a:extLst>
                  <a:ext uri="{FF2B5EF4-FFF2-40B4-BE49-F238E27FC236}">
                    <a16:creationId xmlns:a16="http://schemas.microsoft.com/office/drawing/2014/main" id="{0572EDBB-F511-B861-1D6A-3270CBFA44A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75" name="Freeform 6">
                <a:extLst>
                  <a:ext uri="{FF2B5EF4-FFF2-40B4-BE49-F238E27FC236}">
                    <a16:creationId xmlns:a16="http://schemas.microsoft.com/office/drawing/2014/main" id="{4B3FC47B-04D9-711F-1465-2137F038E36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76" name="Freeform 7">
                <a:extLst>
                  <a:ext uri="{FF2B5EF4-FFF2-40B4-BE49-F238E27FC236}">
                    <a16:creationId xmlns:a16="http://schemas.microsoft.com/office/drawing/2014/main" id="{22C970B6-D597-414A-5B7F-DE3A2EBF7BA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7" name="Freeform 8">
                <a:extLst>
                  <a:ext uri="{FF2B5EF4-FFF2-40B4-BE49-F238E27FC236}">
                    <a16:creationId xmlns:a16="http://schemas.microsoft.com/office/drawing/2014/main" id="{F743B14E-86B0-337F-94F8-7C4764233C4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8" name="Freeform 9">
                <a:extLst>
                  <a:ext uri="{FF2B5EF4-FFF2-40B4-BE49-F238E27FC236}">
                    <a16:creationId xmlns:a16="http://schemas.microsoft.com/office/drawing/2014/main" id="{8B1B2B5F-BB47-C6E5-2953-98271676AA3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79" name="Freeform 10">
                <a:extLst>
                  <a:ext uri="{FF2B5EF4-FFF2-40B4-BE49-F238E27FC236}">
                    <a16:creationId xmlns:a16="http://schemas.microsoft.com/office/drawing/2014/main" id="{E7208593-37B5-B922-59D1-A7601E8FF0D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65" name="Group 11">
              <a:extLst>
                <a:ext uri="{FF2B5EF4-FFF2-40B4-BE49-F238E27FC236}">
                  <a16:creationId xmlns:a16="http://schemas.microsoft.com/office/drawing/2014/main" id="{DC206711-C6D2-BA10-0586-42EEBF9E5C1C}"/>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335F8D90-57D7-5449-0815-ACFA173CB59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67" name="Freeform 13">
                <a:extLst>
                  <a:ext uri="{FF2B5EF4-FFF2-40B4-BE49-F238E27FC236}">
                    <a16:creationId xmlns:a16="http://schemas.microsoft.com/office/drawing/2014/main" id="{49D6975C-2C3D-E20A-D9C3-CF4EB988183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68" name="Freeform 14">
                <a:extLst>
                  <a:ext uri="{FF2B5EF4-FFF2-40B4-BE49-F238E27FC236}">
                    <a16:creationId xmlns:a16="http://schemas.microsoft.com/office/drawing/2014/main" id="{DD685792-87E1-D1E4-1F6C-47A40C914B4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69" name="Freeform 15">
                <a:extLst>
                  <a:ext uri="{FF2B5EF4-FFF2-40B4-BE49-F238E27FC236}">
                    <a16:creationId xmlns:a16="http://schemas.microsoft.com/office/drawing/2014/main" id="{7DCFB5AF-D208-C47B-D400-E845701BABE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70" name="Freeform 16">
                <a:extLst>
                  <a:ext uri="{FF2B5EF4-FFF2-40B4-BE49-F238E27FC236}">
                    <a16:creationId xmlns:a16="http://schemas.microsoft.com/office/drawing/2014/main" id="{1C09F18C-34C5-151E-1D35-02415AB04A7F}"/>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71" name="Freeform 17">
                <a:extLst>
                  <a:ext uri="{FF2B5EF4-FFF2-40B4-BE49-F238E27FC236}">
                    <a16:creationId xmlns:a16="http://schemas.microsoft.com/office/drawing/2014/main" id="{6B098815-983E-9F1B-3557-03F64DBBCDA9}"/>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cxnSp>
        <p:nvCxnSpPr>
          <p:cNvPr id="80" name="Straight Connector 79">
            <a:extLst>
              <a:ext uri="{FF2B5EF4-FFF2-40B4-BE49-F238E27FC236}">
                <a16:creationId xmlns:a16="http://schemas.microsoft.com/office/drawing/2014/main" id="{76583B5E-6907-5C07-44CB-88EAB2C0ADC6}"/>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81" name="Google Shape;130;p55">
            <a:extLst>
              <a:ext uri="{FF2B5EF4-FFF2-40B4-BE49-F238E27FC236}">
                <a16:creationId xmlns:a16="http://schemas.microsoft.com/office/drawing/2014/main" id="{3E87EA01-8C65-9412-39CF-F5DFD179B44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2" name="Straight Connector 81">
            <a:extLst>
              <a:ext uri="{FF2B5EF4-FFF2-40B4-BE49-F238E27FC236}">
                <a16:creationId xmlns:a16="http://schemas.microsoft.com/office/drawing/2014/main" id="{CEB3CE50-9624-65AC-7090-9ED39E49B42C}"/>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387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Text Slide_Green">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69C8C183-2A0E-0BD2-44E9-24797494B357}"/>
              </a:ext>
            </a:extLst>
          </p:cNvPr>
          <p:cNvGrpSpPr/>
          <p:nvPr userDrawn="1"/>
        </p:nvGrpSpPr>
        <p:grpSpPr>
          <a:xfrm flipH="1">
            <a:off x="-9678" y="6225838"/>
            <a:ext cx="2375018" cy="520564"/>
            <a:chOff x="9464026" y="0"/>
            <a:chExt cx="23850434" cy="5272428"/>
          </a:xfrm>
          <a:solidFill>
            <a:schemeClr val="bg1"/>
          </a:solidFill>
        </p:grpSpPr>
        <p:grpSp>
          <p:nvGrpSpPr>
            <p:cNvPr id="36" name="Group 27">
              <a:extLst>
                <a:ext uri="{FF2B5EF4-FFF2-40B4-BE49-F238E27FC236}">
                  <a16:creationId xmlns:a16="http://schemas.microsoft.com/office/drawing/2014/main" id="{D10FF140-4C04-0396-CF9A-8B03D50F7158}"/>
                </a:ext>
              </a:extLst>
            </p:cNvPr>
            <p:cNvGrpSpPr>
              <a:grpSpLocks noChangeAspect="1"/>
            </p:cNvGrpSpPr>
            <p:nvPr/>
          </p:nvGrpSpPr>
          <p:grpSpPr>
            <a:xfrm>
              <a:off x="14163432" y="3142422"/>
              <a:ext cx="2130070" cy="2129866"/>
              <a:chOff x="0" y="0"/>
              <a:chExt cx="2119363" cy="2119160"/>
            </a:xfrm>
            <a:grpFill/>
          </p:grpSpPr>
          <p:sp>
            <p:nvSpPr>
              <p:cNvPr id="90" name="Freeform 28">
                <a:extLst>
                  <a:ext uri="{FF2B5EF4-FFF2-40B4-BE49-F238E27FC236}">
                    <a16:creationId xmlns:a16="http://schemas.microsoft.com/office/drawing/2014/main" id="{D5FE3173-6756-6E7B-D00E-3C9B76BA01D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7" name="Group 29">
              <a:extLst>
                <a:ext uri="{FF2B5EF4-FFF2-40B4-BE49-F238E27FC236}">
                  <a16:creationId xmlns:a16="http://schemas.microsoft.com/office/drawing/2014/main" id="{8BD40F61-8464-A3B7-5758-36D646107449}"/>
                </a:ext>
              </a:extLst>
            </p:cNvPr>
            <p:cNvGrpSpPr>
              <a:grpSpLocks noChangeAspect="1"/>
            </p:cNvGrpSpPr>
            <p:nvPr/>
          </p:nvGrpSpPr>
          <p:grpSpPr>
            <a:xfrm>
              <a:off x="9464026" y="0"/>
              <a:ext cx="7784824" cy="2129994"/>
              <a:chOff x="0" y="0"/>
              <a:chExt cx="7745692" cy="2119287"/>
            </a:xfrm>
            <a:grpFill/>
          </p:grpSpPr>
          <p:sp>
            <p:nvSpPr>
              <p:cNvPr id="89" name="Freeform 30">
                <a:extLst>
                  <a:ext uri="{FF2B5EF4-FFF2-40B4-BE49-F238E27FC236}">
                    <a16:creationId xmlns:a16="http://schemas.microsoft.com/office/drawing/2014/main" id="{A068F7D9-D4E9-0262-D4F0-E2949E954E7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38" name="Group 31">
              <a:extLst>
                <a:ext uri="{FF2B5EF4-FFF2-40B4-BE49-F238E27FC236}">
                  <a16:creationId xmlns:a16="http://schemas.microsoft.com/office/drawing/2014/main" id="{43CA6C15-C61D-5541-3D40-F62936A7F78C}"/>
                </a:ext>
              </a:extLst>
            </p:cNvPr>
            <p:cNvGrpSpPr>
              <a:grpSpLocks noChangeAspect="1"/>
            </p:cNvGrpSpPr>
            <p:nvPr/>
          </p:nvGrpSpPr>
          <p:grpSpPr>
            <a:xfrm>
              <a:off x="17990779" y="0"/>
              <a:ext cx="2130058" cy="2129853"/>
              <a:chOff x="0" y="0"/>
              <a:chExt cx="2119351" cy="2119147"/>
            </a:xfrm>
            <a:grpFill/>
          </p:grpSpPr>
          <p:sp>
            <p:nvSpPr>
              <p:cNvPr id="88" name="Freeform 32">
                <a:extLst>
                  <a:ext uri="{FF2B5EF4-FFF2-40B4-BE49-F238E27FC236}">
                    <a16:creationId xmlns:a16="http://schemas.microsoft.com/office/drawing/2014/main" id="{898D2D52-F103-7971-3AE5-14BDA4E4672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39" name="Group 33">
              <a:extLst>
                <a:ext uri="{FF2B5EF4-FFF2-40B4-BE49-F238E27FC236}">
                  <a16:creationId xmlns:a16="http://schemas.microsoft.com/office/drawing/2014/main" id="{EE575834-7ADD-B7A8-D766-A49BAA461EB3}"/>
                </a:ext>
              </a:extLst>
            </p:cNvPr>
            <p:cNvGrpSpPr>
              <a:grpSpLocks noChangeAspect="1"/>
            </p:cNvGrpSpPr>
            <p:nvPr/>
          </p:nvGrpSpPr>
          <p:grpSpPr>
            <a:xfrm>
              <a:off x="17011180" y="3142434"/>
              <a:ext cx="6754079" cy="2129994"/>
              <a:chOff x="0" y="0"/>
              <a:chExt cx="6720129" cy="2119287"/>
            </a:xfrm>
            <a:grpFill/>
          </p:grpSpPr>
          <p:sp>
            <p:nvSpPr>
              <p:cNvPr id="87" name="Freeform 34">
                <a:extLst>
                  <a:ext uri="{FF2B5EF4-FFF2-40B4-BE49-F238E27FC236}">
                    <a16:creationId xmlns:a16="http://schemas.microsoft.com/office/drawing/2014/main" id="{BB15444B-5937-25FD-E4C3-BD56EE3EF5DE}"/>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0" name="Group 35">
              <a:extLst>
                <a:ext uri="{FF2B5EF4-FFF2-40B4-BE49-F238E27FC236}">
                  <a16:creationId xmlns:a16="http://schemas.microsoft.com/office/drawing/2014/main" id="{20A2E279-A049-EF48-B825-F92BBD6DF619}"/>
                </a:ext>
              </a:extLst>
            </p:cNvPr>
            <p:cNvGrpSpPr>
              <a:grpSpLocks noChangeAspect="1"/>
            </p:cNvGrpSpPr>
            <p:nvPr/>
          </p:nvGrpSpPr>
          <p:grpSpPr>
            <a:xfrm>
              <a:off x="24482976" y="3142422"/>
              <a:ext cx="2130070" cy="2129866"/>
              <a:chOff x="0" y="0"/>
              <a:chExt cx="2119363" cy="2119160"/>
            </a:xfrm>
            <a:grpFill/>
          </p:grpSpPr>
          <p:sp>
            <p:nvSpPr>
              <p:cNvPr id="86" name="Freeform 36">
                <a:extLst>
                  <a:ext uri="{FF2B5EF4-FFF2-40B4-BE49-F238E27FC236}">
                    <a16:creationId xmlns:a16="http://schemas.microsoft.com/office/drawing/2014/main" id="{51ACA8C9-6D12-4637-BB71-D98F54642A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FBEF15FC-629A-D925-0D5E-C44AA053440D}"/>
                </a:ext>
              </a:extLst>
            </p:cNvPr>
            <p:cNvGrpSpPr>
              <a:grpSpLocks noChangeAspect="1"/>
            </p:cNvGrpSpPr>
            <p:nvPr/>
          </p:nvGrpSpPr>
          <p:grpSpPr>
            <a:xfrm>
              <a:off x="20862753" y="0"/>
              <a:ext cx="12451707" cy="2129994"/>
              <a:chOff x="0" y="0"/>
              <a:chExt cx="12389117" cy="2119287"/>
            </a:xfrm>
            <a:grpFill/>
          </p:grpSpPr>
          <p:sp>
            <p:nvSpPr>
              <p:cNvPr id="61" name="Freeform 38">
                <a:extLst>
                  <a:ext uri="{FF2B5EF4-FFF2-40B4-BE49-F238E27FC236}">
                    <a16:creationId xmlns:a16="http://schemas.microsoft.com/office/drawing/2014/main" id="{DF488FE1-0252-5E17-8001-D1E88DEF3F3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6" name="Group 39">
              <a:extLst>
                <a:ext uri="{FF2B5EF4-FFF2-40B4-BE49-F238E27FC236}">
                  <a16:creationId xmlns:a16="http://schemas.microsoft.com/office/drawing/2014/main" id="{2E3878D5-6956-EAE3-9BCE-DF263C81D40B}"/>
                </a:ext>
              </a:extLst>
            </p:cNvPr>
            <p:cNvGrpSpPr>
              <a:grpSpLocks noChangeAspect="1"/>
            </p:cNvGrpSpPr>
            <p:nvPr/>
          </p:nvGrpSpPr>
          <p:grpSpPr>
            <a:xfrm>
              <a:off x="27330749" y="3142422"/>
              <a:ext cx="5983711" cy="2129994"/>
              <a:chOff x="0" y="0"/>
              <a:chExt cx="5953633" cy="2119287"/>
            </a:xfrm>
            <a:grpFill/>
          </p:grpSpPr>
          <p:sp>
            <p:nvSpPr>
              <p:cNvPr id="58" name="Freeform 40">
                <a:extLst>
                  <a:ext uri="{FF2B5EF4-FFF2-40B4-BE49-F238E27FC236}">
                    <a16:creationId xmlns:a16="http://schemas.microsoft.com/office/drawing/2014/main" id="{17E4A013-12FE-D7F3-F9F4-40BAC882B1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l">
              <a:defRPr sz="2400">
                <a:solidFill>
                  <a:schemeClr val="bg1"/>
                </a:solidFill>
              </a:defRPr>
            </a:lvl1pPr>
          </a:lstStyle>
          <a:p>
            <a:r>
              <a:rPr lang="en-US"/>
              <a:t>Slide Title Goes Here</a:t>
            </a:r>
          </a:p>
        </p:txBody>
      </p:sp>
      <p:sp>
        <p:nvSpPr>
          <p:cNvPr id="3" name="Text Placeholder 6">
            <a:extLst>
              <a:ext uri="{FF2B5EF4-FFF2-40B4-BE49-F238E27FC236}">
                <a16:creationId xmlns:a16="http://schemas.microsoft.com/office/drawing/2014/main" id="{9E2958AC-EDD3-128F-7818-EC4B5469FF58}"/>
              </a:ext>
            </a:extLst>
          </p:cNvPr>
          <p:cNvSpPr>
            <a:spLocks noGrp="1"/>
          </p:cNvSpPr>
          <p:nvPr>
            <p:ph type="body" sz="half" idx="2"/>
          </p:nvPr>
        </p:nvSpPr>
        <p:spPr>
          <a:xfrm>
            <a:off x="448129" y="2057400"/>
            <a:ext cx="11295743" cy="3780614"/>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286232"/>
          </a:xfrm>
        </p:spPr>
        <p:txBody>
          <a:bodyPr wrap="square">
            <a:spAutoFit/>
          </a:bodyPr>
          <a:lstStyle>
            <a:lvl1pPr marL="0" indent="0" algn="l">
              <a:buNone/>
              <a:defRPr sz="1400" b="1">
                <a:solidFill>
                  <a:schemeClr val="accent5"/>
                </a:solidFill>
              </a:defRPr>
            </a:lvl1pPr>
          </a:lstStyle>
          <a:p>
            <a:pPr lvl="0"/>
            <a:r>
              <a:rPr lang="es-ES" err="1"/>
              <a:t>Click</a:t>
            </a:r>
            <a:r>
              <a:rPr lang="es-ES"/>
              <a:t> Here </a:t>
            </a:r>
            <a:r>
              <a:rPr lang="es-ES" err="1"/>
              <a:t>To</a:t>
            </a:r>
            <a:r>
              <a:rPr lang="es-ES"/>
              <a:t> </a:t>
            </a:r>
            <a:r>
              <a:rPr lang="es-ES" err="1"/>
              <a:t>Add</a:t>
            </a:r>
            <a:r>
              <a:rPr lang="es-ES"/>
              <a:t> Text</a:t>
            </a:r>
          </a:p>
        </p:txBody>
      </p:sp>
    </p:spTree>
    <p:extLst>
      <p:ext uri="{BB962C8B-B14F-4D97-AF65-F5344CB8AC3E}">
        <p14:creationId xmlns:p14="http://schemas.microsoft.com/office/powerpoint/2010/main" val="1664580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Slide w/Green 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29CF2988-6315-6B8B-F275-4738853952E4}"/>
              </a:ext>
            </a:extLst>
          </p:cNvPr>
          <p:cNvSpPr>
            <a:spLocks noGrp="1"/>
          </p:cNvSpPr>
          <p:nvPr>
            <p:ph type="body" sz="half" idx="2"/>
          </p:nvPr>
        </p:nvSpPr>
        <p:spPr>
          <a:xfrm>
            <a:off x="6444084" y="993319"/>
            <a:ext cx="5171126" cy="474689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bg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spTree>
    <p:extLst>
      <p:ext uri="{BB962C8B-B14F-4D97-AF65-F5344CB8AC3E}">
        <p14:creationId xmlns:p14="http://schemas.microsoft.com/office/powerpoint/2010/main" val="102364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w/Title_Gree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a:solidFill>
            <a:schemeClr val="bg1"/>
          </a:solidFill>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a:grpFill/>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a:grpFill/>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a:grpFill/>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bg1"/>
                </a:solidFill>
              </a:defRPr>
            </a:lvl1pPr>
          </a:lstStyle>
          <a:p>
            <a:r>
              <a:rPr lang="en-US"/>
              <a:t>Slide Title Goes Here</a:t>
            </a:r>
          </a:p>
        </p:txBody>
      </p:sp>
    </p:spTree>
    <p:extLst>
      <p:ext uri="{BB962C8B-B14F-4D97-AF65-F5344CB8AC3E}">
        <p14:creationId xmlns:p14="http://schemas.microsoft.com/office/powerpoint/2010/main" val="3639841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Text and Chart_Gree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603210" y="1805800"/>
            <a:ext cx="11007289" cy="363386"/>
          </a:xfrm>
        </p:spPr>
        <p:txBody>
          <a:bodyPr>
            <a:normAutofit/>
          </a:bodyPr>
          <a:lstStyle>
            <a:lvl1pPr marL="0" indent="0" algn="ctr">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grpSp>
        <p:nvGrpSpPr>
          <p:cNvPr id="3" name="Group 18">
            <a:extLst>
              <a:ext uri="{FF2B5EF4-FFF2-40B4-BE49-F238E27FC236}">
                <a16:creationId xmlns:a16="http://schemas.microsoft.com/office/drawing/2014/main" id="{450EC514-686E-0146-3643-15922407D8D8}"/>
              </a:ext>
            </a:extLst>
          </p:cNvPr>
          <p:cNvGrpSpPr/>
          <p:nvPr userDrawn="1"/>
        </p:nvGrpSpPr>
        <p:grpSpPr>
          <a:xfrm>
            <a:off x="10600872" y="104255"/>
            <a:ext cx="1591128" cy="547459"/>
            <a:chOff x="17990779" y="0"/>
            <a:chExt cx="15323681" cy="5272416"/>
          </a:xfrm>
          <a:solidFill>
            <a:schemeClr val="bg1"/>
          </a:solidFill>
        </p:grpSpPr>
        <p:grpSp>
          <p:nvGrpSpPr>
            <p:cNvPr id="6" name="Group 5">
              <a:extLst>
                <a:ext uri="{FF2B5EF4-FFF2-40B4-BE49-F238E27FC236}">
                  <a16:creationId xmlns:a16="http://schemas.microsoft.com/office/drawing/2014/main" id="{1F058A25-74CF-3723-05F4-DC161BBF5CC4}"/>
                </a:ext>
              </a:extLst>
            </p:cNvPr>
            <p:cNvGrpSpPr>
              <a:grpSpLocks noChangeAspect="1"/>
            </p:cNvGrpSpPr>
            <p:nvPr/>
          </p:nvGrpSpPr>
          <p:grpSpPr>
            <a:xfrm>
              <a:off x="17990779" y="0"/>
              <a:ext cx="2130058" cy="2129853"/>
              <a:chOff x="0" y="0"/>
              <a:chExt cx="2119351" cy="2119147"/>
            </a:xfrm>
            <a:grpFill/>
          </p:grpSpPr>
          <p:sp>
            <p:nvSpPr>
              <p:cNvPr id="48" name="Freeform 32">
                <a:extLst>
                  <a:ext uri="{FF2B5EF4-FFF2-40B4-BE49-F238E27FC236}">
                    <a16:creationId xmlns:a16="http://schemas.microsoft.com/office/drawing/2014/main" id="{370D6BF2-15E2-37F6-7A10-20F02317480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1" name="Group 35">
              <a:extLst>
                <a:ext uri="{FF2B5EF4-FFF2-40B4-BE49-F238E27FC236}">
                  <a16:creationId xmlns:a16="http://schemas.microsoft.com/office/drawing/2014/main" id="{BA14E16B-C029-4BAB-4E92-10018462B598}"/>
                </a:ext>
              </a:extLst>
            </p:cNvPr>
            <p:cNvGrpSpPr>
              <a:grpSpLocks noChangeAspect="1"/>
            </p:cNvGrpSpPr>
            <p:nvPr/>
          </p:nvGrpSpPr>
          <p:grpSpPr>
            <a:xfrm>
              <a:off x="24482976" y="3142422"/>
              <a:ext cx="2130070" cy="2129866"/>
              <a:chOff x="0" y="0"/>
              <a:chExt cx="2119363" cy="2119160"/>
            </a:xfrm>
            <a:grpFill/>
          </p:grpSpPr>
          <p:sp>
            <p:nvSpPr>
              <p:cNvPr id="46" name="Freeform 36">
                <a:extLst>
                  <a:ext uri="{FF2B5EF4-FFF2-40B4-BE49-F238E27FC236}">
                    <a16:creationId xmlns:a16="http://schemas.microsoft.com/office/drawing/2014/main" id="{E695375B-ACDA-E270-4D6C-832EE117BD5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2" name="Group 37">
              <a:extLst>
                <a:ext uri="{FF2B5EF4-FFF2-40B4-BE49-F238E27FC236}">
                  <a16:creationId xmlns:a16="http://schemas.microsoft.com/office/drawing/2014/main" id="{4875433F-822C-CF43-0A7F-DE57A869CB0C}"/>
                </a:ext>
              </a:extLst>
            </p:cNvPr>
            <p:cNvGrpSpPr>
              <a:grpSpLocks noChangeAspect="1"/>
            </p:cNvGrpSpPr>
            <p:nvPr/>
          </p:nvGrpSpPr>
          <p:grpSpPr>
            <a:xfrm>
              <a:off x="20862753" y="0"/>
              <a:ext cx="12451707" cy="2129994"/>
              <a:chOff x="0" y="0"/>
              <a:chExt cx="12389117" cy="2119287"/>
            </a:xfrm>
            <a:grpFill/>
          </p:grpSpPr>
          <p:sp>
            <p:nvSpPr>
              <p:cNvPr id="45" name="Freeform 38">
                <a:extLst>
                  <a:ext uri="{FF2B5EF4-FFF2-40B4-BE49-F238E27FC236}">
                    <a16:creationId xmlns:a16="http://schemas.microsoft.com/office/drawing/2014/main" id="{941B1CEB-400F-7B53-55C3-72F4E8BEA4A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43" name="Group 39">
              <a:extLst>
                <a:ext uri="{FF2B5EF4-FFF2-40B4-BE49-F238E27FC236}">
                  <a16:creationId xmlns:a16="http://schemas.microsoft.com/office/drawing/2014/main" id="{820F7F04-B013-5782-7166-2AF97647F57D}"/>
                </a:ext>
              </a:extLst>
            </p:cNvPr>
            <p:cNvGrpSpPr>
              <a:grpSpLocks noChangeAspect="1"/>
            </p:cNvGrpSpPr>
            <p:nvPr/>
          </p:nvGrpSpPr>
          <p:grpSpPr>
            <a:xfrm>
              <a:off x="27330749" y="3142422"/>
              <a:ext cx="5983711" cy="2129994"/>
              <a:chOff x="0" y="0"/>
              <a:chExt cx="5953633" cy="2119287"/>
            </a:xfrm>
            <a:grpFill/>
          </p:grpSpPr>
          <p:sp>
            <p:nvSpPr>
              <p:cNvPr id="44" name="Freeform 40">
                <a:extLst>
                  <a:ext uri="{FF2B5EF4-FFF2-40B4-BE49-F238E27FC236}">
                    <a16:creationId xmlns:a16="http://schemas.microsoft.com/office/drawing/2014/main" id="{7B12E86A-57AF-6EB3-9A9D-CA327AB3922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51" name="Group 18">
            <a:extLst>
              <a:ext uri="{FF2B5EF4-FFF2-40B4-BE49-F238E27FC236}">
                <a16:creationId xmlns:a16="http://schemas.microsoft.com/office/drawing/2014/main" id="{3C93B116-8E45-B8E7-F9F8-3455D0C68647}"/>
              </a:ext>
            </a:extLst>
          </p:cNvPr>
          <p:cNvGrpSpPr/>
          <p:nvPr userDrawn="1"/>
        </p:nvGrpSpPr>
        <p:grpSpPr>
          <a:xfrm rot="10800000">
            <a:off x="0" y="767739"/>
            <a:ext cx="1591128" cy="547459"/>
            <a:chOff x="17990779" y="0"/>
            <a:chExt cx="15323681" cy="5272416"/>
          </a:xfrm>
          <a:solidFill>
            <a:schemeClr val="bg1"/>
          </a:solidFill>
        </p:grpSpPr>
        <p:grpSp>
          <p:nvGrpSpPr>
            <p:cNvPr id="52" name="Group 51">
              <a:extLst>
                <a:ext uri="{FF2B5EF4-FFF2-40B4-BE49-F238E27FC236}">
                  <a16:creationId xmlns:a16="http://schemas.microsoft.com/office/drawing/2014/main" id="{B4C946D1-E21E-6BA6-B8E7-B60C1069ABDD}"/>
                </a:ext>
              </a:extLst>
            </p:cNvPr>
            <p:cNvGrpSpPr>
              <a:grpSpLocks noChangeAspect="1"/>
            </p:cNvGrpSpPr>
            <p:nvPr/>
          </p:nvGrpSpPr>
          <p:grpSpPr>
            <a:xfrm>
              <a:off x="17990779" y="0"/>
              <a:ext cx="2130058" cy="2129853"/>
              <a:chOff x="0" y="0"/>
              <a:chExt cx="2119351" cy="2119147"/>
            </a:xfrm>
            <a:grpFill/>
          </p:grpSpPr>
          <p:sp>
            <p:nvSpPr>
              <p:cNvPr id="62" name="Freeform 32">
                <a:extLst>
                  <a:ext uri="{FF2B5EF4-FFF2-40B4-BE49-F238E27FC236}">
                    <a16:creationId xmlns:a16="http://schemas.microsoft.com/office/drawing/2014/main" id="{91C6ADE9-D611-1386-6523-9A424D346B8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3" name="Group 35">
              <a:extLst>
                <a:ext uri="{FF2B5EF4-FFF2-40B4-BE49-F238E27FC236}">
                  <a16:creationId xmlns:a16="http://schemas.microsoft.com/office/drawing/2014/main" id="{BB44565D-3A52-F0FC-5BD0-A26E18AC9AFB}"/>
                </a:ext>
              </a:extLst>
            </p:cNvPr>
            <p:cNvGrpSpPr>
              <a:grpSpLocks noChangeAspect="1"/>
            </p:cNvGrpSpPr>
            <p:nvPr/>
          </p:nvGrpSpPr>
          <p:grpSpPr>
            <a:xfrm>
              <a:off x="24482976" y="3142422"/>
              <a:ext cx="2130070" cy="2129866"/>
              <a:chOff x="0" y="0"/>
              <a:chExt cx="2119363" cy="2119160"/>
            </a:xfrm>
            <a:grpFill/>
          </p:grpSpPr>
          <p:sp>
            <p:nvSpPr>
              <p:cNvPr id="60" name="Freeform 36">
                <a:extLst>
                  <a:ext uri="{FF2B5EF4-FFF2-40B4-BE49-F238E27FC236}">
                    <a16:creationId xmlns:a16="http://schemas.microsoft.com/office/drawing/2014/main" id="{4E9760FF-FDE3-BDA1-D9E9-CE89730481E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4" name="Group 37">
              <a:extLst>
                <a:ext uri="{FF2B5EF4-FFF2-40B4-BE49-F238E27FC236}">
                  <a16:creationId xmlns:a16="http://schemas.microsoft.com/office/drawing/2014/main" id="{30882B51-585C-FB2A-DF88-E3159DACFBDF}"/>
                </a:ext>
              </a:extLst>
            </p:cNvPr>
            <p:cNvGrpSpPr>
              <a:grpSpLocks noChangeAspect="1"/>
            </p:cNvGrpSpPr>
            <p:nvPr/>
          </p:nvGrpSpPr>
          <p:grpSpPr>
            <a:xfrm>
              <a:off x="20862753" y="0"/>
              <a:ext cx="12451707" cy="2129994"/>
              <a:chOff x="0" y="0"/>
              <a:chExt cx="12389117" cy="2119287"/>
            </a:xfrm>
            <a:grpFill/>
          </p:grpSpPr>
          <p:sp>
            <p:nvSpPr>
              <p:cNvPr id="59" name="Freeform 38">
                <a:extLst>
                  <a:ext uri="{FF2B5EF4-FFF2-40B4-BE49-F238E27FC236}">
                    <a16:creationId xmlns:a16="http://schemas.microsoft.com/office/drawing/2014/main" id="{74DFE79D-ADBC-9435-5FD8-9269D830A87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5" name="Group 39">
              <a:extLst>
                <a:ext uri="{FF2B5EF4-FFF2-40B4-BE49-F238E27FC236}">
                  <a16:creationId xmlns:a16="http://schemas.microsoft.com/office/drawing/2014/main" id="{300D1A15-84D6-50E8-6EDA-DE75F921F7C7}"/>
                </a:ext>
              </a:extLst>
            </p:cNvPr>
            <p:cNvGrpSpPr>
              <a:grpSpLocks noChangeAspect="1"/>
            </p:cNvGrpSpPr>
            <p:nvPr/>
          </p:nvGrpSpPr>
          <p:grpSpPr>
            <a:xfrm>
              <a:off x="27330749" y="3142422"/>
              <a:ext cx="5983711" cy="2129994"/>
              <a:chOff x="0" y="0"/>
              <a:chExt cx="5953633" cy="2119287"/>
            </a:xfrm>
            <a:grpFill/>
          </p:grpSpPr>
          <p:sp>
            <p:nvSpPr>
              <p:cNvPr id="57" name="Freeform 40">
                <a:extLst>
                  <a:ext uri="{FF2B5EF4-FFF2-40B4-BE49-F238E27FC236}">
                    <a16:creationId xmlns:a16="http://schemas.microsoft.com/office/drawing/2014/main" id="{1F683DBB-C4DA-EB28-19B7-91A979878D54}"/>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603210" y="2386242"/>
            <a:ext cx="10994498" cy="3513138"/>
          </a:xfrm>
        </p:spPr>
        <p:txBody>
          <a:bodyPr>
            <a:normAutofit/>
          </a:bodyPr>
          <a:lstStyle>
            <a:lvl1pPr>
              <a:defRPr sz="1600">
                <a:solidFill>
                  <a:schemeClr val="accent1"/>
                </a:solidFill>
              </a:defRPr>
            </a:lvl1pPr>
          </a:lstStyle>
          <a:p>
            <a:endParaRPr lang="en-US"/>
          </a:p>
        </p:txBody>
      </p:sp>
      <p:sp>
        <p:nvSpPr>
          <p:cNvPr id="2" name="Text Placeholder 40">
            <a:extLst>
              <a:ext uri="{FF2B5EF4-FFF2-40B4-BE49-F238E27FC236}">
                <a16:creationId xmlns:a16="http://schemas.microsoft.com/office/drawing/2014/main" id="{84E89612-C828-4674-4B19-88AC150E33FC}"/>
              </a:ext>
            </a:extLst>
          </p:cNvPr>
          <p:cNvSpPr>
            <a:spLocks noGrp="1"/>
          </p:cNvSpPr>
          <p:nvPr>
            <p:ph type="body" sz="quarter" idx="16" hasCustomPrompt="1"/>
          </p:nvPr>
        </p:nvSpPr>
        <p:spPr>
          <a:xfrm>
            <a:off x="534155" y="6518996"/>
            <a:ext cx="11104564" cy="21813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 name="Title 55">
            <a:extLst>
              <a:ext uri="{FF2B5EF4-FFF2-40B4-BE49-F238E27FC236}">
                <a16:creationId xmlns:a16="http://schemas.microsoft.com/office/drawing/2014/main" id="{3103C7E4-955E-F86D-C9EE-1E28E3012DA0}"/>
              </a:ext>
            </a:extLst>
          </p:cNvPr>
          <p:cNvSpPr>
            <a:spLocks noGrp="1"/>
          </p:cNvSpPr>
          <p:nvPr>
            <p:ph type="title" hasCustomPrompt="1"/>
          </p:nvPr>
        </p:nvSpPr>
        <p:spPr>
          <a:xfrm>
            <a:off x="1920630" y="556280"/>
            <a:ext cx="8373719" cy="424732"/>
          </a:xfrm>
        </p:spPr>
        <p:txBody>
          <a:bodyPr wrap="square">
            <a:spAutoFit/>
          </a:bodyPr>
          <a:lstStyle>
            <a:lvl1pPr algn="ctr">
              <a:defRPr sz="2400" b="1">
                <a:solidFill>
                  <a:schemeClr val="bg1"/>
                </a:solidFill>
                <a:latin typeface="+mj-lt"/>
              </a:defRPr>
            </a:lvl1pPr>
          </a:lstStyle>
          <a:p>
            <a:r>
              <a:rPr lang="en-US"/>
              <a:t>Slide Title Goes Here</a:t>
            </a:r>
          </a:p>
        </p:txBody>
      </p:sp>
    </p:spTree>
    <p:extLst>
      <p:ext uri="{BB962C8B-B14F-4D97-AF65-F5344CB8AC3E}">
        <p14:creationId xmlns:p14="http://schemas.microsoft.com/office/powerpoint/2010/main" val="4173292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Text and Chart_Green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52F62DD-86D4-40A2-3CC5-EE10287910F3}"/>
              </a:ext>
            </a:extLst>
          </p:cNvPr>
          <p:cNvSpPr/>
          <p:nvPr userDrawn="1"/>
        </p:nvSpPr>
        <p:spPr>
          <a:xfrm>
            <a:off x="0" y="6082213"/>
            <a:ext cx="12192000" cy="7747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570230"/>
            <a:ext cx="11351507" cy="608372"/>
          </a:xfrm>
        </p:spPr>
        <p:txBody>
          <a:bodyPr wrap="square">
            <a:spAutoFit/>
          </a:bodyPr>
          <a:lstStyle>
            <a:lvl1pPr marL="0" indent="0" algn="l">
              <a:buNone/>
              <a:defRPr sz="1400" b="1">
                <a:solidFill>
                  <a:schemeClr val="accent5"/>
                </a:solidFill>
              </a:defRPr>
            </a:lvl1pPr>
          </a:lstStyle>
          <a:p>
            <a:pPr lvl="0"/>
            <a:r>
              <a:rPr lang="es-ES" err="1"/>
              <a:t>Click</a:t>
            </a:r>
            <a:r>
              <a:rPr lang="es-ES"/>
              <a:t> Here </a:t>
            </a:r>
            <a:r>
              <a:rPr lang="es-ES" err="1"/>
              <a:t>To</a:t>
            </a:r>
            <a:r>
              <a:rPr lang="es-ES"/>
              <a:t> </a:t>
            </a:r>
            <a:r>
              <a:rPr lang="es-ES" err="1"/>
              <a:t>Add</a:t>
            </a:r>
            <a:r>
              <a:rPr lang="es-ES"/>
              <a:t> Text</a:t>
            </a:r>
          </a:p>
          <a:p>
            <a:pPr lvl="0"/>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57" name="Group 56">
            <a:extLst>
              <a:ext uri="{FF2B5EF4-FFF2-40B4-BE49-F238E27FC236}">
                <a16:creationId xmlns:a16="http://schemas.microsoft.com/office/drawing/2014/main" id="{48339B5C-2CDC-C82D-9EE0-62EB323503A0}"/>
              </a:ext>
            </a:extLst>
          </p:cNvPr>
          <p:cNvGrpSpPr/>
          <p:nvPr userDrawn="1"/>
        </p:nvGrpSpPr>
        <p:grpSpPr>
          <a:xfrm>
            <a:off x="10542215" y="6313475"/>
            <a:ext cx="806169" cy="156064"/>
            <a:chOff x="10436933" y="1424045"/>
            <a:chExt cx="3986384" cy="771716"/>
          </a:xfrm>
          <a:solidFill>
            <a:schemeClr val="bg1"/>
          </a:solidFill>
        </p:grpSpPr>
        <p:grpSp>
          <p:nvGrpSpPr>
            <p:cNvPr id="59" name="Group 2">
              <a:extLst>
                <a:ext uri="{FF2B5EF4-FFF2-40B4-BE49-F238E27FC236}">
                  <a16:creationId xmlns:a16="http://schemas.microsoft.com/office/drawing/2014/main" id="{948FD5D8-76BA-35EA-44B5-F9681C7EDA05}"/>
                </a:ext>
              </a:extLst>
            </p:cNvPr>
            <p:cNvGrpSpPr>
              <a:grpSpLocks noChangeAspect="1"/>
            </p:cNvGrpSpPr>
            <p:nvPr userDrawn="1"/>
          </p:nvGrpSpPr>
          <p:grpSpPr>
            <a:xfrm>
              <a:off x="10436933" y="1424045"/>
              <a:ext cx="852335" cy="771525"/>
              <a:chOff x="0" y="0"/>
              <a:chExt cx="1136447" cy="1028700"/>
            </a:xfrm>
            <a:grpFill/>
          </p:grpSpPr>
          <p:sp>
            <p:nvSpPr>
              <p:cNvPr id="68" name="Freeform 3">
                <a:extLst>
                  <a:ext uri="{FF2B5EF4-FFF2-40B4-BE49-F238E27FC236}">
                    <a16:creationId xmlns:a16="http://schemas.microsoft.com/office/drawing/2014/main" id="{260C2E48-F5DF-DF7E-4C35-64BB17A6B99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69" name="Freeform 4">
                <a:extLst>
                  <a:ext uri="{FF2B5EF4-FFF2-40B4-BE49-F238E27FC236}">
                    <a16:creationId xmlns:a16="http://schemas.microsoft.com/office/drawing/2014/main" id="{D0A5AEF5-9175-19BE-4EC6-A9A0B1C24E7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0" name="Freeform 5">
                <a:extLst>
                  <a:ext uri="{FF2B5EF4-FFF2-40B4-BE49-F238E27FC236}">
                    <a16:creationId xmlns:a16="http://schemas.microsoft.com/office/drawing/2014/main" id="{BCF89FB7-94E8-4C84-3E9D-E5DD20D2D8B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1" name="Freeform 6">
                <a:extLst>
                  <a:ext uri="{FF2B5EF4-FFF2-40B4-BE49-F238E27FC236}">
                    <a16:creationId xmlns:a16="http://schemas.microsoft.com/office/drawing/2014/main" id="{5B119F55-82FF-9675-1476-21983E75028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2" name="Freeform 7">
                <a:extLst>
                  <a:ext uri="{FF2B5EF4-FFF2-40B4-BE49-F238E27FC236}">
                    <a16:creationId xmlns:a16="http://schemas.microsoft.com/office/drawing/2014/main" id="{ADAEBDC5-3144-8454-5BD7-5F4B6FF5829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3" name="Freeform 8">
                <a:extLst>
                  <a:ext uri="{FF2B5EF4-FFF2-40B4-BE49-F238E27FC236}">
                    <a16:creationId xmlns:a16="http://schemas.microsoft.com/office/drawing/2014/main" id="{7C683E47-4508-683A-B6F9-64F088FCC16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4" name="Freeform 9">
                <a:extLst>
                  <a:ext uri="{FF2B5EF4-FFF2-40B4-BE49-F238E27FC236}">
                    <a16:creationId xmlns:a16="http://schemas.microsoft.com/office/drawing/2014/main" id="{2645CDCB-BAE4-4BD0-8FEC-C83121720EB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5" name="Freeform 10">
                <a:extLst>
                  <a:ext uri="{FF2B5EF4-FFF2-40B4-BE49-F238E27FC236}">
                    <a16:creationId xmlns:a16="http://schemas.microsoft.com/office/drawing/2014/main" id="{522294A0-3CBB-36DB-3E04-1221465992C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0" name="Group 11">
              <a:extLst>
                <a:ext uri="{FF2B5EF4-FFF2-40B4-BE49-F238E27FC236}">
                  <a16:creationId xmlns:a16="http://schemas.microsoft.com/office/drawing/2014/main" id="{4DB2E760-7F44-D1E7-8C4D-CF5BC0D90486}"/>
                </a:ext>
              </a:extLst>
            </p:cNvPr>
            <p:cNvGrpSpPr>
              <a:grpSpLocks noChangeAspect="1"/>
            </p:cNvGrpSpPr>
            <p:nvPr userDrawn="1"/>
          </p:nvGrpSpPr>
          <p:grpSpPr>
            <a:xfrm>
              <a:off x="11319520" y="1424226"/>
              <a:ext cx="3103797" cy="771535"/>
              <a:chOff x="0" y="0"/>
              <a:chExt cx="4138397" cy="1028713"/>
            </a:xfrm>
            <a:grpFill/>
          </p:grpSpPr>
          <p:sp>
            <p:nvSpPr>
              <p:cNvPr id="62" name="Freeform 12">
                <a:extLst>
                  <a:ext uri="{FF2B5EF4-FFF2-40B4-BE49-F238E27FC236}">
                    <a16:creationId xmlns:a16="http://schemas.microsoft.com/office/drawing/2014/main" id="{0CD63EAC-EEB2-3300-37AF-3FCB9A510CC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3" name="Freeform 13">
                <a:extLst>
                  <a:ext uri="{FF2B5EF4-FFF2-40B4-BE49-F238E27FC236}">
                    <a16:creationId xmlns:a16="http://schemas.microsoft.com/office/drawing/2014/main" id="{9D0BAFA3-E87A-2E5E-A1A9-B1677F2A00A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4" name="Freeform 14">
                <a:extLst>
                  <a:ext uri="{FF2B5EF4-FFF2-40B4-BE49-F238E27FC236}">
                    <a16:creationId xmlns:a16="http://schemas.microsoft.com/office/drawing/2014/main" id="{761B1DE5-26D6-651C-2B7A-76479E0BF57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5" name="Freeform 15">
                <a:extLst>
                  <a:ext uri="{FF2B5EF4-FFF2-40B4-BE49-F238E27FC236}">
                    <a16:creationId xmlns:a16="http://schemas.microsoft.com/office/drawing/2014/main" id="{4BFB2907-35A5-AC49-E6D2-56018FCB0BA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6" name="Freeform 16">
                <a:extLst>
                  <a:ext uri="{FF2B5EF4-FFF2-40B4-BE49-F238E27FC236}">
                    <a16:creationId xmlns:a16="http://schemas.microsoft.com/office/drawing/2014/main" id="{DFA946EA-32E5-D163-2463-4FB7412AE183}"/>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67" name="Freeform 17">
                <a:extLst>
                  <a:ext uri="{FF2B5EF4-FFF2-40B4-BE49-F238E27FC236}">
                    <a16:creationId xmlns:a16="http://schemas.microsoft.com/office/drawing/2014/main" id="{02DFA283-3989-D5CC-416C-5766FCC5726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76" name="Google Shape;130;p55">
            <a:extLst>
              <a:ext uri="{FF2B5EF4-FFF2-40B4-BE49-F238E27FC236}">
                <a16:creationId xmlns:a16="http://schemas.microsoft.com/office/drawing/2014/main" id="{1C3DE4B5-9630-4518-DF61-572E3ED3E909}"/>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77" name="Straight Connector 76">
            <a:extLst>
              <a:ext uri="{FF2B5EF4-FFF2-40B4-BE49-F238E27FC236}">
                <a16:creationId xmlns:a16="http://schemas.microsoft.com/office/drawing/2014/main" id="{96EDCEDD-672F-D499-E507-3F0E88CE875E}"/>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564519E4-CD9F-234F-7C64-8FD20952530B}"/>
              </a:ext>
            </a:extLst>
          </p:cNvPr>
          <p:cNvGrpSpPr/>
          <p:nvPr userDrawn="1"/>
        </p:nvGrpSpPr>
        <p:grpSpPr>
          <a:xfrm flipH="1">
            <a:off x="-9678" y="6225838"/>
            <a:ext cx="2375018" cy="520564"/>
            <a:chOff x="9464026" y="0"/>
            <a:chExt cx="23850434" cy="5272428"/>
          </a:xfrm>
          <a:solidFill>
            <a:schemeClr val="bg1"/>
          </a:solidFill>
        </p:grpSpPr>
        <p:grpSp>
          <p:nvGrpSpPr>
            <p:cNvPr id="6" name="Group 27">
              <a:extLst>
                <a:ext uri="{FF2B5EF4-FFF2-40B4-BE49-F238E27FC236}">
                  <a16:creationId xmlns:a16="http://schemas.microsoft.com/office/drawing/2014/main" id="{D464D2DE-E3AC-A8B0-9321-A5542BD6290D}"/>
                </a:ext>
              </a:extLst>
            </p:cNvPr>
            <p:cNvGrpSpPr>
              <a:grpSpLocks noChangeAspect="1"/>
            </p:cNvGrpSpPr>
            <p:nvPr/>
          </p:nvGrpSpPr>
          <p:grpSpPr>
            <a:xfrm>
              <a:off x="14163432" y="3142422"/>
              <a:ext cx="2130070" cy="2129866"/>
              <a:chOff x="0" y="0"/>
              <a:chExt cx="2119363" cy="2119160"/>
            </a:xfrm>
            <a:grpFill/>
          </p:grpSpPr>
          <p:sp>
            <p:nvSpPr>
              <p:cNvPr id="19" name="Freeform 28">
                <a:extLst>
                  <a:ext uri="{FF2B5EF4-FFF2-40B4-BE49-F238E27FC236}">
                    <a16:creationId xmlns:a16="http://schemas.microsoft.com/office/drawing/2014/main" id="{47F3D80C-93FC-807D-7F4A-9D79C56DC4D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7" name="Group 29">
              <a:extLst>
                <a:ext uri="{FF2B5EF4-FFF2-40B4-BE49-F238E27FC236}">
                  <a16:creationId xmlns:a16="http://schemas.microsoft.com/office/drawing/2014/main" id="{6200BD96-C222-6012-9FCF-4E78804FAC28}"/>
                </a:ext>
              </a:extLst>
            </p:cNvPr>
            <p:cNvGrpSpPr>
              <a:grpSpLocks noChangeAspect="1"/>
            </p:cNvGrpSpPr>
            <p:nvPr/>
          </p:nvGrpSpPr>
          <p:grpSpPr>
            <a:xfrm>
              <a:off x="9464026" y="0"/>
              <a:ext cx="7784824" cy="2129994"/>
              <a:chOff x="0" y="0"/>
              <a:chExt cx="7745692" cy="2119287"/>
            </a:xfrm>
            <a:grpFill/>
          </p:grpSpPr>
          <p:sp>
            <p:nvSpPr>
              <p:cNvPr id="18" name="Freeform 30">
                <a:extLst>
                  <a:ext uri="{FF2B5EF4-FFF2-40B4-BE49-F238E27FC236}">
                    <a16:creationId xmlns:a16="http://schemas.microsoft.com/office/drawing/2014/main" id="{FEFA908A-D118-CD76-664A-619B07ED678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8" name="Group 31">
              <a:extLst>
                <a:ext uri="{FF2B5EF4-FFF2-40B4-BE49-F238E27FC236}">
                  <a16:creationId xmlns:a16="http://schemas.microsoft.com/office/drawing/2014/main" id="{599A1E02-69C4-B857-DD67-A21C61917743}"/>
                </a:ext>
              </a:extLst>
            </p:cNvPr>
            <p:cNvGrpSpPr>
              <a:grpSpLocks noChangeAspect="1"/>
            </p:cNvGrpSpPr>
            <p:nvPr/>
          </p:nvGrpSpPr>
          <p:grpSpPr>
            <a:xfrm>
              <a:off x="17990779" y="0"/>
              <a:ext cx="2130058" cy="2129853"/>
              <a:chOff x="0" y="0"/>
              <a:chExt cx="2119351" cy="2119147"/>
            </a:xfrm>
            <a:grpFill/>
          </p:grpSpPr>
          <p:sp>
            <p:nvSpPr>
              <p:cNvPr id="17" name="Freeform 32">
                <a:extLst>
                  <a:ext uri="{FF2B5EF4-FFF2-40B4-BE49-F238E27FC236}">
                    <a16:creationId xmlns:a16="http://schemas.microsoft.com/office/drawing/2014/main" id="{3982BC71-E982-9116-9E22-167496325DA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9" name="Group 33">
              <a:extLst>
                <a:ext uri="{FF2B5EF4-FFF2-40B4-BE49-F238E27FC236}">
                  <a16:creationId xmlns:a16="http://schemas.microsoft.com/office/drawing/2014/main" id="{D8427A64-6FA1-4672-EB7D-6C230DD1B422}"/>
                </a:ext>
              </a:extLst>
            </p:cNvPr>
            <p:cNvGrpSpPr>
              <a:grpSpLocks noChangeAspect="1"/>
            </p:cNvGrpSpPr>
            <p:nvPr/>
          </p:nvGrpSpPr>
          <p:grpSpPr>
            <a:xfrm>
              <a:off x="17011180" y="3142434"/>
              <a:ext cx="6754079" cy="2129994"/>
              <a:chOff x="0" y="0"/>
              <a:chExt cx="6720129" cy="2119287"/>
            </a:xfrm>
            <a:grpFill/>
          </p:grpSpPr>
          <p:sp>
            <p:nvSpPr>
              <p:cNvPr id="16" name="Freeform 34">
                <a:extLst>
                  <a:ext uri="{FF2B5EF4-FFF2-40B4-BE49-F238E27FC236}">
                    <a16:creationId xmlns:a16="http://schemas.microsoft.com/office/drawing/2014/main" id="{B49F2238-0EAF-5BC2-A0D8-98CEDE4B133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10" name="Group 35">
              <a:extLst>
                <a:ext uri="{FF2B5EF4-FFF2-40B4-BE49-F238E27FC236}">
                  <a16:creationId xmlns:a16="http://schemas.microsoft.com/office/drawing/2014/main" id="{2202BC7D-1F13-27E9-C78F-8F444FCCD7D9}"/>
                </a:ext>
              </a:extLst>
            </p:cNvPr>
            <p:cNvGrpSpPr>
              <a:grpSpLocks noChangeAspect="1"/>
            </p:cNvGrpSpPr>
            <p:nvPr/>
          </p:nvGrpSpPr>
          <p:grpSpPr>
            <a:xfrm>
              <a:off x="24482976" y="3142422"/>
              <a:ext cx="2130070" cy="2129866"/>
              <a:chOff x="0" y="0"/>
              <a:chExt cx="2119363" cy="2119160"/>
            </a:xfrm>
            <a:grpFill/>
          </p:grpSpPr>
          <p:sp>
            <p:nvSpPr>
              <p:cNvPr id="15" name="Freeform 36">
                <a:extLst>
                  <a:ext uri="{FF2B5EF4-FFF2-40B4-BE49-F238E27FC236}">
                    <a16:creationId xmlns:a16="http://schemas.microsoft.com/office/drawing/2014/main" id="{1F786088-2577-8403-CC81-ACA2D235FB9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11" name="Group 37">
              <a:extLst>
                <a:ext uri="{FF2B5EF4-FFF2-40B4-BE49-F238E27FC236}">
                  <a16:creationId xmlns:a16="http://schemas.microsoft.com/office/drawing/2014/main" id="{E99316D9-B3CE-2193-5B42-7092BCE3648D}"/>
                </a:ext>
              </a:extLst>
            </p:cNvPr>
            <p:cNvGrpSpPr>
              <a:grpSpLocks noChangeAspect="1"/>
            </p:cNvGrpSpPr>
            <p:nvPr/>
          </p:nvGrpSpPr>
          <p:grpSpPr>
            <a:xfrm>
              <a:off x="20862753" y="0"/>
              <a:ext cx="12451707" cy="2129994"/>
              <a:chOff x="0" y="0"/>
              <a:chExt cx="12389117" cy="2119287"/>
            </a:xfrm>
            <a:grpFill/>
          </p:grpSpPr>
          <p:sp>
            <p:nvSpPr>
              <p:cNvPr id="14" name="Freeform 38">
                <a:extLst>
                  <a:ext uri="{FF2B5EF4-FFF2-40B4-BE49-F238E27FC236}">
                    <a16:creationId xmlns:a16="http://schemas.microsoft.com/office/drawing/2014/main" id="{56C3864C-D2D2-1050-0298-1EFB9223FB2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12" name="Group 39">
              <a:extLst>
                <a:ext uri="{FF2B5EF4-FFF2-40B4-BE49-F238E27FC236}">
                  <a16:creationId xmlns:a16="http://schemas.microsoft.com/office/drawing/2014/main" id="{819C6169-722B-016C-CF67-B4EB014B33E7}"/>
                </a:ext>
              </a:extLst>
            </p:cNvPr>
            <p:cNvGrpSpPr>
              <a:grpSpLocks noChangeAspect="1"/>
            </p:cNvGrpSpPr>
            <p:nvPr/>
          </p:nvGrpSpPr>
          <p:grpSpPr>
            <a:xfrm>
              <a:off x="27330749" y="3142422"/>
              <a:ext cx="5983711" cy="2129994"/>
              <a:chOff x="0" y="0"/>
              <a:chExt cx="5953633" cy="2119287"/>
            </a:xfrm>
            <a:grpFill/>
          </p:grpSpPr>
          <p:sp>
            <p:nvSpPr>
              <p:cNvPr id="13" name="Freeform 40">
                <a:extLst>
                  <a:ext uri="{FF2B5EF4-FFF2-40B4-BE49-F238E27FC236}">
                    <a16:creationId xmlns:a16="http://schemas.microsoft.com/office/drawing/2014/main" id="{0DF56803-D6E4-05D1-3036-2E6009C96F8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rmAutofit/>
          </a:bodyPr>
          <a:lstStyle>
            <a:lvl1pPr>
              <a:defRPr sz="1400">
                <a:solidFill>
                  <a:schemeClr val="tx2"/>
                </a:solidFill>
              </a:defRPr>
            </a:lvl1pPr>
          </a:lstStyle>
          <a:p>
            <a:endParaRPr lang="en-US"/>
          </a:p>
        </p:txBody>
      </p:sp>
      <p:sp>
        <p:nvSpPr>
          <p:cNvPr id="23" name="Text Placeholder 6">
            <a:extLst>
              <a:ext uri="{FF2B5EF4-FFF2-40B4-BE49-F238E27FC236}">
                <a16:creationId xmlns:a16="http://schemas.microsoft.com/office/drawing/2014/main" id="{57903456-578A-0522-79C4-4580BD0297B2}"/>
              </a:ext>
            </a:extLst>
          </p:cNvPr>
          <p:cNvSpPr>
            <a:spLocks noGrp="1"/>
          </p:cNvSpPr>
          <p:nvPr>
            <p:ph type="body" sz="half" idx="2"/>
          </p:nvPr>
        </p:nvSpPr>
        <p:spPr>
          <a:xfrm>
            <a:off x="7939612" y="2370844"/>
            <a:ext cx="3832141" cy="3550023"/>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3397472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Text and Chart_Green 3">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4"/>
            <a:ext cx="3560579" cy="3990592"/>
          </a:xfrm>
        </p:spPr>
        <p:txBody>
          <a:bodyPr>
            <a:normAutofit/>
          </a:bodyPr>
          <a:lstStyle>
            <a:lvl1pPr>
              <a:defRPr sz="1600">
                <a:solidFill>
                  <a:schemeClr val="accent1"/>
                </a:solidFill>
              </a:defRPr>
            </a:lvl1pPr>
          </a:lstStyle>
          <a:p>
            <a:endParaRPr lang="en-US"/>
          </a:p>
        </p:txBody>
      </p: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464711" y="6518997"/>
            <a:ext cx="11174008" cy="216971"/>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 name="Text Placeholder 6">
            <a:extLst>
              <a:ext uri="{FF2B5EF4-FFF2-40B4-BE49-F238E27FC236}">
                <a16:creationId xmlns:a16="http://schemas.microsoft.com/office/drawing/2014/main" id="{EEA68D28-6AEA-6B56-4E3F-8A1025D89797}"/>
              </a:ext>
            </a:extLst>
          </p:cNvPr>
          <p:cNvSpPr>
            <a:spLocks noGrp="1"/>
          </p:cNvSpPr>
          <p:nvPr>
            <p:ph type="body" sz="half" idx="2"/>
          </p:nvPr>
        </p:nvSpPr>
        <p:spPr>
          <a:xfrm>
            <a:off x="464710" y="1829382"/>
            <a:ext cx="7411805"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3F5AA721-B0F6-6A0E-7C50-CA836847BEED}"/>
              </a:ext>
            </a:extLst>
          </p:cNvPr>
          <p:cNvGrpSpPr/>
          <p:nvPr userDrawn="1"/>
        </p:nvGrpSpPr>
        <p:grpSpPr>
          <a:xfrm>
            <a:off x="8572266" y="325683"/>
            <a:ext cx="3619734" cy="800186"/>
            <a:chOff x="9464026" y="0"/>
            <a:chExt cx="23850434" cy="5272428"/>
          </a:xfrm>
          <a:solidFill>
            <a:schemeClr val="bg1"/>
          </a:solidFill>
        </p:grpSpPr>
        <p:grpSp>
          <p:nvGrpSpPr>
            <p:cNvPr id="42" name="Group 27">
              <a:extLst>
                <a:ext uri="{FF2B5EF4-FFF2-40B4-BE49-F238E27FC236}">
                  <a16:creationId xmlns:a16="http://schemas.microsoft.com/office/drawing/2014/main" id="{3081E5F0-4655-3D2F-ECDB-F9F2D96DD131}"/>
                </a:ext>
              </a:extLst>
            </p:cNvPr>
            <p:cNvGrpSpPr>
              <a:grpSpLocks noChangeAspect="1"/>
            </p:cNvGrpSpPr>
            <p:nvPr/>
          </p:nvGrpSpPr>
          <p:grpSpPr>
            <a:xfrm>
              <a:off x="14163432" y="3142422"/>
              <a:ext cx="2130070" cy="2129866"/>
              <a:chOff x="0" y="0"/>
              <a:chExt cx="2119363" cy="2119160"/>
            </a:xfrm>
            <a:grpFill/>
          </p:grpSpPr>
          <p:sp>
            <p:nvSpPr>
              <p:cNvPr id="55" name="Freeform 28">
                <a:extLst>
                  <a:ext uri="{FF2B5EF4-FFF2-40B4-BE49-F238E27FC236}">
                    <a16:creationId xmlns:a16="http://schemas.microsoft.com/office/drawing/2014/main" id="{81926081-01A2-9941-8289-41DCDB36E71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3" name="Group 29">
              <a:extLst>
                <a:ext uri="{FF2B5EF4-FFF2-40B4-BE49-F238E27FC236}">
                  <a16:creationId xmlns:a16="http://schemas.microsoft.com/office/drawing/2014/main" id="{179BBBE4-8906-7C7C-14AE-1A63E8AC2304}"/>
                </a:ext>
              </a:extLst>
            </p:cNvPr>
            <p:cNvGrpSpPr>
              <a:grpSpLocks noChangeAspect="1"/>
            </p:cNvGrpSpPr>
            <p:nvPr/>
          </p:nvGrpSpPr>
          <p:grpSpPr>
            <a:xfrm>
              <a:off x="9464026" y="0"/>
              <a:ext cx="7784824" cy="2129994"/>
              <a:chOff x="0" y="0"/>
              <a:chExt cx="7745692" cy="2119287"/>
            </a:xfrm>
            <a:grpFill/>
          </p:grpSpPr>
          <p:sp>
            <p:nvSpPr>
              <p:cNvPr id="54" name="Freeform 30">
                <a:extLst>
                  <a:ext uri="{FF2B5EF4-FFF2-40B4-BE49-F238E27FC236}">
                    <a16:creationId xmlns:a16="http://schemas.microsoft.com/office/drawing/2014/main" id="{D06E3F78-75CD-4658-F0D7-4DFC9D1F5DF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4" name="Group 31">
              <a:extLst>
                <a:ext uri="{FF2B5EF4-FFF2-40B4-BE49-F238E27FC236}">
                  <a16:creationId xmlns:a16="http://schemas.microsoft.com/office/drawing/2014/main" id="{599393DA-F137-F88C-07DC-CDF8F656BE41}"/>
                </a:ext>
              </a:extLst>
            </p:cNvPr>
            <p:cNvGrpSpPr>
              <a:grpSpLocks noChangeAspect="1"/>
            </p:cNvGrpSpPr>
            <p:nvPr/>
          </p:nvGrpSpPr>
          <p:grpSpPr>
            <a:xfrm>
              <a:off x="17990779" y="0"/>
              <a:ext cx="2130058" cy="2129853"/>
              <a:chOff x="0" y="0"/>
              <a:chExt cx="2119351" cy="2119147"/>
            </a:xfrm>
            <a:grpFill/>
          </p:grpSpPr>
          <p:sp>
            <p:nvSpPr>
              <p:cNvPr id="53" name="Freeform 32">
                <a:extLst>
                  <a:ext uri="{FF2B5EF4-FFF2-40B4-BE49-F238E27FC236}">
                    <a16:creationId xmlns:a16="http://schemas.microsoft.com/office/drawing/2014/main" id="{C377DC37-B473-46D4-BC96-7915886963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33">
              <a:extLst>
                <a:ext uri="{FF2B5EF4-FFF2-40B4-BE49-F238E27FC236}">
                  <a16:creationId xmlns:a16="http://schemas.microsoft.com/office/drawing/2014/main" id="{8A922A4D-32D5-7A19-244F-97AEA46EC0FA}"/>
                </a:ext>
              </a:extLst>
            </p:cNvPr>
            <p:cNvGrpSpPr>
              <a:grpSpLocks noChangeAspect="1"/>
            </p:cNvGrpSpPr>
            <p:nvPr/>
          </p:nvGrpSpPr>
          <p:grpSpPr>
            <a:xfrm>
              <a:off x="17011180" y="3142434"/>
              <a:ext cx="6754079" cy="2129994"/>
              <a:chOff x="0" y="0"/>
              <a:chExt cx="6720129" cy="2119287"/>
            </a:xfrm>
            <a:grpFill/>
          </p:grpSpPr>
          <p:sp>
            <p:nvSpPr>
              <p:cNvPr id="52" name="Freeform 34">
                <a:extLst>
                  <a:ext uri="{FF2B5EF4-FFF2-40B4-BE49-F238E27FC236}">
                    <a16:creationId xmlns:a16="http://schemas.microsoft.com/office/drawing/2014/main" id="{289632F2-1C8F-7A43-B99F-19DCF009F94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6" name="Group 35">
              <a:extLst>
                <a:ext uri="{FF2B5EF4-FFF2-40B4-BE49-F238E27FC236}">
                  <a16:creationId xmlns:a16="http://schemas.microsoft.com/office/drawing/2014/main" id="{441ADE3C-5233-5856-0A2D-DE151E7B2B98}"/>
                </a:ext>
              </a:extLst>
            </p:cNvPr>
            <p:cNvGrpSpPr>
              <a:grpSpLocks noChangeAspect="1"/>
            </p:cNvGrpSpPr>
            <p:nvPr/>
          </p:nvGrpSpPr>
          <p:grpSpPr>
            <a:xfrm>
              <a:off x="24482976" y="3142422"/>
              <a:ext cx="2130070" cy="2129866"/>
              <a:chOff x="0" y="0"/>
              <a:chExt cx="2119363" cy="2119160"/>
            </a:xfrm>
            <a:grpFill/>
          </p:grpSpPr>
          <p:sp>
            <p:nvSpPr>
              <p:cNvPr id="51" name="Freeform 36">
                <a:extLst>
                  <a:ext uri="{FF2B5EF4-FFF2-40B4-BE49-F238E27FC236}">
                    <a16:creationId xmlns:a16="http://schemas.microsoft.com/office/drawing/2014/main" id="{CBC796D1-53FB-C883-16C4-54A3A29CA44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7">
              <a:extLst>
                <a:ext uri="{FF2B5EF4-FFF2-40B4-BE49-F238E27FC236}">
                  <a16:creationId xmlns:a16="http://schemas.microsoft.com/office/drawing/2014/main" id="{AC61ABBF-9FCA-570A-D173-202C9B18A53F}"/>
                </a:ext>
              </a:extLst>
            </p:cNvPr>
            <p:cNvGrpSpPr>
              <a:grpSpLocks noChangeAspect="1"/>
            </p:cNvGrpSpPr>
            <p:nvPr/>
          </p:nvGrpSpPr>
          <p:grpSpPr>
            <a:xfrm>
              <a:off x="20862753" y="0"/>
              <a:ext cx="12451707" cy="2129994"/>
              <a:chOff x="0" y="0"/>
              <a:chExt cx="12389117" cy="2119287"/>
            </a:xfrm>
            <a:grpFill/>
          </p:grpSpPr>
          <p:sp>
            <p:nvSpPr>
              <p:cNvPr id="50" name="Freeform 38">
                <a:extLst>
                  <a:ext uri="{FF2B5EF4-FFF2-40B4-BE49-F238E27FC236}">
                    <a16:creationId xmlns:a16="http://schemas.microsoft.com/office/drawing/2014/main" id="{F7AF4AAF-E64B-4172-FB2C-A19368D63DD7}"/>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48" name="Group 39">
              <a:extLst>
                <a:ext uri="{FF2B5EF4-FFF2-40B4-BE49-F238E27FC236}">
                  <a16:creationId xmlns:a16="http://schemas.microsoft.com/office/drawing/2014/main" id="{97030964-64D1-0467-74E6-1C43CE92D364}"/>
                </a:ext>
              </a:extLst>
            </p:cNvPr>
            <p:cNvGrpSpPr>
              <a:grpSpLocks noChangeAspect="1"/>
            </p:cNvGrpSpPr>
            <p:nvPr/>
          </p:nvGrpSpPr>
          <p:grpSpPr>
            <a:xfrm>
              <a:off x="27330749" y="3142422"/>
              <a:ext cx="5983711" cy="2129994"/>
              <a:chOff x="0" y="0"/>
              <a:chExt cx="5953633" cy="2119287"/>
            </a:xfrm>
            <a:grpFill/>
          </p:grpSpPr>
          <p:sp>
            <p:nvSpPr>
              <p:cNvPr id="49" name="Freeform 40">
                <a:extLst>
                  <a:ext uri="{FF2B5EF4-FFF2-40B4-BE49-F238E27FC236}">
                    <a16:creationId xmlns:a16="http://schemas.microsoft.com/office/drawing/2014/main" id="{EAE9AF1E-E5AB-EBCD-AF0F-ABF2C0E511A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1174166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Slide w/pictures_Green">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5"/>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5"/>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5"/>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11" y="1829382"/>
            <a:ext cx="4907390"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EEAFC8E0-0459-0AE4-FFFE-EDD8AF1655F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0" name="Text Placeholder 40">
            <a:extLst>
              <a:ext uri="{FF2B5EF4-FFF2-40B4-BE49-F238E27FC236}">
                <a16:creationId xmlns:a16="http://schemas.microsoft.com/office/drawing/2014/main" id="{4D4D6529-CB56-6D10-EDE8-599F9BDF9E60}"/>
              </a:ext>
            </a:extLst>
          </p:cNvPr>
          <p:cNvSpPr>
            <a:spLocks noGrp="1"/>
          </p:cNvSpPr>
          <p:nvPr>
            <p:ph type="body" sz="quarter" idx="16" hasCustomPrompt="1"/>
          </p:nvPr>
        </p:nvSpPr>
        <p:spPr>
          <a:xfrm>
            <a:off x="576263" y="6518997"/>
            <a:ext cx="11062455"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2" name="Rectangle 41">
            <a:extLst>
              <a:ext uri="{FF2B5EF4-FFF2-40B4-BE49-F238E27FC236}">
                <a16:creationId xmlns:a16="http://schemas.microsoft.com/office/drawing/2014/main" id="{08F155DE-5248-5D23-641F-5DE76B914BB6}"/>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
            <a:extLst>
              <a:ext uri="{FF2B5EF4-FFF2-40B4-BE49-F238E27FC236}">
                <a16:creationId xmlns:a16="http://schemas.microsoft.com/office/drawing/2014/main" id="{677B1153-BED6-F8D4-659F-96905F438E90}"/>
              </a:ext>
            </a:extLst>
          </p:cNvPr>
          <p:cNvGrpSpPr/>
          <p:nvPr userDrawn="1"/>
        </p:nvGrpSpPr>
        <p:grpSpPr>
          <a:xfrm>
            <a:off x="8572266" y="325683"/>
            <a:ext cx="3619734" cy="800186"/>
            <a:chOff x="9464026" y="0"/>
            <a:chExt cx="23850434" cy="5272428"/>
          </a:xfrm>
          <a:solidFill>
            <a:schemeClr val="bg1"/>
          </a:solidFill>
        </p:grpSpPr>
        <p:grpSp>
          <p:nvGrpSpPr>
            <p:cNvPr id="44" name="Group 27">
              <a:extLst>
                <a:ext uri="{FF2B5EF4-FFF2-40B4-BE49-F238E27FC236}">
                  <a16:creationId xmlns:a16="http://schemas.microsoft.com/office/drawing/2014/main" id="{4891B40A-75AD-CABB-E2C1-0B527C6B207F}"/>
                </a:ext>
              </a:extLst>
            </p:cNvPr>
            <p:cNvGrpSpPr>
              <a:grpSpLocks noChangeAspect="1"/>
            </p:cNvGrpSpPr>
            <p:nvPr/>
          </p:nvGrpSpPr>
          <p:grpSpPr>
            <a:xfrm>
              <a:off x="14163432" y="3142422"/>
              <a:ext cx="2130070" cy="2129866"/>
              <a:chOff x="0" y="0"/>
              <a:chExt cx="2119363" cy="2119160"/>
            </a:xfrm>
            <a:grpFill/>
          </p:grpSpPr>
          <p:sp>
            <p:nvSpPr>
              <p:cNvPr id="59" name="Freeform 28">
                <a:extLst>
                  <a:ext uri="{FF2B5EF4-FFF2-40B4-BE49-F238E27FC236}">
                    <a16:creationId xmlns:a16="http://schemas.microsoft.com/office/drawing/2014/main" id="{99EB5690-BC7B-535E-1D66-A0C5697153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5" name="Group 29">
              <a:extLst>
                <a:ext uri="{FF2B5EF4-FFF2-40B4-BE49-F238E27FC236}">
                  <a16:creationId xmlns:a16="http://schemas.microsoft.com/office/drawing/2014/main" id="{54DE37E4-697E-2F0E-4C93-230E716A2EBE}"/>
                </a:ext>
              </a:extLst>
            </p:cNvPr>
            <p:cNvGrpSpPr>
              <a:grpSpLocks noChangeAspect="1"/>
            </p:cNvGrpSpPr>
            <p:nvPr/>
          </p:nvGrpSpPr>
          <p:grpSpPr>
            <a:xfrm>
              <a:off x="9464026" y="0"/>
              <a:ext cx="7784824" cy="2129994"/>
              <a:chOff x="0" y="0"/>
              <a:chExt cx="7745692" cy="2119287"/>
            </a:xfrm>
            <a:grpFill/>
          </p:grpSpPr>
          <p:sp>
            <p:nvSpPr>
              <p:cNvPr id="57" name="Freeform 30">
                <a:extLst>
                  <a:ext uri="{FF2B5EF4-FFF2-40B4-BE49-F238E27FC236}">
                    <a16:creationId xmlns:a16="http://schemas.microsoft.com/office/drawing/2014/main" id="{DAEB61D4-F714-5A1D-C8FE-104E7981A91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p:spPr>
            <p:txBody>
              <a:bodyPr/>
              <a:lstStyle/>
              <a:p>
                <a:endParaRPr lang="en-US"/>
              </a:p>
            </p:txBody>
          </p:sp>
        </p:grpSp>
        <p:grpSp>
          <p:nvGrpSpPr>
            <p:cNvPr id="46" name="Group 31">
              <a:extLst>
                <a:ext uri="{FF2B5EF4-FFF2-40B4-BE49-F238E27FC236}">
                  <a16:creationId xmlns:a16="http://schemas.microsoft.com/office/drawing/2014/main" id="{2C7D077B-F459-3987-6649-F5467177797E}"/>
                </a:ext>
              </a:extLst>
            </p:cNvPr>
            <p:cNvGrpSpPr>
              <a:grpSpLocks noChangeAspect="1"/>
            </p:cNvGrpSpPr>
            <p:nvPr/>
          </p:nvGrpSpPr>
          <p:grpSpPr>
            <a:xfrm>
              <a:off x="17990779" y="0"/>
              <a:ext cx="2130058" cy="2129853"/>
              <a:chOff x="0" y="0"/>
              <a:chExt cx="2119351" cy="2119147"/>
            </a:xfrm>
            <a:grpFill/>
          </p:grpSpPr>
          <p:sp>
            <p:nvSpPr>
              <p:cNvPr id="55" name="Freeform 32">
                <a:extLst>
                  <a:ext uri="{FF2B5EF4-FFF2-40B4-BE49-F238E27FC236}">
                    <a16:creationId xmlns:a16="http://schemas.microsoft.com/office/drawing/2014/main" id="{3BA2ED32-DD04-6FAF-2DC8-C7ED81CFDCD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7" name="Group 33">
              <a:extLst>
                <a:ext uri="{FF2B5EF4-FFF2-40B4-BE49-F238E27FC236}">
                  <a16:creationId xmlns:a16="http://schemas.microsoft.com/office/drawing/2014/main" id="{8B95F15D-77E0-9EE1-2BB2-D9719DAD715F}"/>
                </a:ext>
              </a:extLst>
            </p:cNvPr>
            <p:cNvGrpSpPr>
              <a:grpSpLocks noChangeAspect="1"/>
            </p:cNvGrpSpPr>
            <p:nvPr/>
          </p:nvGrpSpPr>
          <p:grpSpPr>
            <a:xfrm>
              <a:off x="17011180" y="3142434"/>
              <a:ext cx="6754079" cy="2129994"/>
              <a:chOff x="0" y="0"/>
              <a:chExt cx="6720129" cy="2119287"/>
            </a:xfrm>
            <a:grpFill/>
          </p:grpSpPr>
          <p:sp>
            <p:nvSpPr>
              <p:cNvPr id="54" name="Freeform 34">
                <a:extLst>
                  <a:ext uri="{FF2B5EF4-FFF2-40B4-BE49-F238E27FC236}">
                    <a16:creationId xmlns:a16="http://schemas.microsoft.com/office/drawing/2014/main" id="{4D42371D-58D5-1E8A-D159-04CF9949EC0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p:spPr>
            <p:txBody>
              <a:bodyPr/>
              <a:lstStyle/>
              <a:p>
                <a:endParaRPr lang="en-US"/>
              </a:p>
            </p:txBody>
          </p:sp>
        </p:grpSp>
        <p:grpSp>
          <p:nvGrpSpPr>
            <p:cNvPr id="48" name="Group 35">
              <a:extLst>
                <a:ext uri="{FF2B5EF4-FFF2-40B4-BE49-F238E27FC236}">
                  <a16:creationId xmlns:a16="http://schemas.microsoft.com/office/drawing/2014/main" id="{139F0FDD-BAD5-B63C-9322-552F2D12A21B}"/>
                </a:ext>
              </a:extLst>
            </p:cNvPr>
            <p:cNvGrpSpPr>
              <a:grpSpLocks noChangeAspect="1"/>
            </p:cNvGrpSpPr>
            <p:nvPr/>
          </p:nvGrpSpPr>
          <p:grpSpPr>
            <a:xfrm>
              <a:off x="24482976" y="3142422"/>
              <a:ext cx="2130070" cy="2129866"/>
              <a:chOff x="0" y="0"/>
              <a:chExt cx="2119363" cy="2119160"/>
            </a:xfrm>
            <a:grpFill/>
          </p:grpSpPr>
          <p:sp>
            <p:nvSpPr>
              <p:cNvPr id="53" name="Freeform 36">
                <a:extLst>
                  <a:ext uri="{FF2B5EF4-FFF2-40B4-BE49-F238E27FC236}">
                    <a16:creationId xmlns:a16="http://schemas.microsoft.com/office/drawing/2014/main" id="{31E6B03D-30D4-D2C6-6F73-806DC81D9DE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p:spPr>
            <p:txBody>
              <a:bodyPr/>
              <a:lstStyle/>
              <a:p>
                <a:endParaRPr lang="en-US"/>
              </a:p>
            </p:txBody>
          </p:sp>
        </p:grpSp>
        <p:grpSp>
          <p:nvGrpSpPr>
            <p:cNvPr id="49" name="Group 37">
              <a:extLst>
                <a:ext uri="{FF2B5EF4-FFF2-40B4-BE49-F238E27FC236}">
                  <a16:creationId xmlns:a16="http://schemas.microsoft.com/office/drawing/2014/main" id="{34F2C871-78FC-885D-3A46-302DEE04A1C3}"/>
                </a:ext>
              </a:extLst>
            </p:cNvPr>
            <p:cNvGrpSpPr>
              <a:grpSpLocks noChangeAspect="1"/>
            </p:cNvGrpSpPr>
            <p:nvPr/>
          </p:nvGrpSpPr>
          <p:grpSpPr>
            <a:xfrm>
              <a:off x="20862753" y="0"/>
              <a:ext cx="12451707" cy="2129994"/>
              <a:chOff x="0" y="0"/>
              <a:chExt cx="12389117" cy="2119287"/>
            </a:xfrm>
            <a:grpFill/>
          </p:grpSpPr>
          <p:sp>
            <p:nvSpPr>
              <p:cNvPr id="52" name="Freeform 38">
                <a:extLst>
                  <a:ext uri="{FF2B5EF4-FFF2-40B4-BE49-F238E27FC236}">
                    <a16:creationId xmlns:a16="http://schemas.microsoft.com/office/drawing/2014/main" id="{6A114EB6-0760-E535-4840-74CE481F935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p:spPr>
            <p:txBody>
              <a:bodyPr/>
              <a:lstStyle/>
              <a:p>
                <a:endParaRPr lang="en-US"/>
              </a:p>
            </p:txBody>
          </p:sp>
        </p:grpSp>
        <p:grpSp>
          <p:nvGrpSpPr>
            <p:cNvPr id="50" name="Group 39">
              <a:extLst>
                <a:ext uri="{FF2B5EF4-FFF2-40B4-BE49-F238E27FC236}">
                  <a16:creationId xmlns:a16="http://schemas.microsoft.com/office/drawing/2014/main" id="{7EA9EEED-3AD0-36CF-5DE3-31962640AB80}"/>
                </a:ext>
              </a:extLst>
            </p:cNvPr>
            <p:cNvGrpSpPr>
              <a:grpSpLocks noChangeAspect="1"/>
            </p:cNvGrpSpPr>
            <p:nvPr/>
          </p:nvGrpSpPr>
          <p:grpSpPr>
            <a:xfrm>
              <a:off x="27330749" y="3142422"/>
              <a:ext cx="5983711" cy="2129994"/>
              <a:chOff x="0" y="0"/>
              <a:chExt cx="5953633" cy="2119287"/>
            </a:xfrm>
            <a:grpFill/>
          </p:grpSpPr>
          <p:sp>
            <p:nvSpPr>
              <p:cNvPr id="51" name="Freeform 40">
                <a:extLst>
                  <a:ext uri="{FF2B5EF4-FFF2-40B4-BE49-F238E27FC236}">
                    <a16:creationId xmlns:a16="http://schemas.microsoft.com/office/drawing/2014/main" id="{B6482944-2825-7420-EB92-89A77843262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p:spPr>
            <p:txBody>
              <a:bodyPr/>
              <a:lstStyle/>
              <a:p>
                <a:endParaRPr lang="en-US"/>
              </a:p>
            </p:txBody>
          </p:sp>
        </p:grpSp>
      </p:grpSp>
      <p:sp>
        <p:nvSpPr>
          <p:cNvPr id="62" name="Title 55">
            <a:extLst>
              <a:ext uri="{FF2B5EF4-FFF2-40B4-BE49-F238E27FC236}">
                <a16:creationId xmlns:a16="http://schemas.microsoft.com/office/drawing/2014/main" id="{877769B0-9E10-09D3-A8FC-F848C9504A45}"/>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27556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pictures_Navy">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6287196" y="1864107"/>
            <a:ext cx="5237996" cy="4210862"/>
          </a:xfrm>
          <a:prstGeom prst="roundRect">
            <a:avLst/>
          </a:prstGeom>
          <a:solidFill>
            <a:schemeClr val="bg1"/>
          </a:solidFill>
          <a:ln w="50800">
            <a:solidFill>
              <a:schemeClr val="accent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2" name="Rectangle 1">
            <a:extLst>
              <a:ext uri="{FF2B5EF4-FFF2-40B4-BE49-F238E27FC236}">
                <a16:creationId xmlns:a16="http://schemas.microsoft.com/office/drawing/2014/main" id="{B02F1CF5-7DAB-FA21-119C-1076EBC75FCA}"/>
              </a:ext>
            </a:extLst>
          </p:cNvPr>
          <p:cNvSpPr/>
          <p:nvPr userDrawn="1"/>
        </p:nvSpPr>
        <p:spPr>
          <a:xfrm>
            <a:off x="0" y="0"/>
            <a:ext cx="12192000" cy="142503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5">
            <a:extLst>
              <a:ext uri="{FF2B5EF4-FFF2-40B4-BE49-F238E27FC236}">
                <a16:creationId xmlns:a16="http://schemas.microsoft.com/office/drawing/2014/main" id="{32DE7834-549F-D605-2085-9583BFD936D5}"/>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bg1"/>
                </a:solidFill>
              </a:defRPr>
            </a:lvl1pPr>
          </a:lstStyle>
          <a:p>
            <a:r>
              <a:rPr lang="en-US"/>
              <a:t>Slide Title Goes Here</a:t>
            </a:r>
          </a:p>
        </p:txBody>
      </p:sp>
      <p:grpSp>
        <p:nvGrpSpPr>
          <p:cNvPr id="35" name="Group 34">
            <a:extLst>
              <a:ext uri="{FF2B5EF4-FFF2-40B4-BE49-F238E27FC236}">
                <a16:creationId xmlns:a16="http://schemas.microsoft.com/office/drawing/2014/main" id="{53A4CFB5-1A7E-9BF5-01C6-53EBB3E5E54C}"/>
              </a:ext>
            </a:extLst>
          </p:cNvPr>
          <p:cNvGrpSpPr/>
          <p:nvPr userDrawn="1"/>
        </p:nvGrpSpPr>
        <p:grpSpPr>
          <a:xfrm>
            <a:off x="10542215" y="6542928"/>
            <a:ext cx="806169" cy="156064"/>
            <a:chOff x="10436933" y="1424045"/>
            <a:chExt cx="3986384" cy="771716"/>
          </a:xfrm>
        </p:grpSpPr>
        <p:grpSp>
          <p:nvGrpSpPr>
            <p:cNvPr id="36" name="Group 2">
              <a:extLst>
                <a:ext uri="{FF2B5EF4-FFF2-40B4-BE49-F238E27FC236}">
                  <a16:creationId xmlns:a16="http://schemas.microsoft.com/office/drawing/2014/main" id="{9F37DAD5-FEA5-58F1-39EE-BA4CDFC4F790}"/>
                </a:ext>
              </a:extLst>
            </p:cNvPr>
            <p:cNvGrpSpPr>
              <a:grpSpLocks noChangeAspect="1"/>
            </p:cNvGrpSpPr>
            <p:nvPr userDrawn="1"/>
          </p:nvGrpSpPr>
          <p:grpSpPr>
            <a:xfrm>
              <a:off x="10436933" y="1424045"/>
              <a:ext cx="852335" cy="771525"/>
              <a:chOff x="0" y="0"/>
              <a:chExt cx="1136447" cy="1028700"/>
            </a:xfrm>
          </p:grpSpPr>
          <p:sp>
            <p:nvSpPr>
              <p:cNvPr id="64" name="Freeform 3">
                <a:extLst>
                  <a:ext uri="{FF2B5EF4-FFF2-40B4-BE49-F238E27FC236}">
                    <a16:creationId xmlns:a16="http://schemas.microsoft.com/office/drawing/2014/main" id="{C1C177B4-6AEA-246E-6DDB-A5E795E11FD2}"/>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5" name="Freeform 4">
                <a:extLst>
                  <a:ext uri="{FF2B5EF4-FFF2-40B4-BE49-F238E27FC236}">
                    <a16:creationId xmlns:a16="http://schemas.microsoft.com/office/drawing/2014/main" id="{6BB76272-B786-0E9E-6790-F27FE3532B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6" name="Freeform 5">
                <a:extLst>
                  <a:ext uri="{FF2B5EF4-FFF2-40B4-BE49-F238E27FC236}">
                    <a16:creationId xmlns:a16="http://schemas.microsoft.com/office/drawing/2014/main" id="{DCAA9376-0FD0-DBEB-A152-2FA071C7C30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7" name="Freeform 6">
                <a:extLst>
                  <a:ext uri="{FF2B5EF4-FFF2-40B4-BE49-F238E27FC236}">
                    <a16:creationId xmlns:a16="http://schemas.microsoft.com/office/drawing/2014/main" id="{0A977ECA-1E5E-B8E7-3B39-10166CE72B3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8" name="Freeform 7">
                <a:extLst>
                  <a:ext uri="{FF2B5EF4-FFF2-40B4-BE49-F238E27FC236}">
                    <a16:creationId xmlns:a16="http://schemas.microsoft.com/office/drawing/2014/main" id="{9DB3FEF2-C8A7-A1AD-BA9B-8E44E045A62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9" name="Freeform 8">
                <a:extLst>
                  <a:ext uri="{FF2B5EF4-FFF2-40B4-BE49-F238E27FC236}">
                    <a16:creationId xmlns:a16="http://schemas.microsoft.com/office/drawing/2014/main" id="{363480D6-3008-2FE8-6810-396E150D7FE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0" name="Freeform 9">
                <a:extLst>
                  <a:ext uri="{FF2B5EF4-FFF2-40B4-BE49-F238E27FC236}">
                    <a16:creationId xmlns:a16="http://schemas.microsoft.com/office/drawing/2014/main" id="{79AE6209-8289-5235-00EA-0DFF4A8A449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1" name="Freeform 10">
                <a:extLst>
                  <a:ext uri="{FF2B5EF4-FFF2-40B4-BE49-F238E27FC236}">
                    <a16:creationId xmlns:a16="http://schemas.microsoft.com/office/drawing/2014/main" id="{F4BBC4D2-3021-6668-B439-18983374060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7" name="Group 11">
              <a:extLst>
                <a:ext uri="{FF2B5EF4-FFF2-40B4-BE49-F238E27FC236}">
                  <a16:creationId xmlns:a16="http://schemas.microsoft.com/office/drawing/2014/main" id="{09DC280F-690F-1424-A5B3-F855FC8CDC5B}"/>
                </a:ext>
              </a:extLst>
            </p:cNvPr>
            <p:cNvGrpSpPr>
              <a:grpSpLocks noChangeAspect="1"/>
            </p:cNvGrpSpPr>
            <p:nvPr userDrawn="1"/>
          </p:nvGrpSpPr>
          <p:grpSpPr>
            <a:xfrm>
              <a:off x="11319520" y="1424226"/>
              <a:ext cx="3103797" cy="771535"/>
              <a:chOff x="0" y="0"/>
              <a:chExt cx="4138397" cy="1028713"/>
            </a:xfrm>
          </p:grpSpPr>
          <p:sp>
            <p:nvSpPr>
              <p:cNvPr id="38" name="Freeform 12">
                <a:extLst>
                  <a:ext uri="{FF2B5EF4-FFF2-40B4-BE49-F238E27FC236}">
                    <a16:creationId xmlns:a16="http://schemas.microsoft.com/office/drawing/2014/main" id="{D20F9D11-5E38-C2AC-51AD-D9239AFF4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9" name="Freeform 13">
                <a:extLst>
                  <a:ext uri="{FF2B5EF4-FFF2-40B4-BE49-F238E27FC236}">
                    <a16:creationId xmlns:a16="http://schemas.microsoft.com/office/drawing/2014/main" id="{E555F1C3-9003-F750-4DDB-8258103858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ED3E2BE8-3C99-EA86-77C7-9C9E038293CD}"/>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3C70DFBB-570C-69B7-8F23-36AA4820E9A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0" name="Freeform 16">
                <a:extLst>
                  <a:ext uri="{FF2B5EF4-FFF2-40B4-BE49-F238E27FC236}">
                    <a16:creationId xmlns:a16="http://schemas.microsoft.com/office/drawing/2014/main" id="{E1AC64A8-F425-5501-9B5C-4E7C51FF1E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3" name="Freeform 17">
                <a:extLst>
                  <a:ext uri="{FF2B5EF4-FFF2-40B4-BE49-F238E27FC236}">
                    <a16:creationId xmlns:a16="http://schemas.microsoft.com/office/drawing/2014/main" id="{B1BA47FC-8809-58EA-AB96-D7EAE00DA51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2" name="Google Shape;130;p55">
            <a:extLst>
              <a:ext uri="{FF2B5EF4-FFF2-40B4-BE49-F238E27FC236}">
                <a16:creationId xmlns:a16="http://schemas.microsoft.com/office/drawing/2014/main" id="{3D6B56E8-98B0-AB59-86AA-2FE65A91807D}"/>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3" name="Straight Connector 72">
            <a:extLst>
              <a:ext uri="{FF2B5EF4-FFF2-40B4-BE49-F238E27FC236}">
                <a16:creationId xmlns:a16="http://schemas.microsoft.com/office/drawing/2014/main" id="{745B7F1C-90DB-2382-DCEC-5F22FA327AF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4" name="Text Placeholder 40">
            <a:extLst>
              <a:ext uri="{FF2B5EF4-FFF2-40B4-BE49-F238E27FC236}">
                <a16:creationId xmlns:a16="http://schemas.microsoft.com/office/drawing/2014/main" id="{8C4E2275-2B4A-8943-379F-267795A3803F}"/>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7" name="Text Placeholder 5">
            <a:extLst>
              <a:ext uri="{FF2B5EF4-FFF2-40B4-BE49-F238E27FC236}">
                <a16:creationId xmlns:a16="http://schemas.microsoft.com/office/drawing/2014/main" id="{16111E20-D87B-981B-363F-3458900B6E30}"/>
              </a:ext>
            </a:extLst>
          </p:cNvPr>
          <p:cNvSpPr>
            <a:spLocks noGrp="1"/>
          </p:cNvSpPr>
          <p:nvPr>
            <p:ph type="body" sz="quarter" idx="18"/>
          </p:nvPr>
        </p:nvSpPr>
        <p:spPr>
          <a:xfrm>
            <a:off x="464710" y="1819674"/>
            <a:ext cx="4907392"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3" name="Group 18">
            <a:extLst>
              <a:ext uri="{FF2B5EF4-FFF2-40B4-BE49-F238E27FC236}">
                <a16:creationId xmlns:a16="http://schemas.microsoft.com/office/drawing/2014/main" id="{446A01BB-F806-71AB-D13B-B95C147085D2}"/>
              </a:ext>
            </a:extLst>
          </p:cNvPr>
          <p:cNvGrpSpPr/>
          <p:nvPr userDrawn="1"/>
        </p:nvGrpSpPr>
        <p:grpSpPr>
          <a:xfrm>
            <a:off x="9955370" y="148407"/>
            <a:ext cx="2635876" cy="582692"/>
            <a:chOff x="9464026" y="0"/>
            <a:chExt cx="23850434" cy="5272428"/>
          </a:xfrm>
        </p:grpSpPr>
        <p:grpSp>
          <p:nvGrpSpPr>
            <p:cNvPr id="5" name="Group 27">
              <a:extLst>
                <a:ext uri="{FF2B5EF4-FFF2-40B4-BE49-F238E27FC236}">
                  <a16:creationId xmlns:a16="http://schemas.microsoft.com/office/drawing/2014/main" id="{5236CB6F-BA9A-7AEF-68A2-F32E767C4F82}"/>
                </a:ext>
              </a:extLst>
            </p:cNvPr>
            <p:cNvGrpSpPr>
              <a:grpSpLocks noChangeAspect="1"/>
            </p:cNvGrpSpPr>
            <p:nvPr/>
          </p:nvGrpSpPr>
          <p:grpSpPr>
            <a:xfrm>
              <a:off x="14163432" y="3142422"/>
              <a:ext cx="2130070" cy="2129866"/>
              <a:chOff x="0" y="0"/>
              <a:chExt cx="2119363" cy="2119160"/>
            </a:xfrm>
          </p:grpSpPr>
          <p:sp>
            <p:nvSpPr>
              <p:cNvPr id="19" name="Freeform 28">
                <a:extLst>
                  <a:ext uri="{FF2B5EF4-FFF2-40B4-BE49-F238E27FC236}">
                    <a16:creationId xmlns:a16="http://schemas.microsoft.com/office/drawing/2014/main" id="{A8101FF5-6F1B-075B-7BEC-48880C77DA2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29">
              <a:extLst>
                <a:ext uri="{FF2B5EF4-FFF2-40B4-BE49-F238E27FC236}">
                  <a16:creationId xmlns:a16="http://schemas.microsoft.com/office/drawing/2014/main" id="{AA827B6D-34BD-C31F-B884-5560F1A31496}"/>
                </a:ext>
              </a:extLst>
            </p:cNvPr>
            <p:cNvGrpSpPr>
              <a:grpSpLocks noChangeAspect="1"/>
            </p:cNvGrpSpPr>
            <p:nvPr/>
          </p:nvGrpSpPr>
          <p:grpSpPr>
            <a:xfrm>
              <a:off x="9464026" y="0"/>
              <a:ext cx="7784824" cy="2129994"/>
              <a:chOff x="0" y="0"/>
              <a:chExt cx="7745692" cy="2119287"/>
            </a:xfrm>
          </p:grpSpPr>
          <p:sp>
            <p:nvSpPr>
              <p:cNvPr id="18" name="Freeform 30">
                <a:extLst>
                  <a:ext uri="{FF2B5EF4-FFF2-40B4-BE49-F238E27FC236}">
                    <a16:creationId xmlns:a16="http://schemas.microsoft.com/office/drawing/2014/main" id="{C827913E-EE59-A69B-FED1-6BC618331FD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8" name="Group 31">
              <a:extLst>
                <a:ext uri="{FF2B5EF4-FFF2-40B4-BE49-F238E27FC236}">
                  <a16:creationId xmlns:a16="http://schemas.microsoft.com/office/drawing/2014/main" id="{A74A7112-1794-3BC9-A37A-2CD830E12400}"/>
                </a:ext>
              </a:extLst>
            </p:cNvPr>
            <p:cNvGrpSpPr>
              <a:grpSpLocks noChangeAspect="1"/>
            </p:cNvGrpSpPr>
            <p:nvPr/>
          </p:nvGrpSpPr>
          <p:grpSpPr>
            <a:xfrm>
              <a:off x="17990779" y="0"/>
              <a:ext cx="2130058" cy="2129853"/>
              <a:chOff x="0" y="0"/>
              <a:chExt cx="2119351" cy="2119147"/>
            </a:xfrm>
          </p:grpSpPr>
          <p:sp>
            <p:nvSpPr>
              <p:cNvPr id="17" name="Freeform 32">
                <a:extLst>
                  <a:ext uri="{FF2B5EF4-FFF2-40B4-BE49-F238E27FC236}">
                    <a16:creationId xmlns:a16="http://schemas.microsoft.com/office/drawing/2014/main" id="{B3300D08-4C20-D803-3122-5C85A23DCFF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9" name="Group 33">
              <a:extLst>
                <a:ext uri="{FF2B5EF4-FFF2-40B4-BE49-F238E27FC236}">
                  <a16:creationId xmlns:a16="http://schemas.microsoft.com/office/drawing/2014/main" id="{58BDC21B-ADEA-BB7D-C71B-54F882E6E618}"/>
                </a:ext>
              </a:extLst>
            </p:cNvPr>
            <p:cNvGrpSpPr>
              <a:grpSpLocks noChangeAspect="1"/>
            </p:cNvGrpSpPr>
            <p:nvPr/>
          </p:nvGrpSpPr>
          <p:grpSpPr>
            <a:xfrm>
              <a:off x="17011180" y="3142434"/>
              <a:ext cx="6754079" cy="2129994"/>
              <a:chOff x="0" y="0"/>
              <a:chExt cx="6720129" cy="2119287"/>
            </a:xfrm>
          </p:grpSpPr>
          <p:sp>
            <p:nvSpPr>
              <p:cNvPr id="16" name="Freeform 34">
                <a:extLst>
                  <a:ext uri="{FF2B5EF4-FFF2-40B4-BE49-F238E27FC236}">
                    <a16:creationId xmlns:a16="http://schemas.microsoft.com/office/drawing/2014/main" id="{1E5E6140-B631-CBA2-008D-5CD3E1D29C09}"/>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0" name="Group 35">
              <a:extLst>
                <a:ext uri="{FF2B5EF4-FFF2-40B4-BE49-F238E27FC236}">
                  <a16:creationId xmlns:a16="http://schemas.microsoft.com/office/drawing/2014/main" id="{C9403628-3660-543A-598A-34F2FE8005D8}"/>
                </a:ext>
              </a:extLst>
            </p:cNvPr>
            <p:cNvGrpSpPr>
              <a:grpSpLocks noChangeAspect="1"/>
            </p:cNvGrpSpPr>
            <p:nvPr/>
          </p:nvGrpSpPr>
          <p:grpSpPr>
            <a:xfrm>
              <a:off x="24482976" y="3142422"/>
              <a:ext cx="2130070" cy="2129866"/>
              <a:chOff x="0" y="0"/>
              <a:chExt cx="2119363" cy="2119160"/>
            </a:xfrm>
          </p:grpSpPr>
          <p:sp>
            <p:nvSpPr>
              <p:cNvPr id="15" name="Freeform 36">
                <a:extLst>
                  <a:ext uri="{FF2B5EF4-FFF2-40B4-BE49-F238E27FC236}">
                    <a16:creationId xmlns:a16="http://schemas.microsoft.com/office/drawing/2014/main" id="{AC3C4087-28ED-0509-C7EA-E328FED0401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1" name="Group 37">
              <a:extLst>
                <a:ext uri="{FF2B5EF4-FFF2-40B4-BE49-F238E27FC236}">
                  <a16:creationId xmlns:a16="http://schemas.microsoft.com/office/drawing/2014/main" id="{57000689-6BBD-DBCD-74B7-74D5A9B286F3}"/>
                </a:ext>
              </a:extLst>
            </p:cNvPr>
            <p:cNvGrpSpPr>
              <a:grpSpLocks noChangeAspect="1"/>
            </p:cNvGrpSpPr>
            <p:nvPr/>
          </p:nvGrpSpPr>
          <p:grpSpPr>
            <a:xfrm>
              <a:off x="20862753" y="0"/>
              <a:ext cx="12451707" cy="2129994"/>
              <a:chOff x="0" y="0"/>
              <a:chExt cx="12389117" cy="2119287"/>
            </a:xfrm>
          </p:grpSpPr>
          <p:sp>
            <p:nvSpPr>
              <p:cNvPr id="14" name="Freeform 38">
                <a:extLst>
                  <a:ext uri="{FF2B5EF4-FFF2-40B4-BE49-F238E27FC236}">
                    <a16:creationId xmlns:a16="http://schemas.microsoft.com/office/drawing/2014/main" id="{0BEB3F05-9D54-0B21-E150-FE337D51D15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2" name="Group 39">
              <a:extLst>
                <a:ext uri="{FF2B5EF4-FFF2-40B4-BE49-F238E27FC236}">
                  <a16:creationId xmlns:a16="http://schemas.microsoft.com/office/drawing/2014/main" id="{B857DF1F-AE9A-4AF4-F998-306CCEB1BFF9}"/>
                </a:ext>
              </a:extLst>
            </p:cNvPr>
            <p:cNvGrpSpPr>
              <a:grpSpLocks noChangeAspect="1"/>
            </p:cNvGrpSpPr>
            <p:nvPr/>
          </p:nvGrpSpPr>
          <p:grpSpPr>
            <a:xfrm>
              <a:off x="27330749" y="3142422"/>
              <a:ext cx="5983711" cy="2129994"/>
              <a:chOff x="0" y="0"/>
              <a:chExt cx="5953633" cy="2119287"/>
            </a:xfrm>
          </p:grpSpPr>
          <p:sp>
            <p:nvSpPr>
              <p:cNvPr id="13" name="Freeform 40">
                <a:extLst>
                  <a:ext uri="{FF2B5EF4-FFF2-40B4-BE49-F238E27FC236}">
                    <a16:creationId xmlns:a16="http://schemas.microsoft.com/office/drawing/2014/main" id="{A8CE56E0-7B32-DEBA-16EA-41139EE58DC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0" name="Rectangle 19">
            <a:extLst>
              <a:ext uri="{FF2B5EF4-FFF2-40B4-BE49-F238E27FC236}">
                <a16:creationId xmlns:a16="http://schemas.microsoft.com/office/drawing/2014/main" id="{EBC60E4B-9B17-5475-2AE6-007E1DEEBE8C}"/>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2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Text w/pictures_Green">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6">
            <a:extLst>
              <a:ext uri="{FF2B5EF4-FFF2-40B4-BE49-F238E27FC236}">
                <a16:creationId xmlns:a16="http://schemas.microsoft.com/office/drawing/2014/main" id="{FF0855E7-C7B5-1A9B-B30C-E59DFC5FF52C}"/>
              </a:ext>
            </a:extLst>
          </p:cNvPr>
          <p:cNvSpPr>
            <a:spLocks noGrp="1"/>
          </p:cNvSpPr>
          <p:nvPr>
            <p:ph type="pic" idx="5"/>
          </p:nvPr>
        </p:nvSpPr>
        <p:spPr>
          <a:xfrm>
            <a:off x="5730372" y="2017625"/>
            <a:ext cx="2339433" cy="2339433"/>
          </a:xfrm>
          <a:prstGeom prst="ellipse">
            <a:avLst/>
          </a:prstGeom>
          <a:noFill/>
          <a:ln w="57150">
            <a:solidFill>
              <a:schemeClr val="accent5"/>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7838536" y="2010471"/>
            <a:ext cx="3500221" cy="3500221"/>
          </a:xfrm>
          <a:prstGeom prst="ellipse">
            <a:avLst/>
          </a:prstGeom>
          <a:solidFill>
            <a:schemeClr val="bg1"/>
          </a:solidFill>
          <a:ln w="57150">
            <a:solidFill>
              <a:schemeClr val="accent5"/>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5" name="Picture Placeholder 6">
            <a:extLst>
              <a:ext uri="{FF2B5EF4-FFF2-40B4-BE49-F238E27FC236}">
                <a16:creationId xmlns:a16="http://schemas.microsoft.com/office/drawing/2014/main" id="{695BEBF5-252D-E365-46A7-0B06EDF669DC}"/>
              </a:ext>
            </a:extLst>
          </p:cNvPr>
          <p:cNvSpPr>
            <a:spLocks noGrp="1"/>
          </p:cNvSpPr>
          <p:nvPr>
            <p:ph type="pic" idx="13"/>
          </p:nvPr>
        </p:nvSpPr>
        <p:spPr>
          <a:xfrm>
            <a:off x="6724351" y="3899920"/>
            <a:ext cx="1703726" cy="1703726"/>
          </a:xfrm>
          <a:prstGeom prst="ellipse">
            <a:avLst/>
          </a:prstGeom>
          <a:solidFill>
            <a:schemeClr val="bg1"/>
          </a:solidFill>
          <a:ln w="57150">
            <a:solidFill>
              <a:schemeClr val="accent5"/>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464709" y="1829382"/>
            <a:ext cx="4907391" cy="3831969"/>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2" name="Rectangle 41">
            <a:extLst>
              <a:ext uri="{FF2B5EF4-FFF2-40B4-BE49-F238E27FC236}">
                <a16:creationId xmlns:a16="http://schemas.microsoft.com/office/drawing/2014/main" id="{79DFF9A9-FD84-8671-56BF-B0FB52D35BD2}"/>
              </a:ext>
            </a:extLst>
          </p:cNvPr>
          <p:cNvSpPr/>
          <p:nvPr userDrawn="1"/>
        </p:nvSpPr>
        <p:spPr>
          <a:xfrm>
            <a:off x="0" y="6082213"/>
            <a:ext cx="12192000" cy="7747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30;p55">
            <a:extLst>
              <a:ext uri="{FF2B5EF4-FFF2-40B4-BE49-F238E27FC236}">
                <a16:creationId xmlns:a16="http://schemas.microsoft.com/office/drawing/2014/main" id="{083EDA33-C4A7-9D7B-334C-ED27D825F97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4" name="Straight Connector 43">
            <a:extLst>
              <a:ext uri="{FF2B5EF4-FFF2-40B4-BE49-F238E27FC236}">
                <a16:creationId xmlns:a16="http://schemas.microsoft.com/office/drawing/2014/main" id="{8088BDE7-87E6-C7D3-44FD-CD82583F9898}"/>
              </a:ext>
            </a:extLst>
          </p:cNvPr>
          <p:cNvCxnSpPr>
            <a:cxnSpLocks/>
          </p:cNvCxnSpPr>
          <p:nvPr userDrawn="1"/>
        </p:nvCxnSpPr>
        <p:spPr>
          <a:xfrm flipH="1">
            <a:off x="44671" y="6245868"/>
            <a:ext cx="1374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 Placeholder 40">
            <a:extLst>
              <a:ext uri="{FF2B5EF4-FFF2-40B4-BE49-F238E27FC236}">
                <a16:creationId xmlns:a16="http://schemas.microsoft.com/office/drawing/2014/main" id="{7F471A0A-AD87-E7A7-A351-538B402BB839}"/>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6" name="Group 18">
            <a:extLst>
              <a:ext uri="{FF2B5EF4-FFF2-40B4-BE49-F238E27FC236}">
                <a16:creationId xmlns:a16="http://schemas.microsoft.com/office/drawing/2014/main" id="{9439D9D6-6D45-D8FD-202D-8EFF1AC2280F}"/>
              </a:ext>
            </a:extLst>
          </p:cNvPr>
          <p:cNvGrpSpPr/>
          <p:nvPr userDrawn="1"/>
        </p:nvGrpSpPr>
        <p:grpSpPr>
          <a:xfrm flipH="1">
            <a:off x="4874" y="6225838"/>
            <a:ext cx="2375018" cy="520564"/>
            <a:chOff x="9464026" y="0"/>
            <a:chExt cx="23850434" cy="5272428"/>
          </a:xfrm>
          <a:solidFill>
            <a:schemeClr val="bg1"/>
          </a:solidFill>
        </p:grpSpPr>
        <p:grpSp>
          <p:nvGrpSpPr>
            <p:cNvPr id="47" name="Group 27">
              <a:extLst>
                <a:ext uri="{FF2B5EF4-FFF2-40B4-BE49-F238E27FC236}">
                  <a16:creationId xmlns:a16="http://schemas.microsoft.com/office/drawing/2014/main" id="{DFBE47EC-9663-8327-A574-E1DAA4D660F2}"/>
                </a:ext>
              </a:extLst>
            </p:cNvPr>
            <p:cNvGrpSpPr>
              <a:grpSpLocks noChangeAspect="1"/>
            </p:cNvGrpSpPr>
            <p:nvPr/>
          </p:nvGrpSpPr>
          <p:grpSpPr>
            <a:xfrm>
              <a:off x="14163432" y="3142422"/>
              <a:ext cx="2130070" cy="2129866"/>
              <a:chOff x="0" y="0"/>
              <a:chExt cx="2119363" cy="2119160"/>
            </a:xfrm>
            <a:grpFill/>
          </p:grpSpPr>
          <p:sp>
            <p:nvSpPr>
              <p:cNvPr id="62" name="Freeform 28">
                <a:extLst>
                  <a:ext uri="{FF2B5EF4-FFF2-40B4-BE49-F238E27FC236}">
                    <a16:creationId xmlns:a16="http://schemas.microsoft.com/office/drawing/2014/main" id="{81E393A1-48C8-41D5-F306-CC28508D398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48" name="Group 29">
              <a:extLst>
                <a:ext uri="{FF2B5EF4-FFF2-40B4-BE49-F238E27FC236}">
                  <a16:creationId xmlns:a16="http://schemas.microsoft.com/office/drawing/2014/main" id="{E8D99B4A-2E79-9475-A3C7-6039F6FF76FF}"/>
                </a:ext>
              </a:extLst>
            </p:cNvPr>
            <p:cNvGrpSpPr>
              <a:grpSpLocks noChangeAspect="1"/>
            </p:cNvGrpSpPr>
            <p:nvPr/>
          </p:nvGrpSpPr>
          <p:grpSpPr>
            <a:xfrm>
              <a:off x="9464026" y="0"/>
              <a:ext cx="7784824" cy="2129994"/>
              <a:chOff x="0" y="0"/>
              <a:chExt cx="7745692" cy="2119287"/>
            </a:xfrm>
            <a:grpFill/>
          </p:grpSpPr>
          <p:sp>
            <p:nvSpPr>
              <p:cNvPr id="60" name="Freeform 30">
                <a:extLst>
                  <a:ext uri="{FF2B5EF4-FFF2-40B4-BE49-F238E27FC236}">
                    <a16:creationId xmlns:a16="http://schemas.microsoft.com/office/drawing/2014/main" id="{731C3F19-57E9-7B09-9824-8B8F2D01CB4E}"/>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grpFill/>
              <a:ln>
                <a:solidFill>
                  <a:schemeClr val="bg1"/>
                </a:solidFill>
              </a:ln>
            </p:spPr>
            <p:txBody>
              <a:bodyPr/>
              <a:lstStyle/>
              <a:p>
                <a:endParaRPr lang="en-US"/>
              </a:p>
            </p:txBody>
          </p:sp>
        </p:grpSp>
        <p:grpSp>
          <p:nvGrpSpPr>
            <p:cNvPr id="49" name="Group 31">
              <a:extLst>
                <a:ext uri="{FF2B5EF4-FFF2-40B4-BE49-F238E27FC236}">
                  <a16:creationId xmlns:a16="http://schemas.microsoft.com/office/drawing/2014/main" id="{B7FBBB19-ACE5-2BF8-DFFA-8B3E3564ABE7}"/>
                </a:ext>
              </a:extLst>
            </p:cNvPr>
            <p:cNvGrpSpPr>
              <a:grpSpLocks noChangeAspect="1"/>
            </p:cNvGrpSpPr>
            <p:nvPr/>
          </p:nvGrpSpPr>
          <p:grpSpPr>
            <a:xfrm>
              <a:off x="17990779" y="0"/>
              <a:ext cx="2130058" cy="2129853"/>
              <a:chOff x="0" y="0"/>
              <a:chExt cx="2119351" cy="2119147"/>
            </a:xfrm>
            <a:grpFill/>
          </p:grpSpPr>
          <p:sp>
            <p:nvSpPr>
              <p:cNvPr id="59" name="Freeform 32">
                <a:extLst>
                  <a:ext uri="{FF2B5EF4-FFF2-40B4-BE49-F238E27FC236}">
                    <a16:creationId xmlns:a16="http://schemas.microsoft.com/office/drawing/2014/main" id="{71D8F456-AA7F-E5D4-373D-53A8EE66E46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0" name="Group 33">
              <a:extLst>
                <a:ext uri="{FF2B5EF4-FFF2-40B4-BE49-F238E27FC236}">
                  <a16:creationId xmlns:a16="http://schemas.microsoft.com/office/drawing/2014/main" id="{6B75E5D4-D8B2-B6AA-C106-1566C3FB93D7}"/>
                </a:ext>
              </a:extLst>
            </p:cNvPr>
            <p:cNvGrpSpPr>
              <a:grpSpLocks noChangeAspect="1"/>
            </p:cNvGrpSpPr>
            <p:nvPr/>
          </p:nvGrpSpPr>
          <p:grpSpPr>
            <a:xfrm>
              <a:off x="17011180" y="3142434"/>
              <a:ext cx="6754079" cy="2129994"/>
              <a:chOff x="0" y="0"/>
              <a:chExt cx="6720129" cy="2119287"/>
            </a:xfrm>
            <a:grpFill/>
          </p:grpSpPr>
          <p:sp>
            <p:nvSpPr>
              <p:cNvPr id="57" name="Freeform 34">
                <a:extLst>
                  <a:ext uri="{FF2B5EF4-FFF2-40B4-BE49-F238E27FC236}">
                    <a16:creationId xmlns:a16="http://schemas.microsoft.com/office/drawing/2014/main" id="{9967CF0B-333A-9F56-8481-06F0D0D6200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grpFill/>
              <a:ln>
                <a:solidFill>
                  <a:schemeClr val="bg1"/>
                </a:solidFill>
              </a:ln>
            </p:spPr>
            <p:txBody>
              <a:bodyPr/>
              <a:lstStyle/>
              <a:p>
                <a:endParaRPr lang="en-US"/>
              </a:p>
            </p:txBody>
          </p:sp>
        </p:grpSp>
        <p:grpSp>
          <p:nvGrpSpPr>
            <p:cNvPr id="51" name="Group 35">
              <a:extLst>
                <a:ext uri="{FF2B5EF4-FFF2-40B4-BE49-F238E27FC236}">
                  <a16:creationId xmlns:a16="http://schemas.microsoft.com/office/drawing/2014/main" id="{537C5D81-0150-F1B8-19CB-DDF806E6A0A2}"/>
                </a:ext>
              </a:extLst>
            </p:cNvPr>
            <p:cNvGrpSpPr>
              <a:grpSpLocks noChangeAspect="1"/>
            </p:cNvGrpSpPr>
            <p:nvPr/>
          </p:nvGrpSpPr>
          <p:grpSpPr>
            <a:xfrm>
              <a:off x="24482976" y="3142422"/>
              <a:ext cx="2130070" cy="2129866"/>
              <a:chOff x="0" y="0"/>
              <a:chExt cx="2119363" cy="2119160"/>
            </a:xfrm>
            <a:grpFill/>
          </p:grpSpPr>
          <p:sp>
            <p:nvSpPr>
              <p:cNvPr id="56" name="Freeform 36">
                <a:extLst>
                  <a:ext uri="{FF2B5EF4-FFF2-40B4-BE49-F238E27FC236}">
                    <a16:creationId xmlns:a16="http://schemas.microsoft.com/office/drawing/2014/main" id="{ACD685D8-D95D-F0A1-140C-91A902FC23F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grpFill/>
              <a:ln>
                <a:solidFill>
                  <a:schemeClr val="bg1"/>
                </a:solidFill>
              </a:ln>
            </p:spPr>
            <p:txBody>
              <a:bodyPr/>
              <a:lstStyle/>
              <a:p>
                <a:endParaRPr lang="en-US"/>
              </a:p>
            </p:txBody>
          </p:sp>
        </p:grpSp>
        <p:grpSp>
          <p:nvGrpSpPr>
            <p:cNvPr id="52" name="Group 37">
              <a:extLst>
                <a:ext uri="{FF2B5EF4-FFF2-40B4-BE49-F238E27FC236}">
                  <a16:creationId xmlns:a16="http://schemas.microsoft.com/office/drawing/2014/main" id="{3397E312-9CBE-E04E-31B0-745FBEF5DF69}"/>
                </a:ext>
              </a:extLst>
            </p:cNvPr>
            <p:cNvGrpSpPr>
              <a:grpSpLocks noChangeAspect="1"/>
            </p:cNvGrpSpPr>
            <p:nvPr/>
          </p:nvGrpSpPr>
          <p:grpSpPr>
            <a:xfrm>
              <a:off x="20862753" y="0"/>
              <a:ext cx="12451707" cy="2129994"/>
              <a:chOff x="0" y="0"/>
              <a:chExt cx="12389117" cy="2119287"/>
            </a:xfrm>
            <a:grpFill/>
          </p:grpSpPr>
          <p:sp>
            <p:nvSpPr>
              <p:cNvPr id="55" name="Freeform 38">
                <a:extLst>
                  <a:ext uri="{FF2B5EF4-FFF2-40B4-BE49-F238E27FC236}">
                    <a16:creationId xmlns:a16="http://schemas.microsoft.com/office/drawing/2014/main" id="{39D3E032-F738-21FD-9CB7-4F4183F8107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grpFill/>
              <a:ln>
                <a:solidFill>
                  <a:schemeClr val="bg1"/>
                </a:solidFill>
              </a:ln>
            </p:spPr>
            <p:txBody>
              <a:bodyPr/>
              <a:lstStyle/>
              <a:p>
                <a:endParaRPr lang="en-US"/>
              </a:p>
            </p:txBody>
          </p:sp>
        </p:grpSp>
        <p:grpSp>
          <p:nvGrpSpPr>
            <p:cNvPr id="53" name="Group 39">
              <a:extLst>
                <a:ext uri="{FF2B5EF4-FFF2-40B4-BE49-F238E27FC236}">
                  <a16:creationId xmlns:a16="http://schemas.microsoft.com/office/drawing/2014/main" id="{5B9FBED5-42B1-22FF-9F57-33B72D5D38E6}"/>
                </a:ext>
              </a:extLst>
            </p:cNvPr>
            <p:cNvGrpSpPr>
              <a:grpSpLocks noChangeAspect="1"/>
            </p:cNvGrpSpPr>
            <p:nvPr/>
          </p:nvGrpSpPr>
          <p:grpSpPr>
            <a:xfrm>
              <a:off x="27330749" y="3142422"/>
              <a:ext cx="5983711" cy="2129994"/>
              <a:chOff x="0" y="0"/>
              <a:chExt cx="5953633" cy="2119287"/>
            </a:xfrm>
            <a:grpFill/>
          </p:grpSpPr>
          <p:sp>
            <p:nvSpPr>
              <p:cNvPr id="54" name="Freeform 40">
                <a:extLst>
                  <a:ext uri="{FF2B5EF4-FFF2-40B4-BE49-F238E27FC236}">
                    <a16:creationId xmlns:a16="http://schemas.microsoft.com/office/drawing/2014/main" id="{DECE83D4-8A53-74E9-4A5A-E5DB4C64A9E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grpFill/>
              <a:ln>
                <a:solidFill>
                  <a:schemeClr val="bg1"/>
                </a:solidFill>
              </a:ln>
            </p:spPr>
            <p:txBody>
              <a:bodyPr/>
              <a:lstStyle/>
              <a:p>
                <a:endParaRPr lang="en-US"/>
              </a:p>
            </p:txBody>
          </p:sp>
        </p:grpSp>
      </p:grpSp>
      <p:grpSp>
        <p:nvGrpSpPr>
          <p:cNvPr id="63" name="Group 62">
            <a:extLst>
              <a:ext uri="{FF2B5EF4-FFF2-40B4-BE49-F238E27FC236}">
                <a16:creationId xmlns:a16="http://schemas.microsoft.com/office/drawing/2014/main" id="{6F8E7962-C038-DB57-C15C-EB095234E187}"/>
              </a:ext>
            </a:extLst>
          </p:cNvPr>
          <p:cNvGrpSpPr/>
          <p:nvPr userDrawn="1"/>
        </p:nvGrpSpPr>
        <p:grpSpPr>
          <a:xfrm>
            <a:off x="10542215" y="6313475"/>
            <a:ext cx="806169" cy="156064"/>
            <a:chOff x="10436933" y="1424045"/>
            <a:chExt cx="3986384" cy="771716"/>
          </a:xfrm>
          <a:solidFill>
            <a:schemeClr val="bg1"/>
          </a:solidFill>
        </p:grpSpPr>
        <p:grpSp>
          <p:nvGrpSpPr>
            <p:cNvPr id="64" name="Group 2">
              <a:extLst>
                <a:ext uri="{FF2B5EF4-FFF2-40B4-BE49-F238E27FC236}">
                  <a16:creationId xmlns:a16="http://schemas.microsoft.com/office/drawing/2014/main" id="{2E6B7BCC-2DC6-0DC2-4D49-36CE3D05B505}"/>
                </a:ext>
              </a:extLst>
            </p:cNvPr>
            <p:cNvGrpSpPr>
              <a:grpSpLocks noChangeAspect="1"/>
            </p:cNvGrpSpPr>
            <p:nvPr userDrawn="1"/>
          </p:nvGrpSpPr>
          <p:grpSpPr>
            <a:xfrm>
              <a:off x="10436933" y="1424045"/>
              <a:ext cx="852335" cy="771525"/>
              <a:chOff x="0" y="0"/>
              <a:chExt cx="1136447" cy="1028700"/>
            </a:xfrm>
            <a:grpFill/>
          </p:grpSpPr>
          <p:sp>
            <p:nvSpPr>
              <p:cNvPr id="72" name="Freeform 3">
                <a:extLst>
                  <a:ext uri="{FF2B5EF4-FFF2-40B4-BE49-F238E27FC236}">
                    <a16:creationId xmlns:a16="http://schemas.microsoft.com/office/drawing/2014/main" id="{9F9091C4-FD64-773D-981E-4AFC9207C01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3" name="Freeform 4">
                <a:extLst>
                  <a:ext uri="{FF2B5EF4-FFF2-40B4-BE49-F238E27FC236}">
                    <a16:creationId xmlns:a16="http://schemas.microsoft.com/office/drawing/2014/main" id="{2058D5C6-7360-1D60-371D-14FCF370E57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4" name="Freeform 5">
                <a:extLst>
                  <a:ext uri="{FF2B5EF4-FFF2-40B4-BE49-F238E27FC236}">
                    <a16:creationId xmlns:a16="http://schemas.microsoft.com/office/drawing/2014/main" id="{70A7324E-0F15-7CFE-4B98-1A7D098CB00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5" name="Freeform 6">
                <a:extLst>
                  <a:ext uri="{FF2B5EF4-FFF2-40B4-BE49-F238E27FC236}">
                    <a16:creationId xmlns:a16="http://schemas.microsoft.com/office/drawing/2014/main" id="{E08B1B59-F3FA-B1A8-5F5B-9E71B41D281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6" name="Freeform 7">
                <a:extLst>
                  <a:ext uri="{FF2B5EF4-FFF2-40B4-BE49-F238E27FC236}">
                    <a16:creationId xmlns:a16="http://schemas.microsoft.com/office/drawing/2014/main" id="{C874E842-4BF6-7089-02B6-064DD4B7C8A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7" name="Freeform 8">
                <a:extLst>
                  <a:ext uri="{FF2B5EF4-FFF2-40B4-BE49-F238E27FC236}">
                    <a16:creationId xmlns:a16="http://schemas.microsoft.com/office/drawing/2014/main" id="{C8DA9FB5-C30B-3858-3FD6-44E221F74A5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8" name="Freeform 9">
                <a:extLst>
                  <a:ext uri="{FF2B5EF4-FFF2-40B4-BE49-F238E27FC236}">
                    <a16:creationId xmlns:a16="http://schemas.microsoft.com/office/drawing/2014/main" id="{63932361-EC72-5BEB-88F0-F325B97271A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79" name="Freeform 10">
                <a:extLst>
                  <a:ext uri="{FF2B5EF4-FFF2-40B4-BE49-F238E27FC236}">
                    <a16:creationId xmlns:a16="http://schemas.microsoft.com/office/drawing/2014/main" id="{CD5251E0-C7BE-2A78-8293-B058E7CBF7A1}"/>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5" name="Group 11">
              <a:extLst>
                <a:ext uri="{FF2B5EF4-FFF2-40B4-BE49-F238E27FC236}">
                  <a16:creationId xmlns:a16="http://schemas.microsoft.com/office/drawing/2014/main" id="{5E9E774C-5D8D-7F78-FDB6-8D57BFDB1276}"/>
                </a:ext>
              </a:extLst>
            </p:cNvPr>
            <p:cNvGrpSpPr>
              <a:grpSpLocks noChangeAspect="1"/>
            </p:cNvGrpSpPr>
            <p:nvPr userDrawn="1"/>
          </p:nvGrpSpPr>
          <p:grpSpPr>
            <a:xfrm>
              <a:off x="11319520" y="1424226"/>
              <a:ext cx="3103797" cy="771535"/>
              <a:chOff x="0" y="0"/>
              <a:chExt cx="4138397" cy="1028713"/>
            </a:xfrm>
            <a:grpFill/>
          </p:grpSpPr>
          <p:sp>
            <p:nvSpPr>
              <p:cNvPr id="66" name="Freeform 12">
                <a:extLst>
                  <a:ext uri="{FF2B5EF4-FFF2-40B4-BE49-F238E27FC236}">
                    <a16:creationId xmlns:a16="http://schemas.microsoft.com/office/drawing/2014/main" id="{463478A0-CAAB-63C8-F495-E93B1BCD96D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67" name="Freeform 13">
                <a:extLst>
                  <a:ext uri="{FF2B5EF4-FFF2-40B4-BE49-F238E27FC236}">
                    <a16:creationId xmlns:a16="http://schemas.microsoft.com/office/drawing/2014/main" id="{BC8E7C77-3A0B-5D8A-B39B-9D1A75244DF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68" name="Freeform 14">
                <a:extLst>
                  <a:ext uri="{FF2B5EF4-FFF2-40B4-BE49-F238E27FC236}">
                    <a16:creationId xmlns:a16="http://schemas.microsoft.com/office/drawing/2014/main" id="{36C23A2D-D7C7-BE37-6CC8-7C46ADD1259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69" name="Freeform 15">
                <a:extLst>
                  <a:ext uri="{FF2B5EF4-FFF2-40B4-BE49-F238E27FC236}">
                    <a16:creationId xmlns:a16="http://schemas.microsoft.com/office/drawing/2014/main" id="{FF95B2E9-19B0-A078-F260-193C2E56E82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0" name="Freeform 16">
                <a:extLst>
                  <a:ext uri="{FF2B5EF4-FFF2-40B4-BE49-F238E27FC236}">
                    <a16:creationId xmlns:a16="http://schemas.microsoft.com/office/drawing/2014/main" id="{614D7289-4F42-0F07-1149-F6C7A26CF10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1" name="Freeform 17">
                <a:extLst>
                  <a:ext uri="{FF2B5EF4-FFF2-40B4-BE49-F238E27FC236}">
                    <a16:creationId xmlns:a16="http://schemas.microsoft.com/office/drawing/2014/main" id="{EF543061-F155-3826-75E5-054BAA84479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0" name="Google Shape;130;p55">
            <a:extLst>
              <a:ext uri="{FF2B5EF4-FFF2-40B4-BE49-F238E27FC236}">
                <a16:creationId xmlns:a16="http://schemas.microsoft.com/office/drawing/2014/main" id="{17C38A35-6B9B-EE9E-C27B-1FB36CFC905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1" name="Straight Connector 80">
            <a:extLst>
              <a:ext uri="{FF2B5EF4-FFF2-40B4-BE49-F238E27FC236}">
                <a16:creationId xmlns:a16="http://schemas.microsoft.com/office/drawing/2014/main" id="{75E61C33-8379-C5B8-0915-398A01703FD7}"/>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Title 55">
            <a:extLst>
              <a:ext uri="{FF2B5EF4-FFF2-40B4-BE49-F238E27FC236}">
                <a16:creationId xmlns:a16="http://schemas.microsoft.com/office/drawing/2014/main" id="{E2AB6461-8AE5-DFC7-F671-358F6D441309}"/>
              </a:ext>
            </a:extLst>
          </p:cNvPr>
          <p:cNvSpPr>
            <a:spLocks noGrp="1"/>
          </p:cNvSpPr>
          <p:nvPr>
            <p:ph type="title" hasCustomPrompt="1"/>
          </p:nvPr>
        </p:nvSpPr>
        <p:spPr>
          <a:xfrm>
            <a:off x="464709" y="556280"/>
            <a:ext cx="11351507"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1280043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Text and 1 Picture_Gree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DF7255-8EBF-44FD-D5D4-34028A2758E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6" name="Text Placeholder 40">
            <a:extLst>
              <a:ext uri="{FF2B5EF4-FFF2-40B4-BE49-F238E27FC236}">
                <a16:creationId xmlns:a16="http://schemas.microsoft.com/office/drawing/2014/main" id="{5489DFC8-69B9-97A1-605A-C0648C56B669}"/>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9" name="Text Placeholder 6">
            <a:extLst>
              <a:ext uri="{FF2B5EF4-FFF2-40B4-BE49-F238E27FC236}">
                <a16:creationId xmlns:a16="http://schemas.microsoft.com/office/drawing/2014/main" id="{27EC0CE7-FC63-2A42-8FCE-C41A178B8FA5}"/>
              </a:ext>
            </a:extLst>
          </p:cNvPr>
          <p:cNvSpPr>
            <a:spLocks noGrp="1"/>
          </p:cNvSpPr>
          <p:nvPr>
            <p:ph type="body" sz="half" idx="2"/>
          </p:nvPr>
        </p:nvSpPr>
        <p:spPr>
          <a:xfrm>
            <a:off x="464709" y="1829382"/>
            <a:ext cx="4805791"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41632"/>
          </a:xfrm>
        </p:spPr>
        <p:txBody>
          <a:bodyPr wrap="square">
            <a:spAutoFit/>
          </a:bodyPr>
          <a:lstStyle>
            <a:lvl1pPr marL="0" indent="0" algn="l">
              <a:buNone/>
              <a:defRPr sz="1800" b="1">
                <a:solidFill>
                  <a:schemeClr val="accent5"/>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584280" y="1635154"/>
            <a:ext cx="6742759" cy="4232822"/>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noFill/>
          <a:ln w="57150">
            <a:solidFill>
              <a:schemeClr val="accent5"/>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6742759" cy="424732"/>
          </a:xfrm>
        </p:spPr>
        <p:txBody>
          <a:bodyPr wrap="square">
            <a:spAutoFit/>
          </a:bodyPr>
          <a:lstStyle>
            <a:lvl1pPr algn="l">
              <a:defRPr sz="2400">
                <a:solidFill>
                  <a:schemeClr val="accent1"/>
                </a:solidFill>
              </a:defRPr>
            </a:lvl1pPr>
          </a:lstStyle>
          <a:p>
            <a:r>
              <a:rPr lang="en-US"/>
              <a:t>Slide Title Goes Here</a:t>
            </a:r>
          </a:p>
        </p:txBody>
      </p:sp>
      <p:grpSp>
        <p:nvGrpSpPr>
          <p:cNvPr id="44" name="Group 18">
            <a:extLst>
              <a:ext uri="{FF2B5EF4-FFF2-40B4-BE49-F238E27FC236}">
                <a16:creationId xmlns:a16="http://schemas.microsoft.com/office/drawing/2014/main" id="{136D32B9-58D4-ED1C-0B75-CC13D4C6F680}"/>
              </a:ext>
            </a:extLst>
          </p:cNvPr>
          <p:cNvGrpSpPr/>
          <p:nvPr userDrawn="1"/>
        </p:nvGrpSpPr>
        <p:grpSpPr>
          <a:xfrm>
            <a:off x="7381655" y="180826"/>
            <a:ext cx="4810345" cy="1063385"/>
            <a:chOff x="9464026" y="0"/>
            <a:chExt cx="23850434" cy="5272428"/>
          </a:xfrm>
        </p:grpSpPr>
        <p:grpSp>
          <p:nvGrpSpPr>
            <p:cNvPr id="45" name="Group 27">
              <a:extLst>
                <a:ext uri="{FF2B5EF4-FFF2-40B4-BE49-F238E27FC236}">
                  <a16:creationId xmlns:a16="http://schemas.microsoft.com/office/drawing/2014/main" id="{4F1BBA75-A005-64D8-D623-B3260E2A22AE}"/>
                </a:ext>
              </a:extLst>
            </p:cNvPr>
            <p:cNvGrpSpPr>
              <a:grpSpLocks noChangeAspect="1"/>
            </p:cNvGrpSpPr>
            <p:nvPr/>
          </p:nvGrpSpPr>
          <p:grpSpPr>
            <a:xfrm>
              <a:off x="14163432" y="3142422"/>
              <a:ext cx="2130070" cy="2129866"/>
              <a:chOff x="0" y="0"/>
              <a:chExt cx="2119363" cy="2119160"/>
            </a:xfrm>
          </p:grpSpPr>
          <p:sp>
            <p:nvSpPr>
              <p:cNvPr id="60" name="Freeform 28">
                <a:extLst>
                  <a:ext uri="{FF2B5EF4-FFF2-40B4-BE49-F238E27FC236}">
                    <a16:creationId xmlns:a16="http://schemas.microsoft.com/office/drawing/2014/main" id="{C2527D36-0EE9-6387-973F-116553D0593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6" name="Group 29">
              <a:extLst>
                <a:ext uri="{FF2B5EF4-FFF2-40B4-BE49-F238E27FC236}">
                  <a16:creationId xmlns:a16="http://schemas.microsoft.com/office/drawing/2014/main" id="{72F9E646-59D8-05D4-EE1B-5D888914FD69}"/>
                </a:ext>
              </a:extLst>
            </p:cNvPr>
            <p:cNvGrpSpPr>
              <a:grpSpLocks noChangeAspect="1"/>
            </p:cNvGrpSpPr>
            <p:nvPr/>
          </p:nvGrpSpPr>
          <p:grpSpPr>
            <a:xfrm>
              <a:off x="9464026" y="0"/>
              <a:ext cx="7784824" cy="2129994"/>
              <a:chOff x="0" y="0"/>
              <a:chExt cx="7745692" cy="2119287"/>
            </a:xfrm>
          </p:grpSpPr>
          <p:sp>
            <p:nvSpPr>
              <p:cNvPr id="59" name="Freeform 30">
                <a:extLst>
                  <a:ext uri="{FF2B5EF4-FFF2-40B4-BE49-F238E27FC236}">
                    <a16:creationId xmlns:a16="http://schemas.microsoft.com/office/drawing/2014/main" id="{D023C2A8-7811-20D2-5272-71CD32C38AC4}"/>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7" name="Group 31">
              <a:extLst>
                <a:ext uri="{FF2B5EF4-FFF2-40B4-BE49-F238E27FC236}">
                  <a16:creationId xmlns:a16="http://schemas.microsoft.com/office/drawing/2014/main" id="{C28974E4-A8BB-E700-7430-7D3BCA9FA0A1}"/>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C2C02C20-5B5C-3CE6-07AE-3E0A0495275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8" name="Group 33">
              <a:extLst>
                <a:ext uri="{FF2B5EF4-FFF2-40B4-BE49-F238E27FC236}">
                  <a16:creationId xmlns:a16="http://schemas.microsoft.com/office/drawing/2014/main" id="{21278C0E-DC74-9AAE-46B5-49F32F1E5F27}"/>
                </a:ext>
              </a:extLst>
            </p:cNvPr>
            <p:cNvGrpSpPr>
              <a:grpSpLocks noChangeAspect="1"/>
            </p:cNvGrpSpPr>
            <p:nvPr/>
          </p:nvGrpSpPr>
          <p:grpSpPr>
            <a:xfrm>
              <a:off x="17011180" y="3142434"/>
              <a:ext cx="6754079" cy="2129994"/>
              <a:chOff x="0" y="0"/>
              <a:chExt cx="6720129" cy="2119287"/>
            </a:xfrm>
          </p:grpSpPr>
          <p:sp>
            <p:nvSpPr>
              <p:cNvPr id="55" name="Freeform 34">
                <a:extLst>
                  <a:ext uri="{FF2B5EF4-FFF2-40B4-BE49-F238E27FC236}">
                    <a16:creationId xmlns:a16="http://schemas.microsoft.com/office/drawing/2014/main" id="{C3F10C2C-337D-34D0-B996-5D7D1857CC82}"/>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9" name="Group 35">
              <a:extLst>
                <a:ext uri="{FF2B5EF4-FFF2-40B4-BE49-F238E27FC236}">
                  <a16:creationId xmlns:a16="http://schemas.microsoft.com/office/drawing/2014/main" id="{EF0C57B4-1A86-5E1E-EA3D-CB7FE08D5FFE}"/>
                </a:ext>
              </a:extLst>
            </p:cNvPr>
            <p:cNvGrpSpPr>
              <a:grpSpLocks noChangeAspect="1"/>
            </p:cNvGrpSpPr>
            <p:nvPr/>
          </p:nvGrpSpPr>
          <p:grpSpPr>
            <a:xfrm>
              <a:off x="24482976" y="3142422"/>
              <a:ext cx="2130070" cy="2129866"/>
              <a:chOff x="0" y="0"/>
              <a:chExt cx="2119363" cy="2119160"/>
            </a:xfrm>
          </p:grpSpPr>
          <p:sp>
            <p:nvSpPr>
              <p:cNvPr id="54" name="Freeform 36">
                <a:extLst>
                  <a:ext uri="{FF2B5EF4-FFF2-40B4-BE49-F238E27FC236}">
                    <a16:creationId xmlns:a16="http://schemas.microsoft.com/office/drawing/2014/main" id="{9B55F5E1-93E7-9197-65FC-CF16A4FC83B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0" name="Group 37">
              <a:extLst>
                <a:ext uri="{FF2B5EF4-FFF2-40B4-BE49-F238E27FC236}">
                  <a16:creationId xmlns:a16="http://schemas.microsoft.com/office/drawing/2014/main" id="{46171068-2A59-380A-4481-14C1BAD41C61}"/>
                </a:ext>
              </a:extLst>
            </p:cNvPr>
            <p:cNvGrpSpPr>
              <a:grpSpLocks noChangeAspect="1"/>
            </p:cNvGrpSpPr>
            <p:nvPr/>
          </p:nvGrpSpPr>
          <p:grpSpPr>
            <a:xfrm>
              <a:off x="20862753" y="0"/>
              <a:ext cx="12451707" cy="2129994"/>
              <a:chOff x="0" y="0"/>
              <a:chExt cx="12389117" cy="2119287"/>
            </a:xfrm>
          </p:grpSpPr>
          <p:sp>
            <p:nvSpPr>
              <p:cNvPr id="53" name="Freeform 38">
                <a:extLst>
                  <a:ext uri="{FF2B5EF4-FFF2-40B4-BE49-F238E27FC236}">
                    <a16:creationId xmlns:a16="http://schemas.microsoft.com/office/drawing/2014/main" id="{2E2FA49A-F85B-18DC-25A9-A4E6A18C1FDC}"/>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1" name="Group 39">
              <a:extLst>
                <a:ext uri="{FF2B5EF4-FFF2-40B4-BE49-F238E27FC236}">
                  <a16:creationId xmlns:a16="http://schemas.microsoft.com/office/drawing/2014/main" id="{01268477-E5DB-CF37-3593-399291886C06}"/>
                </a:ext>
              </a:extLst>
            </p:cNvPr>
            <p:cNvGrpSpPr>
              <a:grpSpLocks noChangeAspect="1"/>
            </p:cNvGrpSpPr>
            <p:nvPr/>
          </p:nvGrpSpPr>
          <p:grpSpPr>
            <a:xfrm>
              <a:off x="27330749" y="3142422"/>
              <a:ext cx="5983711" cy="2129994"/>
              <a:chOff x="0" y="0"/>
              <a:chExt cx="5953633" cy="2119287"/>
            </a:xfrm>
          </p:grpSpPr>
          <p:sp>
            <p:nvSpPr>
              <p:cNvPr id="52" name="Freeform 40">
                <a:extLst>
                  <a:ext uri="{FF2B5EF4-FFF2-40B4-BE49-F238E27FC236}">
                    <a16:creationId xmlns:a16="http://schemas.microsoft.com/office/drawing/2014/main" id="{5EE06234-106B-2E36-6E87-0056A8CCD78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1436995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Slide_Green">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5"/>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5"/>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5"/>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5"/>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5"/>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31347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40">
            <a:extLst>
              <a:ext uri="{FF2B5EF4-FFF2-40B4-BE49-F238E27FC236}">
                <a16:creationId xmlns:a16="http://schemas.microsoft.com/office/drawing/2014/main" id="{B736B81E-2077-4CD9-E809-D3D1DA424A27}"/>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71" name="Group 18">
            <a:extLst>
              <a:ext uri="{FF2B5EF4-FFF2-40B4-BE49-F238E27FC236}">
                <a16:creationId xmlns:a16="http://schemas.microsoft.com/office/drawing/2014/main" id="{54637A47-98DA-2D3C-AF1A-1CEA9725DA26}"/>
              </a:ext>
            </a:extLst>
          </p:cNvPr>
          <p:cNvGrpSpPr/>
          <p:nvPr userDrawn="1"/>
        </p:nvGrpSpPr>
        <p:grpSpPr>
          <a:xfrm rot="16200000">
            <a:off x="-2522022" y="2886317"/>
            <a:ext cx="6858002" cy="1085365"/>
            <a:chOff x="0" y="0"/>
            <a:chExt cx="33314460" cy="5272428"/>
          </a:xfrm>
        </p:grpSpPr>
        <p:grpSp>
          <p:nvGrpSpPr>
            <p:cNvPr id="72" name="Group 19">
              <a:extLst>
                <a:ext uri="{FF2B5EF4-FFF2-40B4-BE49-F238E27FC236}">
                  <a16:creationId xmlns:a16="http://schemas.microsoft.com/office/drawing/2014/main" id="{078C66F3-6C2D-97B4-66BC-527B19AAB21A}"/>
                </a:ext>
              </a:extLst>
            </p:cNvPr>
            <p:cNvGrpSpPr>
              <a:grpSpLocks noChangeAspect="1"/>
            </p:cNvGrpSpPr>
            <p:nvPr/>
          </p:nvGrpSpPr>
          <p:grpSpPr>
            <a:xfrm>
              <a:off x="0" y="3142422"/>
              <a:ext cx="1369212" cy="2129866"/>
              <a:chOff x="0" y="0"/>
              <a:chExt cx="1362329" cy="2119160"/>
            </a:xfrm>
          </p:grpSpPr>
          <p:sp>
            <p:nvSpPr>
              <p:cNvPr id="111" name="Freeform 20">
                <a:extLst>
                  <a:ext uri="{FF2B5EF4-FFF2-40B4-BE49-F238E27FC236}">
                    <a16:creationId xmlns:a16="http://schemas.microsoft.com/office/drawing/2014/main" id="{0EBAB591-6C24-8D7F-E414-03F7127318CC}"/>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73" name="Group 21">
              <a:extLst>
                <a:ext uri="{FF2B5EF4-FFF2-40B4-BE49-F238E27FC236}">
                  <a16:creationId xmlns:a16="http://schemas.microsoft.com/office/drawing/2014/main" id="{5E24E2FF-BA8A-14A4-98F1-428955C17FB4}"/>
                </a:ext>
              </a:extLst>
            </p:cNvPr>
            <p:cNvGrpSpPr>
              <a:grpSpLocks noChangeAspect="1"/>
            </p:cNvGrpSpPr>
            <p:nvPr/>
          </p:nvGrpSpPr>
          <p:grpSpPr>
            <a:xfrm>
              <a:off x="0" y="0"/>
              <a:ext cx="5850134" cy="2129994"/>
              <a:chOff x="0" y="0"/>
              <a:chExt cx="5820728" cy="2119287"/>
            </a:xfrm>
          </p:grpSpPr>
          <p:sp>
            <p:nvSpPr>
              <p:cNvPr id="110" name="Freeform 22">
                <a:extLst>
                  <a:ext uri="{FF2B5EF4-FFF2-40B4-BE49-F238E27FC236}">
                    <a16:creationId xmlns:a16="http://schemas.microsoft.com/office/drawing/2014/main" id="{CB817AAA-07A3-1CCA-DB8B-52D9BCA770B6}"/>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4" name="Group 23">
              <a:extLst>
                <a:ext uri="{FF2B5EF4-FFF2-40B4-BE49-F238E27FC236}">
                  <a16:creationId xmlns:a16="http://schemas.microsoft.com/office/drawing/2014/main" id="{477DF69D-8FD4-CAFB-0184-EADA6C2A3810}"/>
                </a:ext>
              </a:extLst>
            </p:cNvPr>
            <p:cNvGrpSpPr>
              <a:grpSpLocks noChangeAspect="1"/>
            </p:cNvGrpSpPr>
            <p:nvPr/>
          </p:nvGrpSpPr>
          <p:grpSpPr>
            <a:xfrm>
              <a:off x="6592051" y="0"/>
              <a:ext cx="2130070" cy="2129853"/>
              <a:chOff x="0" y="0"/>
              <a:chExt cx="2119363" cy="2119147"/>
            </a:xfrm>
          </p:grpSpPr>
          <p:sp>
            <p:nvSpPr>
              <p:cNvPr id="109" name="Freeform 24">
                <a:extLst>
                  <a:ext uri="{FF2B5EF4-FFF2-40B4-BE49-F238E27FC236}">
                    <a16:creationId xmlns:a16="http://schemas.microsoft.com/office/drawing/2014/main" id="{5C0E2274-48EE-237C-52E7-1232CB663A50}"/>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75" name="Group 25">
              <a:extLst>
                <a:ext uri="{FF2B5EF4-FFF2-40B4-BE49-F238E27FC236}">
                  <a16:creationId xmlns:a16="http://schemas.microsoft.com/office/drawing/2014/main" id="{6D54FE5E-4B59-1382-8640-046810C5AE51}"/>
                </a:ext>
              </a:extLst>
            </p:cNvPr>
            <p:cNvGrpSpPr>
              <a:grpSpLocks noChangeAspect="1"/>
            </p:cNvGrpSpPr>
            <p:nvPr/>
          </p:nvGrpSpPr>
          <p:grpSpPr>
            <a:xfrm>
              <a:off x="2086928" y="3142358"/>
              <a:ext cx="11358789" cy="2129994"/>
              <a:chOff x="0" y="0"/>
              <a:chExt cx="11301692" cy="2119287"/>
            </a:xfrm>
          </p:grpSpPr>
          <p:sp>
            <p:nvSpPr>
              <p:cNvPr id="108" name="Freeform 26">
                <a:extLst>
                  <a:ext uri="{FF2B5EF4-FFF2-40B4-BE49-F238E27FC236}">
                    <a16:creationId xmlns:a16="http://schemas.microsoft.com/office/drawing/2014/main" id="{2CDE56FC-AC35-AA9F-523D-93A37ED29A40}"/>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76" name="Group 27">
              <a:extLst>
                <a:ext uri="{FF2B5EF4-FFF2-40B4-BE49-F238E27FC236}">
                  <a16:creationId xmlns:a16="http://schemas.microsoft.com/office/drawing/2014/main" id="{A361061A-E2EA-F29E-E45C-E69955E9ED32}"/>
                </a:ext>
              </a:extLst>
            </p:cNvPr>
            <p:cNvGrpSpPr>
              <a:grpSpLocks noChangeAspect="1"/>
            </p:cNvGrpSpPr>
            <p:nvPr/>
          </p:nvGrpSpPr>
          <p:grpSpPr>
            <a:xfrm>
              <a:off x="14163432" y="3142422"/>
              <a:ext cx="2130070" cy="2129866"/>
              <a:chOff x="0" y="0"/>
              <a:chExt cx="2119363" cy="2119160"/>
            </a:xfrm>
          </p:grpSpPr>
          <p:sp>
            <p:nvSpPr>
              <p:cNvPr id="107" name="Freeform 28">
                <a:extLst>
                  <a:ext uri="{FF2B5EF4-FFF2-40B4-BE49-F238E27FC236}">
                    <a16:creationId xmlns:a16="http://schemas.microsoft.com/office/drawing/2014/main" id="{894BD52D-9FED-37A8-C944-45D4695DEB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7" name="Group 29">
              <a:extLst>
                <a:ext uri="{FF2B5EF4-FFF2-40B4-BE49-F238E27FC236}">
                  <a16:creationId xmlns:a16="http://schemas.microsoft.com/office/drawing/2014/main" id="{0173B363-561E-C26B-150A-484B0DB291FF}"/>
                </a:ext>
              </a:extLst>
            </p:cNvPr>
            <p:cNvGrpSpPr>
              <a:grpSpLocks noChangeAspect="1"/>
            </p:cNvGrpSpPr>
            <p:nvPr/>
          </p:nvGrpSpPr>
          <p:grpSpPr>
            <a:xfrm>
              <a:off x="9464026" y="0"/>
              <a:ext cx="7784824" cy="2129994"/>
              <a:chOff x="0" y="0"/>
              <a:chExt cx="7745692" cy="2119287"/>
            </a:xfrm>
          </p:grpSpPr>
          <p:sp>
            <p:nvSpPr>
              <p:cNvPr id="106" name="Freeform 30">
                <a:extLst>
                  <a:ext uri="{FF2B5EF4-FFF2-40B4-BE49-F238E27FC236}">
                    <a16:creationId xmlns:a16="http://schemas.microsoft.com/office/drawing/2014/main" id="{05D639E7-74D3-B06F-7796-98962596318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8" name="Group 31">
              <a:extLst>
                <a:ext uri="{FF2B5EF4-FFF2-40B4-BE49-F238E27FC236}">
                  <a16:creationId xmlns:a16="http://schemas.microsoft.com/office/drawing/2014/main" id="{3FAA8BBF-7DE5-A6B3-167B-12B97F4F8A8B}"/>
                </a:ext>
              </a:extLst>
            </p:cNvPr>
            <p:cNvGrpSpPr>
              <a:grpSpLocks noChangeAspect="1"/>
            </p:cNvGrpSpPr>
            <p:nvPr/>
          </p:nvGrpSpPr>
          <p:grpSpPr>
            <a:xfrm>
              <a:off x="17990779" y="0"/>
              <a:ext cx="2130058" cy="2129853"/>
              <a:chOff x="0" y="0"/>
              <a:chExt cx="2119351" cy="2119147"/>
            </a:xfrm>
          </p:grpSpPr>
          <p:sp>
            <p:nvSpPr>
              <p:cNvPr id="105" name="Freeform 32">
                <a:extLst>
                  <a:ext uri="{FF2B5EF4-FFF2-40B4-BE49-F238E27FC236}">
                    <a16:creationId xmlns:a16="http://schemas.microsoft.com/office/drawing/2014/main" id="{21A582BC-C258-2EC0-DCCE-2438348D716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9" name="Group 78">
              <a:extLst>
                <a:ext uri="{FF2B5EF4-FFF2-40B4-BE49-F238E27FC236}">
                  <a16:creationId xmlns:a16="http://schemas.microsoft.com/office/drawing/2014/main" id="{347DF041-84CE-ADA1-84D0-DDD640511A9F}"/>
                </a:ext>
              </a:extLst>
            </p:cNvPr>
            <p:cNvGrpSpPr>
              <a:grpSpLocks noChangeAspect="1"/>
            </p:cNvGrpSpPr>
            <p:nvPr/>
          </p:nvGrpSpPr>
          <p:grpSpPr>
            <a:xfrm>
              <a:off x="17011180" y="3142434"/>
              <a:ext cx="6754079" cy="2129994"/>
              <a:chOff x="0" y="0"/>
              <a:chExt cx="6720129" cy="2119287"/>
            </a:xfrm>
          </p:grpSpPr>
          <p:sp>
            <p:nvSpPr>
              <p:cNvPr id="104" name="Freeform 34">
                <a:extLst>
                  <a:ext uri="{FF2B5EF4-FFF2-40B4-BE49-F238E27FC236}">
                    <a16:creationId xmlns:a16="http://schemas.microsoft.com/office/drawing/2014/main" id="{106CD9F4-E2C8-27F8-59B0-8BA7756EE43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80" name="Group 35">
              <a:extLst>
                <a:ext uri="{FF2B5EF4-FFF2-40B4-BE49-F238E27FC236}">
                  <a16:creationId xmlns:a16="http://schemas.microsoft.com/office/drawing/2014/main" id="{3DDE7295-41F1-80D8-E4D9-D0E7CAA667DC}"/>
                </a:ext>
              </a:extLst>
            </p:cNvPr>
            <p:cNvGrpSpPr>
              <a:grpSpLocks noChangeAspect="1"/>
            </p:cNvGrpSpPr>
            <p:nvPr/>
          </p:nvGrpSpPr>
          <p:grpSpPr>
            <a:xfrm>
              <a:off x="24482976" y="3142422"/>
              <a:ext cx="2130070" cy="2129866"/>
              <a:chOff x="0" y="0"/>
              <a:chExt cx="2119363" cy="2119160"/>
            </a:xfrm>
          </p:grpSpPr>
          <p:sp>
            <p:nvSpPr>
              <p:cNvPr id="103" name="Freeform 36">
                <a:extLst>
                  <a:ext uri="{FF2B5EF4-FFF2-40B4-BE49-F238E27FC236}">
                    <a16:creationId xmlns:a16="http://schemas.microsoft.com/office/drawing/2014/main" id="{4B2EBD79-859E-5074-947D-A17A3BD9BB2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81" name="Group 37">
              <a:extLst>
                <a:ext uri="{FF2B5EF4-FFF2-40B4-BE49-F238E27FC236}">
                  <a16:creationId xmlns:a16="http://schemas.microsoft.com/office/drawing/2014/main" id="{794CCCA9-CF11-2EED-2B82-F63CF3F38D1B}"/>
                </a:ext>
              </a:extLst>
            </p:cNvPr>
            <p:cNvGrpSpPr>
              <a:grpSpLocks noChangeAspect="1"/>
            </p:cNvGrpSpPr>
            <p:nvPr/>
          </p:nvGrpSpPr>
          <p:grpSpPr>
            <a:xfrm>
              <a:off x="20862753" y="0"/>
              <a:ext cx="12451707" cy="2129994"/>
              <a:chOff x="0" y="0"/>
              <a:chExt cx="12389117" cy="2119287"/>
            </a:xfrm>
          </p:grpSpPr>
          <p:sp>
            <p:nvSpPr>
              <p:cNvPr id="102" name="Freeform 38">
                <a:extLst>
                  <a:ext uri="{FF2B5EF4-FFF2-40B4-BE49-F238E27FC236}">
                    <a16:creationId xmlns:a16="http://schemas.microsoft.com/office/drawing/2014/main" id="{0FFC95EF-5A5A-AAFD-719E-F2BBBC5C056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82" name="Group 39">
              <a:extLst>
                <a:ext uri="{FF2B5EF4-FFF2-40B4-BE49-F238E27FC236}">
                  <a16:creationId xmlns:a16="http://schemas.microsoft.com/office/drawing/2014/main" id="{89536CAA-C57A-3CF6-87DC-D9C2366FE7F0}"/>
                </a:ext>
              </a:extLst>
            </p:cNvPr>
            <p:cNvGrpSpPr>
              <a:grpSpLocks noChangeAspect="1"/>
            </p:cNvGrpSpPr>
            <p:nvPr/>
          </p:nvGrpSpPr>
          <p:grpSpPr>
            <a:xfrm>
              <a:off x="27330749" y="3142422"/>
              <a:ext cx="5983711" cy="2129994"/>
              <a:chOff x="0" y="0"/>
              <a:chExt cx="5953633" cy="2119287"/>
            </a:xfrm>
          </p:grpSpPr>
          <p:sp>
            <p:nvSpPr>
              <p:cNvPr id="101" name="Freeform 40">
                <a:extLst>
                  <a:ext uri="{FF2B5EF4-FFF2-40B4-BE49-F238E27FC236}">
                    <a16:creationId xmlns:a16="http://schemas.microsoft.com/office/drawing/2014/main" id="{BBD49A2B-4A01-24D9-7A33-A06A9BEA04E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112" name="Oval 111">
            <a:extLst>
              <a:ext uri="{FF2B5EF4-FFF2-40B4-BE49-F238E27FC236}">
                <a16:creationId xmlns:a16="http://schemas.microsoft.com/office/drawing/2014/main" id="{E415DDED-871D-11B8-AC8C-BF2E231D4240}"/>
              </a:ext>
            </a:extLst>
          </p:cNvPr>
          <p:cNvSpPr/>
          <p:nvPr userDrawn="1"/>
        </p:nvSpPr>
        <p:spPr>
          <a:xfrm rot="16200000">
            <a:off x="756426" y="1285361"/>
            <a:ext cx="4287277" cy="4287277"/>
          </a:xfrm>
          <a:prstGeom prst="ellipse">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ABD64E8-84DB-1DAB-121C-7246CE043FF8}"/>
              </a:ext>
            </a:extLst>
          </p:cNvPr>
          <p:cNvSpPr/>
          <p:nvPr userDrawn="1"/>
        </p:nvSpPr>
        <p:spPr>
          <a:xfrm rot="16200000">
            <a:off x="946600" y="1475533"/>
            <a:ext cx="3943006" cy="394300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22">
            <a:extLst>
              <a:ext uri="{FF2B5EF4-FFF2-40B4-BE49-F238E27FC236}">
                <a16:creationId xmlns:a16="http://schemas.microsoft.com/office/drawing/2014/main" id="{CB70EF7C-AF9E-1A6F-D1EF-24A72B6F59EA}"/>
              </a:ext>
            </a:extLst>
          </p:cNvPr>
          <p:cNvSpPr>
            <a:spLocks noGrp="1"/>
          </p:cNvSpPr>
          <p:nvPr>
            <p:ph type="pic" sz="quarter" idx="10"/>
          </p:nvPr>
        </p:nvSpPr>
        <p:spPr>
          <a:xfrm>
            <a:off x="1210544" y="1739479"/>
            <a:ext cx="3379040" cy="3379040"/>
          </a:xfrm>
          <a:prstGeom prst="ellipse">
            <a:avLst/>
          </a:prstGeom>
        </p:spPr>
        <p:txBody>
          <a:bodyPr>
            <a:normAutofit/>
          </a:bodyPr>
          <a:lstStyle>
            <a:lvl1pPr>
              <a:defRPr sz="1600">
                <a:solidFill>
                  <a:schemeClr val="bg1"/>
                </a:solidFill>
              </a:defRPr>
            </a:lvl1pPr>
          </a:lstStyle>
          <a:p>
            <a:endParaRPr lang="en-US"/>
          </a:p>
        </p:txBody>
      </p:sp>
    </p:spTree>
    <p:extLst>
      <p:ext uri="{BB962C8B-B14F-4D97-AF65-F5344CB8AC3E}">
        <p14:creationId xmlns:p14="http://schemas.microsoft.com/office/powerpoint/2010/main" val="26844788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_Colors">
    <p:bg>
      <p:bgPr>
        <a:solidFill>
          <a:schemeClr val="bg1"/>
        </a:solidFill>
        <a:effectLst/>
      </p:bgPr>
    </p:bg>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A811A383-A038-8710-8781-DFBBA2A32C02}"/>
              </a:ext>
            </a:extLst>
          </p:cNvPr>
          <p:cNvGrpSpPr/>
          <p:nvPr userDrawn="1"/>
        </p:nvGrpSpPr>
        <p:grpSpPr>
          <a:xfrm>
            <a:off x="1" y="4566552"/>
            <a:ext cx="12192000" cy="1929536"/>
            <a:chOff x="0" y="0"/>
            <a:chExt cx="33314460" cy="5272428"/>
          </a:xfrm>
        </p:grpSpPr>
        <p:grpSp>
          <p:nvGrpSpPr>
            <p:cNvPr id="5" name="Group 19">
              <a:extLst>
                <a:ext uri="{FF2B5EF4-FFF2-40B4-BE49-F238E27FC236}">
                  <a16:creationId xmlns:a16="http://schemas.microsoft.com/office/drawing/2014/main" id="{2C62597E-3164-0655-8200-E882F045DBAF}"/>
                </a:ext>
              </a:extLst>
            </p:cNvPr>
            <p:cNvGrpSpPr>
              <a:grpSpLocks noChangeAspect="1"/>
            </p:cNvGrpSpPr>
            <p:nvPr/>
          </p:nvGrpSpPr>
          <p:grpSpPr>
            <a:xfrm>
              <a:off x="0" y="3142422"/>
              <a:ext cx="1369212" cy="2129866"/>
              <a:chOff x="0" y="0"/>
              <a:chExt cx="1362329" cy="2119160"/>
            </a:xfrm>
          </p:grpSpPr>
          <p:sp>
            <p:nvSpPr>
              <p:cNvPr id="58" name="Freeform 20">
                <a:extLst>
                  <a:ext uri="{FF2B5EF4-FFF2-40B4-BE49-F238E27FC236}">
                    <a16:creationId xmlns:a16="http://schemas.microsoft.com/office/drawing/2014/main" id="{61360D35-353C-BBD2-4A53-D6D6793F82CA}"/>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6" name="Group 21">
              <a:extLst>
                <a:ext uri="{FF2B5EF4-FFF2-40B4-BE49-F238E27FC236}">
                  <a16:creationId xmlns:a16="http://schemas.microsoft.com/office/drawing/2014/main" id="{13545A89-4556-0773-E7EF-839D393E8BC1}"/>
                </a:ext>
              </a:extLst>
            </p:cNvPr>
            <p:cNvGrpSpPr>
              <a:grpSpLocks noChangeAspect="1"/>
            </p:cNvGrpSpPr>
            <p:nvPr/>
          </p:nvGrpSpPr>
          <p:grpSpPr>
            <a:xfrm>
              <a:off x="0" y="0"/>
              <a:ext cx="5850134" cy="2129994"/>
              <a:chOff x="0" y="0"/>
              <a:chExt cx="5820728" cy="2119287"/>
            </a:xfrm>
          </p:grpSpPr>
          <p:sp>
            <p:nvSpPr>
              <p:cNvPr id="57" name="Freeform 22">
                <a:extLst>
                  <a:ext uri="{FF2B5EF4-FFF2-40B4-BE49-F238E27FC236}">
                    <a16:creationId xmlns:a16="http://schemas.microsoft.com/office/drawing/2014/main" id="{F06357F1-8F3F-623A-DF9D-A21799663E5B}"/>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 name="Group 23">
              <a:extLst>
                <a:ext uri="{FF2B5EF4-FFF2-40B4-BE49-F238E27FC236}">
                  <a16:creationId xmlns:a16="http://schemas.microsoft.com/office/drawing/2014/main" id="{4E478FF3-2F45-713D-1667-56B4E6FBFEEE}"/>
                </a:ext>
              </a:extLst>
            </p:cNvPr>
            <p:cNvGrpSpPr>
              <a:grpSpLocks noChangeAspect="1"/>
            </p:cNvGrpSpPr>
            <p:nvPr/>
          </p:nvGrpSpPr>
          <p:grpSpPr>
            <a:xfrm>
              <a:off x="6592051" y="0"/>
              <a:ext cx="2130070" cy="2129853"/>
              <a:chOff x="0" y="0"/>
              <a:chExt cx="2119363" cy="2119147"/>
            </a:xfrm>
          </p:grpSpPr>
          <p:sp>
            <p:nvSpPr>
              <p:cNvPr id="56" name="Freeform 24">
                <a:extLst>
                  <a:ext uri="{FF2B5EF4-FFF2-40B4-BE49-F238E27FC236}">
                    <a16:creationId xmlns:a16="http://schemas.microsoft.com/office/drawing/2014/main" id="{B0728667-38FF-5225-B37B-F8A2728AD429}"/>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0" name="Group 25">
              <a:extLst>
                <a:ext uri="{FF2B5EF4-FFF2-40B4-BE49-F238E27FC236}">
                  <a16:creationId xmlns:a16="http://schemas.microsoft.com/office/drawing/2014/main" id="{8C486E98-EBF2-D711-263C-6FD54CF4F4F4}"/>
                </a:ext>
              </a:extLst>
            </p:cNvPr>
            <p:cNvGrpSpPr>
              <a:grpSpLocks noChangeAspect="1"/>
            </p:cNvGrpSpPr>
            <p:nvPr/>
          </p:nvGrpSpPr>
          <p:grpSpPr>
            <a:xfrm>
              <a:off x="2086928" y="3142358"/>
              <a:ext cx="11358789" cy="2129994"/>
              <a:chOff x="0" y="0"/>
              <a:chExt cx="11301692" cy="2119287"/>
            </a:xfrm>
          </p:grpSpPr>
          <p:sp>
            <p:nvSpPr>
              <p:cNvPr id="55" name="Freeform 26">
                <a:extLst>
                  <a:ext uri="{FF2B5EF4-FFF2-40B4-BE49-F238E27FC236}">
                    <a16:creationId xmlns:a16="http://schemas.microsoft.com/office/drawing/2014/main" id="{D11BF8E8-4532-0713-E999-1CBA83B7A082}"/>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41" name="Group 27">
              <a:extLst>
                <a:ext uri="{FF2B5EF4-FFF2-40B4-BE49-F238E27FC236}">
                  <a16:creationId xmlns:a16="http://schemas.microsoft.com/office/drawing/2014/main" id="{B68DB077-A664-26A4-EAE6-E518551B0EBD}"/>
                </a:ext>
              </a:extLst>
            </p:cNvPr>
            <p:cNvGrpSpPr>
              <a:grpSpLocks noChangeAspect="1"/>
            </p:cNvGrpSpPr>
            <p:nvPr/>
          </p:nvGrpSpPr>
          <p:grpSpPr>
            <a:xfrm>
              <a:off x="14163432" y="3142422"/>
              <a:ext cx="2130070" cy="2129866"/>
              <a:chOff x="0" y="0"/>
              <a:chExt cx="2119363" cy="2119160"/>
            </a:xfrm>
          </p:grpSpPr>
          <p:sp>
            <p:nvSpPr>
              <p:cNvPr id="54" name="Freeform 28">
                <a:extLst>
                  <a:ext uri="{FF2B5EF4-FFF2-40B4-BE49-F238E27FC236}">
                    <a16:creationId xmlns:a16="http://schemas.microsoft.com/office/drawing/2014/main" id="{9B4FDF53-D5D3-DDA8-6856-5FF12F2B0B9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2" name="Group 29">
              <a:extLst>
                <a:ext uri="{FF2B5EF4-FFF2-40B4-BE49-F238E27FC236}">
                  <a16:creationId xmlns:a16="http://schemas.microsoft.com/office/drawing/2014/main" id="{143BF4C6-9E13-B6D0-FE13-ACB9FCA9E7D4}"/>
                </a:ext>
              </a:extLst>
            </p:cNvPr>
            <p:cNvGrpSpPr>
              <a:grpSpLocks noChangeAspect="1"/>
            </p:cNvGrpSpPr>
            <p:nvPr/>
          </p:nvGrpSpPr>
          <p:grpSpPr>
            <a:xfrm>
              <a:off x="9464026" y="0"/>
              <a:ext cx="7784824" cy="2129994"/>
              <a:chOff x="0" y="0"/>
              <a:chExt cx="7745692" cy="2119287"/>
            </a:xfrm>
          </p:grpSpPr>
          <p:sp>
            <p:nvSpPr>
              <p:cNvPr id="53" name="Freeform 30">
                <a:extLst>
                  <a:ext uri="{FF2B5EF4-FFF2-40B4-BE49-F238E27FC236}">
                    <a16:creationId xmlns:a16="http://schemas.microsoft.com/office/drawing/2014/main" id="{61629DE4-3366-1F8F-ED94-F6A60C22D6D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3" name="Group 31">
              <a:extLst>
                <a:ext uri="{FF2B5EF4-FFF2-40B4-BE49-F238E27FC236}">
                  <a16:creationId xmlns:a16="http://schemas.microsoft.com/office/drawing/2014/main" id="{5F8F69C6-5119-A058-7F35-680E76D80B60}"/>
                </a:ext>
              </a:extLst>
            </p:cNvPr>
            <p:cNvGrpSpPr>
              <a:grpSpLocks noChangeAspect="1"/>
            </p:cNvGrpSpPr>
            <p:nvPr/>
          </p:nvGrpSpPr>
          <p:grpSpPr>
            <a:xfrm>
              <a:off x="17990779" y="0"/>
              <a:ext cx="2130058" cy="2129853"/>
              <a:chOff x="0" y="0"/>
              <a:chExt cx="2119351" cy="2119147"/>
            </a:xfrm>
          </p:grpSpPr>
          <p:sp>
            <p:nvSpPr>
              <p:cNvPr id="52" name="Freeform 32">
                <a:extLst>
                  <a:ext uri="{FF2B5EF4-FFF2-40B4-BE49-F238E27FC236}">
                    <a16:creationId xmlns:a16="http://schemas.microsoft.com/office/drawing/2014/main" id="{E5D22C2C-2FF1-EBCC-B8B7-3C281B492B1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4" name="Group 43">
              <a:extLst>
                <a:ext uri="{FF2B5EF4-FFF2-40B4-BE49-F238E27FC236}">
                  <a16:creationId xmlns:a16="http://schemas.microsoft.com/office/drawing/2014/main" id="{1D0B22B8-1CCD-D449-C28A-AB53D9B34F0F}"/>
                </a:ext>
              </a:extLst>
            </p:cNvPr>
            <p:cNvGrpSpPr>
              <a:grpSpLocks noChangeAspect="1"/>
            </p:cNvGrpSpPr>
            <p:nvPr/>
          </p:nvGrpSpPr>
          <p:grpSpPr>
            <a:xfrm>
              <a:off x="17011180" y="3142434"/>
              <a:ext cx="6754079" cy="2129994"/>
              <a:chOff x="0" y="0"/>
              <a:chExt cx="6720129" cy="2119287"/>
            </a:xfrm>
          </p:grpSpPr>
          <p:sp>
            <p:nvSpPr>
              <p:cNvPr id="51" name="Freeform 34">
                <a:extLst>
                  <a:ext uri="{FF2B5EF4-FFF2-40B4-BE49-F238E27FC236}">
                    <a16:creationId xmlns:a16="http://schemas.microsoft.com/office/drawing/2014/main" id="{F6687793-17CB-2810-E177-81DD95335729}"/>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5" name="Group 35">
              <a:extLst>
                <a:ext uri="{FF2B5EF4-FFF2-40B4-BE49-F238E27FC236}">
                  <a16:creationId xmlns:a16="http://schemas.microsoft.com/office/drawing/2014/main" id="{71F51DEB-CC6F-9E88-3E10-6D3808987EDD}"/>
                </a:ext>
              </a:extLst>
            </p:cNvPr>
            <p:cNvGrpSpPr>
              <a:grpSpLocks noChangeAspect="1"/>
            </p:cNvGrpSpPr>
            <p:nvPr/>
          </p:nvGrpSpPr>
          <p:grpSpPr>
            <a:xfrm>
              <a:off x="24482976" y="3142422"/>
              <a:ext cx="2130070" cy="2129866"/>
              <a:chOff x="0" y="0"/>
              <a:chExt cx="2119363" cy="2119160"/>
            </a:xfrm>
          </p:grpSpPr>
          <p:sp>
            <p:nvSpPr>
              <p:cNvPr id="50" name="Freeform 36">
                <a:extLst>
                  <a:ext uri="{FF2B5EF4-FFF2-40B4-BE49-F238E27FC236}">
                    <a16:creationId xmlns:a16="http://schemas.microsoft.com/office/drawing/2014/main" id="{01D9EDDD-8C2D-0F17-98D1-5C6ACE29D62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6" name="Group 37">
              <a:extLst>
                <a:ext uri="{FF2B5EF4-FFF2-40B4-BE49-F238E27FC236}">
                  <a16:creationId xmlns:a16="http://schemas.microsoft.com/office/drawing/2014/main" id="{169D88E4-1742-012E-7927-4B5E78871B60}"/>
                </a:ext>
              </a:extLst>
            </p:cNvPr>
            <p:cNvGrpSpPr>
              <a:grpSpLocks noChangeAspect="1"/>
            </p:cNvGrpSpPr>
            <p:nvPr/>
          </p:nvGrpSpPr>
          <p:grpSpPr>
            <a:xfrm>
              <a:off x="20862753" y="0"/>
              <a:ext cx="12451707" cy="2129994"/>
              <a:chOff x="0" y="0"/>
              <a:chExt cx="12389117" cy="2119287"/>
            </a:xfrm>
          </p:grpSpPr>
          <p:sp>
            <p:nvSpPr>
              <p:cNvPr id="49" name="Freeform 38">
                <a:extLst>
                  <a:ext uri="{FF2B5EF4-FFF2-40B4-BE49-F238E27FC236}">
                    <a16:creationId xmlns:a16="http://schemas.microsoft.com/office/drawing/2014/main" id="{5E14C44E-416D-CE19-EB49-FB49526166AE}"/>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7" name="Group 39">
              <a:extLst>
                <a:ext uri="{FF2B5EF4-FFF2-40B4-BE49-F238E27FC236}">
                  <a16:creationId xmlns:a16="http://schemas.microsoft.com/office/drawing/2014/main" id="{011D9F4F-4FDB-C54F-6292-3EC27CCD20EF}"/>
                </a:ext>
              </a:extLst>
            </p:cNvPr>
            <p:cNvGrpSpPr>
              <a:grpSpLocks noChangeAspect="1"/>
            </p:cNvGrpSpPr>
            <p:nvPr/>
          </p:nvGrpSpPr>
          <p:grpSpPr>
            <a:xfrm>
              <a:off x="27330749" y="3142422"/>
              <a:ext cx="5983711" cy="2129994"/>
              <a:chOff x="0" y="0"/>
              <a:chExt cx="5953633" cy="2119287"/>
            </a:xfrm>
          </p:grpSpPr>
          <p:sp>
            <p:nvSpPr>
              <p:cNvPr id="48" name="Freeform 40">
                <a:extLst>
                  <a:ext uri="{FF2B5EF4-FFF2-40B4-BE49-F238E27FC236}">
                    <a16:creationId xmlns:a16="http://schemas.microsoft.com/office/drawing/2014/main" id="{6F82CA6F-0810-1718-2A26-263D7367EA3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8" name="Title 55">
            <a:extLst>
              <a:ext uri="{FF2B5EF4-FFF2-40B4-BE49-F238E27FC236}">
                <a16:creationId xmlns:a16="http://schemas.microsoft.com/office/drawing/2014/main" id="{D4E90A16-891F-EA20-5142-93B5CCE397A0}"/>
              </a:ext>
            </a:extLst>
          </p:cNvPr>
          <p:cNvSpPr>
            <a:spLocks noGrp="1"/>
          </p:cNvSpPr>
          <p:nvPr>
            <p:ph type="title" hasCustomPrompt="1"/>
          </p:nvPr>
        </p:nvSpPr>
        <p:spPr>
          <a:xfrm>
            <a:off x="460360" y="1479457"/>
            <a:ext cx="5112810" cy="1477328"/>
          </a:xfrm>
        </p:spPr>
        <p:txBody>
          <a:bodyPr wrap="square">
            <a:spAutoFit/>
          </a:bodyPr>
          <a:lstStyle>
            <a:lvl1pPr algn="l">
              <a:defRPr sz="5000">
                <a:solidFill>
                  <a:srgbClr val="002A4D"/>
                </a:solidFill>
              </a:defRPr>
            </a:lvl1pPr>
          </a:lstStyle>
          <a:p>
            <a:r>
              <a:rPr lang="en-US"/>
              <a:t>Slide Title Goes Here</a:t>
            </a:r>
          </a:p>
        </p:txBody>
      </p:sp>
      <p:sp>
        <p:nvSpPr>
          <p:cNvPr id="9" name="Text Placeholder 92">
            <a:extLst>
              <a:ext uri="{FF2B5EF4-FFF2-40B4-BE49-F238E27FC236}">
                <a16:creationId xmlns:a16="http://schemas.microsoft.com/office/drawing/2014/main" id="{15AB0131-CACC-56BE-1457-520B283C725D}"/>
              </a:ext>
            </a:extLst>
          </p:cNvPr>
          <p:cNvSpPr>
            <a:spLocks noGrp="1"/>
          </p:cNvSpPr>
          <p:nvPr>
            <p:ph type="body" sz="quarter" idx="14" hasCustomPrompt="1"/>
          </p:nvPr>
        </p:nvSpPr>
        <p:spPr>
          <a:xfrm>
            <a:off x="460360" y="3190578"/>
            <a:ext cx="4303968"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19" name="Group 18">
            <a:extLst>
              <a:ext uri="{FF2B5EF4-FFF2-40B4-BE49-F238E27FC236}">
                <a16:creationId xmlns:a16="http://schemas.microsoft.com/office/drawing/2014/main" id="{7C44C01F-A2CE-9E3E-39E9-9F8F9FCEBA9B}"/>
              </a:ext>
            </a:extLst>
          </p:cNvPr>
          <p:cNvGrpSpPr/>
          <p:nvPr userDrawn="1"/>
        </p:nvGrpSpPr>
        <p:grpSpPr>
          <a:xfrm>
            <a:off x="477517" y="541487"/>
            <a:ext cx="1381766" cy="267470"/>
            <a:chOff x="10436933" y="1424045"/>
            <a:chExt cx="3986384" cy="771649"/>
          </a:xfrm>
        </p:grpSpPr>
        <p:grpSp>
          <p:nvGrpSpPr>
            <p:cNvPr id="20" name="Group 2">
              <a:extLst>
                <a:ext uri="{FF2B5EF4-FFF2-40B4-BE49-F238E27FC236}">
                  <a16:creationId xmlns:a16="http://schemas.microsoft.com/office/drawing/2014/main" id="{42CCFE34-0FA2-F3D2-38C4-59C262191256}"/>
                </a:ext>
              </a:extLst>
            </p:cNvPr>
            <p:cNvGrpSpPr>
              <a:grpSpLocks noChangeAspect="1"/>
            </p:cNvGrpSpPr>
            <p:nvPr userDrawn="1"/>
          </p:nvGrpSpPr>
          <p:grpSpPr>
            <a:xfrm>
              <a:off x="10436933" y="1424045"/>
              <a:ext cx="852335" cy="771525"/>
              <a:chOff x="0" y="0"/>
              <a:chExt cx="1136447" cy="1028700"/>
            </a:xfrm>
          </p:grpSpPr>
          <p:sp>
            <p:nvSpPr>
              <p:cNvPr id="28" name="Freeform 3">
                <a:extLst>
                  <a:ext uri="{FF2B5EF4-FFF2-40B4-BE49-F238E27FC236}">
                    <a16:creationId xmlns:a16="http://schemas.microsoft.com/office/drawing/2014/main" id="{A896746E-5D6C-9E85-FF04-82B6B438CA6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29" name="Freeform 4">
                <a:extLst>
                  <a:ext uri="{FF2B5EF4-FFF2-40B4-BE49-F238E27FC236}">
                    <a16:creationId xmlns:a16="http://schemas.microsoft.com/office/drawing/2014/main" id="{29EF708E-0C7F-64DD-235A-8412526C234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0" name="Freeform 5">
                <a:extLst>
                  <a:ext uri="{FF2B5EF4-FFF2-40B4-BE49-F238E27FC236}">
                    <a16:creationId xmlns:a16="http://schemas.microsoft.com/office/drawing/2014/main" id="{E95AC054-1B39-8B81-8EC1-7D4C638ABA41}"/>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1" name="Freeform 6">
                <a:extLst>
                  <a:ext uri="{FF2B5EF4-FFF2-40B4-BE49-F238E27FC236}">
                    <a16:creationId xmlns:a16="http://schemas.microsoft.com/office/drawing/2014/main" id="{76E570C3-3B89-BDB5-6FB0-282CDEFBC42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32" name="Freeform 7">
                <a:extLst>
                  <a:ext uri="{FF2B5EF4-FFF2-40B4-BE49-F238E27FC236}">
                    <a16:creationId xmlns:a16="http://schemas.microsoft.com/office/drawing/2014/main" id="{A20DE22C-D4C8-4102-725B-AD488A0FC04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33" name="Freeform 8">
                <a:extLst>
                  <a:ext uri="{FF2B5EF4-FFF2-40B4-BE49-F238E27FC236}">
                    <a16:creationId xmlns:a16="http://schemas.microsoft.com/office/drawing/2014/main" id="{967BD151-7A1E-0CB2-0B80-5F312E74D5E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34" name="Freeform 9">
                <a:extLst>
                  <a:ext uri="{FF2B5EF4-FFF2-40B4-BE49-F238E27FC236}">
                    <a16:creationId xmlns:a16="http://schemas.microsoft.com/office/drawing/2014/main" id="{81FE39F7-1CD1-0B67-FED7-76F6E778B69C}"/>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35" name="Freeform 10">
                <a:extLst>
                  <a:ext uri="{FF2B5EF4-FFF2-40B4-BE49-F238E27FC236}">
                    <a16:creationId xmlns:a16="http://schemas.microsoft.com/office/drawing/2014/main" id="{F9766EC9-0E9C-E79B-EE3A-E6FCFEDC929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1" name="Group 11">
              <a:extLst>
                <a:ext uri="{FF2B5EF4-FFF2-40B4-BE49-F238E27FC236}">
                  <a16:creationId xmlns:a16="http://schemas.microsoft.com/office/drawing/2014/main" id="{EFC683CD-BD58-EF49-0E14-D6313FBA19B2}"/>
                </a:ext>
              </a:extLst>
            </p:cNvPr>
            <p:cNvGrpSpPr>
              <a:grpSpLocks noChangeAspect="1"/>
            </p:cNvGrpSpPr>
            <p:nvPr userDrawn="1"/>
          </p:nvGrpSpPr>
          <p:grpSpPr>
            <a:xfrm>
              <a:off x="11319520" y="1424226"/>
              <a:ext cx="3103797" cy="771468"/>
              <a:chOff x="0" y="0"/>
              <a:chExt cx="4138397" cy="1028624"/>
            </a:xfrm>
          </p:grpSpPr>
          <p:sp>
            <p:nvSpPr>
              <p:cNvPr id="22" name="Freeform 12">
                <a:extLst>
                  <a:ext uri="{FF2B5EF4-FFF2-40B4-BE49-F238E27FC236}">
                    <a16:creationId xmlns:a16="http://schemas.microsoft.com/office/drawing/2014/main" id="{4D596FB9-688C-BF10-36A5-58CD05E05F2E}"/>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chemeClr val="accent1"/>
              </a:solidFill>
            </p:spPr>
            <p:txBody>
              <a:bodyPr/>
              <a:lstStyle/>
              <a:p>
                <a:endParaRPr lang="en-US"/>
              </a:p>
            </p:txBody>
          </p:sp>
          <p:sp>
            <p:nvSpPr>
              <p:cNvPr id="23" name="Freeform 13">
                <a:extLst>
                  <a:ext uri="{FF2B5EF4-FFF2-40B4-BE49-F238E27FC236}">
                    <a16:creationId xmlns:a16="http://schemas.microsoft.com/office/drawing/2014/main" id="{F9334805-7A1C-CA52-F206-84A627463EA0}"/>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chemeClr val="accent1"/>
              </a:solidFill>
            </p:spPr>
            <p:txBody>
              <a:bodyPr/>
              <a:lstStyle/>
              <a:p>
                <a:endParaRPr lang="en-US"/>
              </a:p>
            </p:txBody>
          </p:sp>
          <p:sp>
            <p:nvSpPr>
              <p:cNvPr id="24" name="Freeform 14">
                <a:extLst>
                  <a:ext uri="{FF2B5EF4-FFF2-40B4-BE49-F238E27FC236}">
                    <a16:creationId xmlns:a16="http://schemas.microsoft.com/office/drawing/2014/main" id="{98C96AF4-BB5C-C5B2-438C-BA8B1C3D337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chemeClr val="accent1"/>
              </a:solidFill>
            </p:spPr>
            <p:txBody>
              <a:bodyPr/>
              <a:lstStyle/>
              <a:p>
                <a:endParaRPr lang="en-US"/>
              </a:p>
            </p:txBody>
          </p:sp>
          <p:sp>
            <p:nvSpPr>
              <p:cNvPr id="25" name="Freeform 15">
                <a:extLst>
                  <a:ext uri="{FF2B5EF4-FFF2-40B4-BE49-F238E27FC236}">
                    <a16:creationId xmlns:a16="http://schemas.microsoft.com/office/drawing/2014/main" id="{A484B57F-CE65-CAB2-0C95-17E221E6B2B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chemeClr val="accent1"/>
              </a:solidFill>
            </p:spPr>
            <p:txBody>
              <a:bodyPr/>
              <a:lstStyle/>
              <a:p>
                <a:endParaRPr lang="en-US"/>
              </a:p>
            </p:txBody>
          </p:sp>
          <p:sp>
            <p:nvSpPr>
              <p:cNvPr id="26" name="Freeform 16">
                <a:extLst>
                  <a:ext uri="{FF2B5EF4-FFF2-40B4-BE49-F238E27FC236}">
                    <a16:creationId xmlns:a16="http://schemas.microsoft.com/office/drawing/2014/main" id="{362D8484-4510-3BD1-EA20-A2C9FC402EC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chemeClr val="accent1"/>
              </a:solidFill>
            </p:spPr>
            <p:txBody>
              <a:bodyPr/>
              <a:lstStyle/>
              <a:p>
                <a:endParaRPr lang="en-US"/>
              </a:p>
            </p:txBody>
          </p:sp>
          <p:sp>
            <p:nvSpPr>
              <p:cNvPr id="27" name="Freeform 17">
                <a:extLst>
                  <a:ext uri="{FF2B5EF4-FFF2-40B4-BE49-F238E27FC236}">
                    <a16:creationId xmlns:a16="http://schemas.microsoft.com/office/drawing/2014/main" id="{3FE79FA8-9535-4FFB-05B8-168CCDD89EB2}"/>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chemeClr val="accent1"/>
              </a:solidFill>
            </p:spPr>
            <p:txBody>
              <a:bodyPr/>
              <a:lstStyle/>
              <a:p>
                <a:endParaRPr lang="en-US"/>
              </a:p>
            </p:txBody>
          </p:sp>
        </p:grpSp>
      </p:grpSp>
      <p:sp>
        <p:nvSpPr>
          <p:cNvPr id="59" name="Picture Placeholder 3">
            <a:extLst>
              <a:ext uri="{FF2B5EF4-FFF2-40B4-BE49-F238E27FC236}">
                <a16:creationId xmlns:a16="http://schemas.microsoft.com/office/drawing/2014/main" id="{59CADC4D-718C-9B7D-ABE9-90AEF8D487A6}"/>
              </a:ext>
            </a:extLst>
          </p:cNvPr>
          <p:cNvSpPr>
            <a:spLocks noGrp="1"/>
          </p:cNvSpPr>
          <p:nvPr>
            <p:ph type="pic" idx="15"/>
          </p:nvPr>
        </p:nvSpPr>
        <p:spPr>
          <a:xfrm>
            <a:off x="6354981" y="631083"/>
            <a:ext cx="6034024" cy="4252700"/>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 name="connsiteX0" fmla="*/ 2116411 w 6742759"/>
              <a:gd name="connsiteY0" fmla="*/ 0 h 4252700"/>
              <a:gd name="connsiteX1" fmla="*/ 6742759 w 6742759"/>
              <a:gd name="connsiteY1" fmla="*/ 1 h 4252700"/>
              <a:gd name="connsiteX2" fmla="*/ 5848237 w 6742759"/>
              <a:gd name="connsiteY2" fmla="*/ 4252700 h 4252700"/>
              <a:gd name="connsiteX3" fmla="*/ 2116411 w 6742759"/>
              <a:gd name="connsiteY3" fmla="*/ 4232822 h 4252700"/>
              <a:gd name="connsiteX4" fmla="*/ 0 w 6742759"/>
              <a:gd name="connsiteY4" fmla="*/ 2116411 h 4252700"/>
              <a:gd name="connsiteX5" fmla="*/ 2116411 w 6742759"/>
              <a:gd name="connsiteY5" fmla="*/ 0 h 4252700"/>
              <a:gd name="connsiteX0" fmla="*/ 2116411 w 5848237"/>
              <a:gd name="connsiteY0" fmla="*/ 0 h 4252700"/>
              <a:gd name="connsiteX1" fmla="*/ 5848237 w 5848237"/>
              <a:gd name="connsiteY1" fmla="*/ 19879 h 4252700"/>
              <a:gd name="connsiteX2" fmla="*/ 5848237 w 5848237"/>
              <a:gd name="connsiteY2" fmla="*/ 4252700 h 4252700"/>
              <a:gd name="connsiteX3" fmla="*/ 2116411 w 5848237"/>
              <a:gd name="connsiteY3" fmla="*/ 4232822 h 4252700"/>
              <a:gd name="connsiteX4" fmla="*/ 0 w 5848237"/>
              <a:gd name="connsiteY4" fmla="*/ 2116411 h 4252700"/>
              <a:gd name="connsiteX5" fmla="*/ 2116411 w 5848237"/>
              <a:gd name="connsiteY5" fmla="*/ 0 h 42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237" h="4252700">
                <a:moveTo>
                  <a:pt x="2116411" y="0"/>
                </a:moveTo>
                <a:lnTo>
                  <a:pt x="5848237" y="19879"/>
                </a:lnTo>
                <a:lnTo>
                  <a:pt x="5848237" y="4252700"/>
                </a:lnTo>
                <a:lnTo>
                  <a:pt x="2116411" y="4232822"/>
                </a:lnTo>
                <a:cubicBezTo>
                  <a:pt x="947549" y="4232822"/>
                  <a:pt x="0" y="3285273"/>
                  <a:pt x="0" y="2116411"/>
                </a:cubicBezTo>
                <a:cubicBezTo>
                  <a:pt x="0" y="947549"/>
                  <a:pt x="947549" y="0"/>
                  <a:pt x="2116411" y="0"/>
                </a:cubicBezTo>
                <a:close/>
              </a:path>
            </a:pathLst>
          </a:custGeom>
          <a:solidFill>
            <a:schemeClr val="bg1"/>
          </a:solidFill>
          <a:ln w="57150">
            <a:solidFill>
              <a:srgbClr val="002A4D"/>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0" name="Picture Placeholder 22">
            <a:extLst>
              <a:ext uri="{FF2B5EF4-FFF2-40B4-BE49-F238E27FC236}">
                <a16:creationId xmlns:a16="http://schemas.microsoft.com/office/drawing/2014/main" id="{6C22115A-08CC-C21D-9740-B54033722474}"/>
              </a:ext>
            </a:extLst>
          </p:cNvPr>
          <p:cNvSpPr>
            <a:spLocks noGrp="1"/>
          </p:cNvSpPr>
          <p:nvPr>
            <p:ph type="pic" sz="quarter" idx="10"/>
          </p:nvPr>
        </p:nvSpPr>
        <p:spPr>
          <a:xfrm>
            <a:off x="4749088" y="3510437"/>
            <a:ext cx="4058478" cy="4058478"/>
          </a:xfrm>
          <a:prstGeom prst="ellipse">
            <a:avLst/>
          </a:prstGeom>
          <a:solidFill>
            <a:schemeClr val="bg1"/>
          </a:solidFill>
          <a:ln w="57150">
            <a:solidFill>
              <a:schemeClr val="accent1"/>
            </a:solidFill>
          </a:ln>
        </p:spPr>
        <p:txBody>
          <a:bodyPr>
            <a:normAutofit/>
          </a:bodyPr>
          <a:lstStyle>
            <a:lvl1pPr>
              <a:defRPr sz="1600">
                <a:solidFill>
                  <a:schemeClr val="tx2"/>
                </a:solidFill>
              </a:defRPr>
            </a:lvl1pPr>
          </a:lstStyle>
          <a:p>
            <a:endParaRPr lang="en-US"/>
          </a:p>
        </p:txBody>
      </p:sp>
      <p:sp>
        <p:nvSpPr>
          <p:cNvPr id="61" name="Rectangle 60">
            <a:extLst>
              <a:ext uri="{FF2B5EF4-FFF2-40B4-BE49-F238E27FC236}">
                <a16:creationId xmlns:a16="http://schemas.microsoft.com/office/drawing/2014/main" id="{185C5721-3105-B8AB-CC2C-0D22597C3FDA}"/>
              </a:ext>
            </a:extLst>
          </p:cNvPr>
          <p:cNvSpPr/>
          <p:nvPr userDrawn="1"/>
        </p:nvSpPr>
        <p:spPr>
          <a:xfrm>
            <a:off x="12191999" y="0"/>
            <a:ext cx="636761" cy="21378412"/>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41AC3F7-1277-5F59-BBE3-B3B24DCFB148}"/>
              </a:ext>
            </a:extLst>
          </p:cNvPr>
          <p:cNvSpPr/>
          <p:nvPr userDrawn="1"/>
        </p:nvSpPr>
        <p:spPr>
          <a:xfrm>
            <a:off x="0" y="6858000"/>
            <a:ext cx="12981161" cy="905137"/>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6753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Text and 1 Picture_Colors">
    <p:spTree>
      <p:nvGrpSpPr>
        <p:cNvPr id="1" name=""/>
        <p:cNvGrpSpPr/>
        <p:nvPr/>
      </p:nvGrpSpPr>
      <p:grpSpPr>
        <a:xfrm>
          <a:off x="0" y="0"/>
          <a:ext cx="0" cy="0"/>
          <a:chOff x="0" y="0"/>
          <a:chExt cx="0" cy="0"/>
        </a:xfrm>
      </p:grpSpPr>
      <p:sp>
        <p:nvSpPr>
          <p:cNvPr id="30" name="Picture Placeholder 3">
            <a:extLst>
              <a:ext uri="{FF2B5EF4-FFF2-40B4-BE49-F238E27FC236}">
                <a16:creationId xmlns:a16="http://schemas.microsoft.com/office/drawing/2014/main" id="{1B16CEE6-48E8-8EB9-A351-E98857A3DC9C}"/>
              </a:ext>
            </a:extLst>
          </p:cNvPr>
          <p:cNvSpPr>
            <a:spLocks noGrp="1"/>
          </p:cNvSpPr>
          <p:nvPr>
            <p:ph type="pic" idx="15"/>
          </p:nvPr>
        </p:nvSpPr>
        <p:spPr>
          <a:xfrm>
            <a:off x="6096001" y="1201805"/>
            <a:ext cx="6096000" cy="3826814"/>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noFill/>
          <a:ln w="57150">
            <a:solidFill>
              <a:srgbClr val="FFBA4F"/>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31" name="Title 55">
            <a:extLst>
              <a:ext uri="{FF2B5EF4-FFF2-40B4-BE49-F238E27FC236}">
                <a16:creationId xmlns:a16="http://schemas.microsoft.com/office/drawing/2014/main" id="{823F82BE-FB58-9836-E8DF-59CE26C303DD}"/>
              </a:ext>
            </a:extLst>
          </p:cNvPr>
          <p:cNvSpPr>
            <a:spLocks noGrp="1"/>
          </p:cNvSpPr>
          <p:nvPr>
            <p:ph type="title" hasCustomPrompt="1"/>
          </p:nvPr>
        </p:nvSpPr>
        <p:spPr>
          <a:xfrm>
            <a:off x="576789" y="2002479"/>
            <a:ext cx="4693709" cy="424732"/>
          </a:xfrm>
        </p:spPr>
        <p:txBody>
          <a:bodyPr wrap="square">
            <a:spAutoFit/>
          </a:bodyPr>
          <a:lstStyle>
            <a:lvl1pPr algn="l">
              <a:defRPr sz="2400">
                <a:solidFill>
                  <a:srgbClr val="002A4D"/>
                </a:solidFill>
              </a:defRPr>
            </a:lvl1pPr>
          </a:lstStyle>
          <a:p>
            <a:r>
              <a:rPr lang="en-US"/>
              <a:t>Slide Title Goes Here</a:t>
            </a:r>
          </a:p>
        </p:txBody>
      </p:sp>
      <p:sp>
        <p:nvSpPr>
          <p:cNvPr id="32" name="Text Placeholder 6">
            <a:extLst>
              <a:ext uri="{FF2B5EF4-FFF2-40B4-BE49-F238E27FC236}">
                <a16:creationId xmlns:a16="http://schemas.microsoft.com/office/drawing/2014/main" id="{1D0953F2-A8B0-71CF-2E5B-CDE7B8090003}"/>
              </a:ext>
            </a:extLst>
          </p:cNvPr>
          <p:cNvSpPr>
            <a:spLocks noGrp="1"/>
          </p:cNvSpPr>
          <p:nvPr>
            <p:ph type="body" sz="half" idx="2"/>
          </p:nvPr>
        </p:nvSpPr>
        <p:spPr>
          <a:xfrm>
            <a:off x="576791" y="2943183"/>
            <a:ext cx="4693709" cy="2593992"/>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33" name="Text Placeholder 92">
            <a:extLst>
              <a:ext uri="{FF2B5EF4-FFF2-40B4-BE49-F238E27FC236}">
                <a16:creationId xmlns:a16="http://schemas.microsoft.com/office/drawing/2014/main" id="{20F102F6-3849-EB95-EE13-926E0F4C7122}"/>
              </a:ext>
            </a:extLst>
          </p:cNvPr>
          <p:cNvSpPr>
            <a:spLocks noGrp="1"/>
          </p:cNvSpPr>
          <p:nvPr>
            <p:ph type="body" sz="quarter" idx="14" hasCustomPrompt="1"/>
          </p:nvPr>
        </p:nvSpPr>
        <p:spPr>
          <a:xfrm>
            <a:off x="576790" y="2514381"/>
            <a:ext cx="4693708"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35" name="Group 18">
            <a:extLst>
              <a:ext uri="{FF2B5EF4-FFF2-40B4-BE49-F238E27FC236}">
                <a16:creationId xmlns:a16="http://schemas.microsoft.com/office/drawing/2014/main" id="{90B6F88B-A8C4-EE5D-BA24-13833C9C8E91}"/>
              </a:ext>
            </a:extLst>
          </p:cNvPr>
          <p:cNvGrpSpPr/>
          <p:nvPr userDrawn="1"/>
        </p:nvGrpSpPr>
        <p:grpSpPr>
          <a:xfrm flipH="1">
            <a:off x="0" y="284780"/>
            <a:ext cx="4810345" cy="1063385"/>
            <a:chOff x="9464026" y="0"/>
            <a:chExt cx="23850434" cy="5272428"/>
          </a:xfrm>
        </p:grpSpPr>
        <p:grpSp>
          <p:nvGrpSpPr>
            <p:cNvPr id="36" name="Group 27">
              <a:extLst>
                <a:ext uri="{FF2B5EF4-FFF2-40B4-BE49-F238E27FC236}">
                  <a16:creationId xmlns:a16="http://schemas.microsoft.com/office/drawing/2014/main" id="{F1932829-BC00-6BCF-3205-8FF268EBC8C6}"/>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540C94E1-6900-C83E-B368-76C537B2DDF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7" name="Group 29">
              <a:extLst>
                <a:ext uri="{FF2B5EF4-FFF2-40B4-BE49-F238E27FC236}">
                  <a16:creationId xmlns:a16="http://schemas.microsoft.com/office/drawing/2014/main" id="{99E21384-C6E6-813B-F045-A3FDCCB77944}"/>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BB2DA332-C0EA-0E13-2B2D-025A40D0B097}"/>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8" name="Group 31">
              <a:extLst>
                <a:ext uri="{FF2B5EF4-FFF2-40B4-BE49-F238E27FC236}">
                  <a16:creationId xmlns:a16="http://schemas.microsoft.com/office/drawing/2014/main" id="{8F2C25B2-3415-1459-2495-DC5804C34532}"/>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335EB89F-F91E-5B48-5F11-56C8401C475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9" name="Group 33">
              <a:extLst>
                <a:ext uri="{FF2B5EF4-FFF2-40B4-BE49-F238E27FC236}">
                  <a16:creationId xmlns:a16="http://schemas.microsoft.com/office/drawing/2014/main" id="{47529B7E-7418-637C-C9CC-C091B594F1D6}"/>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F127E1DC-374F-9ADA-5B39-4E2E58D3B6F7}"/>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0" name="Group 35">
              <a:extLst>
                <a:ext uri="{FF2B5EF4-FFF2-40B4-BE49-F238E27FC236}">
                  <a16:creationId xmlns:a16="http://schemas.microsoft.com/office/drawing/2014/main" id="{62FAB061-5DDD-F8B4-F4EE-4C32C684A541}"/>
                </a:ext>
              </a:extLst>
            </p:cNvPr>
            <p:cNvGrpSpPr>
              <a:grpSpLocks noChangeAspect="1"/>
            </p:cNvGrpSpPr>
            <p:nvPr/>
          </p:nvGrpSpPr>
          <p:grpSpPr>
            <a:xfrm>
              <a:off x="24482976" y="3142422"/>
              <a:ext cx="2130070" cy="2129866"/>
              <a:chOff x="0" y="0"/>
              <a:chExt cx="2119363" cy="2119160"/>
            </a:xfrm>
          </p:grpSpPr>
          <p:sp>
            <p:nvSpPr>
              <p:cNvPr id="45" name="Freeform 36">
                <a:extLst>
                  <a:ext uri="{FF2B5EF4-FFF2-40B4-BE49-F238E27FC236}">
                    <a16:creationId xmlns:a16="http://schemas.microsoft.com/office/drawing/2014/main" id="{6038B948-6EEA-8E63-FE62-DAAA19F4DBE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1" name="Group 37">
              <a:extLst>
                <a:ext uri="{FF2B5EF4-FFF2-40B4-BE49-F238E27FC236}">
                  <a16:creationId xmlns:a16="http://schemas.microsoft.com/office/drawing/2014/main" id="{31F78CBF-88F3-ECF1-506A-468881D9B417}"/>
                </a:ext>
              </a:extLst>
            </p:cNvPr>
            <p:cNvGrpSpPr>
              <a:grpSpLocks noChangeAspect="1"/>
            </p:cNvGrpSpPr>
            <p:nvPr/>
          </p:nvGrpSpPr>
          <p:grpSpPr>
            <a:xfrm>
              <a:off x="20862753" y="0"/>
              <a:ext cx="12451707" cy="2129994"/>
              <a:chOff x="0" y="0"/>
              <a:chExt cx="12389117" cy="2119287"/>
            </a:xfrm>
          </p:grpSpPr>
          <p:sp>
            <p:nvSpPr>
              <p:cNvPr id="44" name="Freeform 38">
                <a:extLst>
                  <a:ext uri="{FF2B5EF4-FFF2-40B4-BE49-F238E27FC236}">
                    <a16:creationId xmlns:a16="http://schemas.microsoft.com/office/drawing/2014/main" id="{26D3D2C9-4F6C-8190-A47B-BD4A1D87582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2" name="Group 39">
              <a:extLst>
                <a:ext uri="{FF2B5EF4-FFF2-40B4-BE49-F238E27FC236}">
                  <a16:creationId xmlns:a16="http://schemas.microsoft.com/office/drawing/2014/main" id="{835EB152-72AF-08EA-80BC-FA67618FB54E}"/>
                </a:ext>
              </a:extLst>
            </p:cNvPr>
            <p:cNvGrpSpPr>
              <a:grpSpLocks noChangeAspect="1"/>
            </p:cNvGrpSpPr>
            <p:nvPr/>
          </p:nvGrpSpPr>
          <p:grpSpPr>
            <a:xfrm>
              <a:off x="27330749" y="3142422"/>
              <a:ext cx="5983711" cy="2129994"/>
              <a:chOff x="0" y="0"/>
              <a:chExt cx="5953633" cy="2119287"/>
            </a:xfrm>
          </p:grpSpPr>
          <p:sp>
            <p:nvSpPr>
              <p:cNvPr id="43" name="Freeform 40">
                <a:extLst>
                  <a:ext uri="{FF2B5EF4-FFF2-40B4-BE49-F238E27FC236}">
                    <a16:creationId xmlns:a16="http://schemas.microsoft.com/office/drawing/2014/main" id="{DD724D9D-B7F5-53A6-7B18-B2E00BFECCC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50" name="Group 18">
            <a:extLst>
              <a:ext uri="{FF2B5EF4-FFF2-40B4-BE49-F238E27FC236}">
                <a16:creationId xmlns:a16="http://schemas.microsoft.com/office/drawing/2014/main" id="{08C471FD-04DE-37ED-4902-98213B05E1D1}"/>
              </a:ext>
            </a:extLst>
          </p:cNvPr>
          <p:cNvGrpSpPr/>
          <p:nvPr userDrawn="1"/>
        </p:nvGrpSpPr>
        <p:grpSpPr>
          <a:xfrm rot="10800000" flipH="1">
            <a:off x="7381655" y="5537193"/>
            <a:ext cx="4810345" cy="1063385"/>
            <a:chOff x="9464026" y="0"/>
            <a:chExt cx="23850434" cy="5272428"/>
          </a:xfrm>
        </p:grpSpPr>
        <p:grpSp>
          <p:nvGrpSpPr>
            <p:cNvPr id="51" name="Group 27">
              <a:extLst>
                <a:ext uri="{FF2B5EF4-FFF2-40B4-BE49-F238E27FC236}">
                  <a16:creationId xmlns:a16="http://schemas.microsoft.com/office/drawing/2014/main" id="{F7A4251B-98BD-EF71-7F94-602A7147131D}"/>
                </a:ext>
              </a:extLst>
            </p:cNvPr>
            <p:cNvGrpSpPr>
              <a:grpSpLocks noChangeAspect="1"/>
            </p:cNvGrpSpPr>
            <p:nvPr/>
          </p:nvGrpSpPr>
          <p:grpSpPr>
            <a:xfrm>
              <a:off x="14163432" y="3142422"/>
              <a:ext cx="2130070" cy="2129866"/>
              <a:chOff x="0" y="0"/>
              <a:chExt cx="2119363" cy="2119160"/>
            </a:xfrm>
          </p:grpSpPr>
          <p:sp>
            <p:nvSpPr>
              <p:cNvPr id="64" name="Freeform 28">
                <a:extLst>
                  <a:ext uri="{FF2B5EF4-FFF2-40B4-BE49-F238E27FC236}">
                    <a16:creationId xmlns:a16="http://schemas.microsoft.com/office/drawing/2014/main" id="{49BF1312-A8DD-0AC4-CDA6-91C6B00ABDF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2" name="Group 29">
              <a:extLst>
                <a:ext uri="{FF2B5EF4-FFF2-40B4-BE49-F238E27FC236}">
                  <a16:creationId xmlns:a16="http://schemas.microsoft.com/office/drawing/2014/main" id="{F85355EB-611A-A21D-231C-6CDC99130F35}"/>
                </a:ext>
              </a:extLst>
            </p:cNvPr>
            <p:cNvGrpSpPr>
              <a:grpSpLocks noChangeAspect="1"/>
            </p:cNvGrpSpPr>
            <p:nvPr/>
          </p:nvGrpSpPr>
          <p:grpSpPr>
            <a:xfrm>
              <a:off x="9464026" y="0"/>
              <a:ext cx="7784824" cy="2129994"/>
              <a:chOff x="0" y="0"/>
              <a:chExt cx="7745692" cy="2119287"/>
            </a:xfrm>
          </p:grpSpPr>
          <p:sp>
            <p:nvSpPr>
              <p:cNvPr id="63" name="Freeform 30">
                <a:extLst>
                  <a:ext uri="{FF2B5EF4-FFF2-40B4-BE49-F238E27FC236}">
                    <a16:creationId xmlns:a16="http://schemas.microsoft.com/office/drawing/2014/main" id="{F07C8D61-A130-20C8-158A-84BC7591FBF3}"/>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3" name="Group 31">
              <a:extLst>
                <a:ext uri="{FF2B5EF4-FFF2-40B4-BE49-F238E27FC236}">
                  <a16:creationId xmlns:a16="http://schemas.microsoft.com/office/drawing/2014/main" id="{55A42643-69CF-4AC5-2F93-722D8AB72087}"/>
                </a:ext>
              </a:extLst>
            </p:cNvPr>
            <p:cNvGrpSpPr>
              <a:grpSpLocks noChangeAspect="1"/>
            </p:cNvGrpSpPr>
            <p:nvPr/>
          </p:nvGrpSpPr>
          <p:grpSpPr>
            <a:xfrm>
              <a:off x="17990779" y="0"/>
              <a:ext cx="2130058" cy="2129853"/>
              <a:chOff x="0" y="0"/>
              <a:chExt cx="2119351" cy="2119147"/>
            </a:xfrm>
          </p:grpSpPr>
          <p:sp>
            <p:nvSpPr>
              <p:cNvPr id="62" name="Freeform 32">
                <a:extLst>
                  <a:ext uri="{FF2B5EF4-FFF2-40B4-BE49-F238E27FC236}">
                    <a16:creationId xmlns:a16="http://schemas.microsoft.com/office/drawing/2014/main" id="{39AC204C-825F-CC18-C775-965AA0B38F3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4" name="Group 33">
              <a:extLst>
                <a:ext uri="{FF2B5EF4-FFF2-40B4-BE49-F238E27FC236}">
                  <a16:creationId xmlns:a16="http://schemas.microsoft.com/office/drawing/2014/main" id="{DEAB7DBC-1A1C-23FD-8508-CE8E2CB85743}"/>
                </a:ext>
              </a:extLst>
            </p:cNvPr>
            <p:cNvGrpSpPr>
              <a:grpSpLocks noChangeAspect="1"/>
            </p:cNvGrpSpPr>
            <p:nvPr/>
          </p:nvGrpSpPr>
          <p:grpSpPr>
            <a:xfrm>
              <a:off x="17011180" y="3142434"/>
              <a:ext cx="6754079" cy="2129994"/>
              <a:chOff x="0" y="0"/>
              <a:chExt cx="6720129" cy="2119287"/>
            </a:xfrm>
          </p:grpSpPr>
          <p:sp>
            <p:nvSpPr>
              <p:cNvPr id="61" name="Freeform 34">
                <a:extLst>
                  <a:ext uri="{FF2B5EF4-FFF2-40B4-BE49-F238E27FC236}">
                    <a16:creationId xmlns:a16="http://schemas.microsoft.com/office/drawing/2014/main" id="{3292F79B-DC87-0ACE-B778-486717928817}"/>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5" name="Group 35">
              <a:extLst>
                <a:ext uri="{FF2B5EF4-FFF2-40B4-BE49-F238E27FC236}">
                  <a16:creationId xmlns:a16="http://schemas.microsoft.com/office/drawing/2014/main" id="{18472851-ACD0-AE3B-B9AF-E2B07F1B9F6B}"/>
                </a:ext>
              </a:extLst>
            </p:cNvPr>
            <p:cNvGrpSpPr>
              <a:grpSpLocks noChangeAspect="1"/>
            </p:cNvGrpSpPr>
            <p:nvPr/>
          </p:nvGrpSpPr>
          <p:grpSpPr>
            <a:xfrm>
              <a:off x="24482976" y="3142422"/>
              <a:ext cx="2130070" cy="2129866"/>
              <a:chOff x="0" y="0"/>
              <a:chExt cx="2119363" cy="2119160"/>
            </a:xfrm>
          </p:grpSpPr>
          <p:sp>
            <p:nvSpPr>
              <p:cNvPr id="60" name="Freeform 36">
                <a:extLst>
                  <a:ext uri="{FF2B5EF4-FFF2-40B4-BE49-F238E27FC236}">
                    <a16:creationId xmlns:a16="http://schemas.microsoft.com/office/drawing/2014/main" id="{6406E42E-96C9-A2EC-2418-BF90AFC40FE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6" name="Group 37">
              <a:extLst>
                <a:ext uri="{FF2B5EF4-FFF2-40B4-BE49-F238E27FC236}">
                  <a16:creationId xmlns:a16="http://schemas.microsoft.com/office/drawing/2014/main" id="{3E93A7A0-B98D-B70D-51AC-E443E6C1525D}"/>
                </a:ext>
              </a:extLst>
            </p:cNvPr>
            <p:cNvGrpSpPr>
              <a:grpSpLocks noChangeAspect="1"/>
            </p:cNvGrpSpPr>
            <p:nvPr/>
          </p:nvGrpSpPr>
          <p:grpSpPr>
            <a:xfrm>
              <a:off x="20862753" y="0"/>
              <a:ext cx="12451707" cy="2129994"/>
              <a:chOff x="0" y="0"/>
              <a:chExt cx="12389117" cy="2119287"/>
            </a:xfrm>
          </p:grpSpPr>
          <p:sp>
            <p:nvSpPr>
              <p:cNvPr id="59" name="Freeform 38">
                <a:extLst>
                  <a:ext uri="{FF2B5EF4-FFF2-40B4-BE49-F238E27FC236}">
                    <a16:creationId xmlns:a16="http://schemas.microsoft.com/office/drawing/2014/main" id="{2A13428D-D2B1-C8B4-A0C6-8A6677B8473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7" name="Group 39">
              <a:extLst>
                <a:ext uri="{FF2B5EF4-FFF2-40B4-BE49-F238E27FC236}">
                  <a16:creationId xmlns:a16="http://schemas.microsoft.com/office/drawing/2014/main" id="{44E68627-2B18-1F86-D7C7-EA1A3A8F135F}"/>
                </a:ext>
              </a:extLst>
            </p:cNvPr>
            <p:cNvGrpSpPr>
              <a:grpSpLocks noChangeAspect="1"/>
            </p:cNvGrpSpPr>
            <p:nvPr/>
          </p:nvGrpSpPr>
          <p:grpSpPr>
            <a:xfrm>
              <a:off x="27330749" y="3142422"/>
              <a:ext cx="5983711" cy="2129994"/>
              <a:chOff x="0" y="0"/>
              <a:chExt cx="5953633" cy="2119287"/>
            </a:xfrm>
          </p:grpSpPr>
          <p:sp>
            <p:nvSpPr>
              <p:cNvPr id="58" name="Freeform 40">
                <a:extLst>
                  <a:ext uri="{FF2B5EF4-FFF2-40B4-BE49-F238E27FC236}">
                    <a16:creationId xmlns:a16="http://schemas.microsoft.com/office/drawing/2014/main" id="{C34CB029-996F-6C06-D325-FE9156A5DF91}"/>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cxnSp>
        <p:nvCxnSpPr>
          <p:cNvPr id="66" name="Straight Connector 65">
            <a:extLst>
              <a:ext uri="{FF2B5EF4-FFF2-40B4-BE49-F238E27FC236}">
                <a16:creationId xmlns:a16="http://schemas.microsoft.com/office/drawing/2014/main" id="{5A1BFC4E-53F5-2C43-D615-F939D29C0FC7}"/>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67" name="Group 66">
            <a:extLst>
              <a:ext uri="{FF2B5EF4-FFF2-40B4-BE49-F238E27FC236}">
                <a16:creationId xmlns:a16="http://schemas.microsoft.com/office/drawing/2014/main" id="{0EC0A5E6-24C3-217B-5324-A97F534B9D55}"/>
              </a:ext>
            </a:extLst>
          </p:cNvPr>
          <p:cNvGrpSpPr/>
          <p:nvPr userDrawn="1"/>
        </p:nvGrpSpPr>
        <p:grpSpPr>
          <a:xfrm>
            <a:off x="10542215" y="6313475"/>
            <a:ext cx="806169" cy="156064"/>
            <a:chOff x="10436933" y="1424045"/>
            <a:chExt cx="3986384" cy="771716"/>
          </a:xfrm>
        </p:grpSpPr>
        <p:grpSp>
          <p:nvGrpSpPr>
            <p:cNvPr id="68" name="Group 2">
              <a:extLst>
                <a:ext uri="{FF2B5EF4-FFF2-40B4-BE49-F238E27FC236}">
                  <a16:creationId xmlns:a16="http://schemas.microsoft.com/office/drawing/2014/main" id="{147A2489-EBB2-5FEA-7906-4F1ED548B8D5}"/>
                </a:ext>
              </a:extLst>
            </p:cNvPr>
            <p:cNvGrpSpPr>
              <a:grpSpLocks noChangeAspect="1"/>
            </p:cNvGrpSpPr>
            <p:nvPr userDrawn="1"/>
          </p:nvGrpSpPr>
          <p:grpSpPr>
            <a:xfrm>
              <a:off x="10436933" y="1424045"/>
              <a:ext cx="852335" cy="771525"/>
              <a:chOff x="0" y="0"/>
              <a:chExt cx="1136447" cy="1028700"/>
            </a:xfrm>
          </p:grpSpPr>
          <p:sp>
            <p:nvSpPr>
              <p:cNvPr id="76" name="Freeform 3">
                <a:extLst>
                  <a:ext uri="{FF2B5EF4-FFF2-40B4-BE49-F238E27FC236}">
                    <a16:creationId xmlns:a16="http://schemas.microsoft.com/office/drawing/2014/main" id="{7B060D2F-84CF-CB2C-0CA1-15C5CC9D93E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7" name="Freeform 4">
                <a:extLst>
                  <a:ext uri="{FF2B5EF4-FFF2-40B4-BE49-F238E27FC236}">
                    <a16:creationId xmlns:a16="http://schemas.microsoft.com/office/drawing/2014/main" id="{0BFAD024-4879-B65C-FBC4-AF759DFD3C4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8" name="Freeform 5">
                <a:extLst>
                  <a:ext uri="{FF2B5EF4-FFF2-40B4-BE49-F238E27FC236}">
                    <a16:creationId xmlns:a16="http://schemas.microsoft.com/office/drawing/2014/main" id="{F43D9AC3-9573-1683-D733-F475BA34F0E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9" name="Freeform 6">
                <a:extLst>
                  <a:ext uri="{FF2B5EF4-FFF2-40B4-BE49-F238E27FC236}">
                    <a16:creationId xmlns:a16="http://schemas.microsoft.com/office/drawing/2014/main" id="{3DB1FEEC-2D0C-4395-20E5-4C6B0DEB55F7}"/>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80" name="Freeform 7">
                <a:extLst>
                  <a:ext uri="{FF2B5EF4-FFF2-40B4-BE49-F238E27FC236}">
                    <a16:creationId xmlns:a16="http://schemas.microsoft.com/office/drawing/2014/main" id="{AE55C319-716E-07E5-2660-9FF13F15271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81" name="Freeform 8">
                <a:extLst>
                  <a:ext uri="{FF2B5EF4-FFF2-40B4-BE49-F238E27FC236}">
                    <a16:creationId xmlns:a16="http://schemas.microsoft.com/office/drawing/2014/main" id="{40827BE0-8B37-39C2-BE11-014EF4200D6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82" name="Freeform 9">
                <a:extLst>
                  <a:ext uri="{FF2B5EF4-FFF2-40B4-BE49-F238E27FC236}">
                    <a16:creationId xmlns:a16="http://schemas.microsoft.com/office/drawing/2014/main" id="{4A3F17B8-A07D-FBA2-EE56-89F21D2007F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83" name="Freeform 10">
                <a:extLst>
                  <a:ext uri="{FF2B5EF4-FFF2-40B4-BE49-F238E27FC236}">
                    <a16:creationId xmlns:a16="http://schemas.microsoft.com/office/drawing/2014/main" id="{B9A56CC1-D7C5-D17E-ED7B-A61B73ECEBD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9" name="Group 11">
              <a:extLst>
                <a:ext uri="{FF2B5EF4-FFF2-40B4-BE49-F238E27FC236}">
                  <a16:creationId xmlns:a16="http://schemas.microsoft.com/office/drawing/2014/main" id="{31B289ED-9642-E8DB-4BB2-03B86E9FC316}"/>
                </a:ext>
              </a:extLst>
            </p:cNvPr>
            <p:cNvGrpSpPr>
              <a:grpSpLocks noChangeAspect="1"/>
            </p:cNvGrpSpPr>
            <p:nvPr userDrawn="1"/>
          </p:nvGrpSpPr>
          <p:grpSpPr>
            <a:xfrm>
              <a:off x="11319520" y="1424226"/>
              <a:ext cx="3103797" cy="771535"/>
              <a:chOff x="0" y="0"/>
              <a:chExt cx="4138397" cy="1028713"/>
            </a:xfrm>
          </p:grpSpPr>
          <p:sp>
            <p:nvSpPr>
              <p:cNvPr id="70" name="Freeform 12">
                <a:extLst>
                  <a:ext uri="{FF2B5EF4-FFF2-40B4-BE49-F238E27FC236}">
                    <a16:creationId xmlns:a16="http://schemas.microsoft.com/office/drawing/2014/main" id="{5D37C7F7-1DC2-DF1E-C049-DAB1A408642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71" name="Freeform 13">
                <a:extLst>
                  <a:ext uri="{FF2B5EF4-FFF2-40B4-BE49-F238E27FC236}">
                    <a16:creationId xmlns:a16="http://schemas.microsoft.com/office/drawing/2014/main" id="{1C490430-89E6-A6CE-7E71-FC7A90E7244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72" name="Freeform 14">
                <a:extLst>
                  <a:ext uri="{FF2B5EF4-FFF2-40B4-BE49-F238E27FC236}">
                    <a16:creationId xmlns:a16="http://schemas.microsoft.com/office/drawing/2014/main" id="{D80DA24B-8194-46A2-0904-3352EA2BE500}"/>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73" name="Freeform 15">
                <a:extLst>
                  <a:ext uri="{FF2B5EF4-FFF2-40B4-BE49-F238E27FC236}">
                    <a16:creationId xmlns:a16="http://schemas.microsoft.com/office/drawing/2014/main" id="{01A38EC8-77F1-0AEE-F6A2-CE84F69AFC9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74" name="Freeform 16">
                <a:extLst>
                  <a:ext uri="{FF2B5EF4-FFF2-40B4-BE49-F238E27FC236}">
                    <a16:creationId xmlns:a16="http://schemas.microsoft.com/office/drawing/2014/main" id="{DA1059C0-1B60-57DD-27F7-490578FF427F}"/>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75" name="Freeform 17">
                <a:extLst>
                  <a:ext uri="{FF2B5EF4-FFF2-40B4-BE49-F238E27FC236}">
                    <a16:creationId xmlns:a16="http://schemas.microsoft.com/office/drawing/2014/main" id="{6F67D1F4-716B-3531-E421-EF1831B188F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84" name="Google Shape;130;p55">
            <a:extLst>
              <a:ext uri="{FF2B5EF4-FFF2-40B4-BE49-F238E27FC236}">
                <a16:creationId xmlns:a16="http://schemas.microsoft.com/office/drawing/2014/main" id="{68A2F4CD-563E-05CD-CF62-0E71384E7FC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85" name="Straight Connector 84">
            <a:extLst>
              <a:ext uri="{FF2B5EF4-FFF2-40B4-BE49-F238E27FC236}">
                <a16:creationId xmlns:a16="http://schemas.microsoft.com/office/drawing/2014/main" id="{BCEAC5F1-FEFA-D000-0786-B66B746DDFFC}"/>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 name="Text Placeholder 40">
            <a:extLst>
              <a:ext uri="{FF2B5EF4-FFF2-40B4-BE49-F238E27FC236}">
                <a16:creationId xmlns:a16="http://schemas.microsoft.com/office/drawing/2014/main" id="{22DBA20D-94A3-46F0-BC61-4CE9919750BF}"/>
              </a:ext>
            </a:extLst>
          </p:cNvPr>
          <p:cNvSpPr>
            <a:spLocks noGrp="1"/>
          </p:cNvSpPr>
          <p:nvPr>
            <p:ph type="body" sz="quarter" idx="17" hasCustomPrompt="1"/>
          </p:nvPr>
        </p:nvSpPr>
        <p:spPr>
          <a:xfrm>
            <a:off x="576789" y="5739896"/>
            <a:ext cx="469371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20346043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Text Slide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576790" y="556280"/>
            <a:ext cx="6655234" cy="424732"/>
          </a:xfrm>
        </p:spPr>
        <p:txBody>
          <a:bodyPr wrap="square">
            <a:spAutoFit/>
          </a:bodyPr>
          <a:lstStyle>
            <a:lvl1pPr algn="l">
              <a:defRPr sz="2400">
                <a:solidFill>
                  <a:srgbClr val="002A4D"/>
                </a:solidFill>
              </a:defRPr>
            </a:lvl1pPr>
          </a:lstStyle>
          <a:p>
            <a:r>
              <a:rPr lang="en-US"/>
              <a:t>Slide Title Goes Here</a:t>
            </a:r>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6" name="Text Placeholder 92">
            <a:extLst>
              <a:ext uri="{FF2B5EF4-FFF2-40B4-BE49-F238E27FC236}">
                <a16:creationId xmlns:a16="http://schemas.microsoft.com/office/drawing/2014/main" id="{1C6E39E7-D073-8CAC-74AE-2E991646E220}"/>
              </a:ext>
            </a:extLst>
          </p:cNvPr>
          <p:cNvSpPr>
            <a:spLocks noGrp="1"/>
          </p:cNvSpPr>
          <p:nvPr>
            <p:ph type="body" sz="quarter" idx="10" hasCustomPrompt="1"/>
          </p:nvPr>
        </p:nvSpPr>
        <p:spPr>
          <a:xfrm>
            <a:off x="576789" y="1120678"/>
            <a:ext cx="6655233"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cxnSp>
        <p:nvCxnSpPr>
          <p:cNvPr id="40" name="Straight Connector 39">
            <a:extLst>
              <a:ext uri="{FF2B5EF4-FFF2-40B4-BE49-F238E27FC236}">
                <a16:creationId xmlns:a16="http://schemas.microsoft.com/office/drawing/2014/main" id="{64BF03BB-0A08-240B-30EC-92209B34BBC8}"/>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 name="Group 18">
            <a:extLst>
              <a:ext uri="{FF2B5EF4-FFF2-40B4-BE49-F238E27FC236}">
                <a16:creationId xmlns:a16="http://schemas.microsoft.com/office/drawing/2014/main" id="{7D7DB34E-16EC-81C5-8005-FF9B37EE29EC}"/>
              </a:ext>
            </a:extLst>
          </p:cNvPr>
          <p:cNvGrpSpPr/>
          <p:nvPr userDrawn="1"/>
        </p:nvGrpSpPr>
        <p:grpSpPr>
          <a:xfrm>
            <a:off x="7381655" y="180826"/>
            <a:ext cx="4810345" cy="1063385"/>
            <a:chOff x="9464026" y="0"/>
            <a:chExt cx="23850434" cy="5272428"/>
          </a:xfrm>
        </p:grpSpPr>
        <p:grpSp>
          <p:nvGrpSpPr>
            <p:cNvPr id="3" name="Group 27">
              <a:extLst>
                <a:ext uri="{FF2B5EF4-FFF2-40B4-BE49-F238E27FC236}">
                  <a16:creationId xmlns:a16="http://schemas.microsoft.com/office/drawing/2014/main" id="{EED41204-2D47-AEBE-AC61-D601E7472192}"/>
                </a:ext>
              </a:extLst>
            </p:cNvPr>
            <p:cNvGrpSpPr>
              <a:grpSpLocks noChangeAspect="1"/>
            </p:cNvGrpSpPr>
            <p:nvPr/>
          </p:nvGrpSpPr>
          <p:grpSpPr>
            <a:xfrm>
              <a:off x="14163432" y="3142422"/>
              <a:ext cx="2130070" cy="2129866"/>
              <a:chOff x="0" y="0"/>
              <a:chExt cx="2119363" cy="2119160"/>
            </a:xfrm>
          </p:grpSpPr>
          <p:sp>
            <p:nvSpPr>
              <p:cNvPr id="33" name="Freeform 28">
                <a:extLst>
                  <a:ext uri="{FF2B5EF4-FFF2-40B4-BE49-F238E27FC236}">
                    <a16:creationId xmlns:a16="http://schemas.microsoft.com/office/drawing/2014/main" id="{C8B4D99F-1C5F-3A01-8988-2DC509F7C01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0D14EC2B-E39C-8C18-EDB8-D2D8F4B29AFB}"/>
                </a:ext>
              </a:extLst>
            </p:cNvPr>
            <p:cNvGrpSpPr>
              <a:grpSpLocks noChangeAspect="1"/>
            </p:cNvGrpSpPr>
            <p:nvPr/>
          </p:nvGrpSpPr>
          <p:grpSpPr>
            <a:xfrm>
              <a:off x="9464026" y="0"/>
              <a:ext cx="7784824" cy="2129994"/>
              <a:chOff x="0" y="0"/>
              <a:chExt cx="7745692" cy="2119287"/>
            </a:xfrm>
          </p:grpSpPr>
          <p:sp>
            <p:nvSpPr>
              <p:cNvPr id="32" name="Freeform 30">
                <a:extLst>
                  <a:ext uri="{FF2B5EF4-FFF2-40B4-BE49-F238E27FC236}">
                    <a16:creationId xmlns:a16="http://schemas.microsoft.com/office/drawing/2014/main" id="{64E1D193-E060-3AEC-C1EE-B1B5A6CFDE23}"/>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31">
              <a:extLst>
                <a:ext uri="{FF2B5EF4-FFF2-40B4-BE49-F238E27FC236}">
                  <a16:creationId xmlns:a16="http://schemas.microsoft.com/office/drawing/2014/main" id="{31F4B831-03E6-4AF7-3871-8B720854E026}"/>
                </a:ext>
              </a:extLst>
            </p:cNvPr>
            <p:cNvGrpSpPr>
              <a:grpSpLocks noChangeAspect="1"/>
            </p:cNvGrpSpPr>
            <p:nvPr/>
          </p:nvGrpSpPr>
          <p:grpSpPr>
            <a:xfrm>
              <a:off x="17990779" y="0"/>
              <a:ext cx="2130058" cy="2129853"/>
              <a:chOff x="0" y="0"/>
              <a:chExt cx="2119351" cy="2119147"/>
            </a:xfrm>
          </p:grpSpPr>
          <p:sp>
            <p:nvSpPr>
              <p:cNvPr id="31" name="Freeform 32">
                <a:extLst>
                  <a:ext uri="{FF2B5EF4-FFF2-40B4-BE49-F238E27FC236}">
                    <a16:creationId xmlns:a16="http://schemas.microsoft.com/office/drawing/2014/main" id="{804ED6DB-F899-9D9C-6882-42B59B049B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EF3D89E6-8D0E-06EC-EBB0-38B2B883E129}"/>
                </a:ext>
              </a:extLst>
            </p:cNvPr>
            <p:cNvGrpSpPr>
              <a:grpSpLocks noChangeAspect="1"/>
            </p:cNvGrpSpPr>
            <p:nvPr/>
          </p:nvGrpSpPr>
          <p:grpSpPr>
            <a:xfrm>
              <a:off x="17011180" y="3142434"/>
              <a:ext cx="6754079" cy="2129994"/>
              <a:chOff x="0" y="0"/>
              <a:chExt cx="6720129" cy="2119287"/>
            </a:xfrm>
          </p:grpSpPr>
          <p:sp>
            <p:nvSpPr>
              <p:cNvPr id="30" name="Freeform 34">
                <a:extLst>
                  <a:ext uri="{FF2B5EF4-FFF2-40B4-BE49-F238E27FC236}">
                    <a16:creationId xmlns:a16="http://schemas.microsoft.com/office/drawing/2014/main" id="{6AEF60FC-746C-7E8F-2FCA-DB38A5AA410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3704E7ED-B82A-62F6-978A-FEB5013A9E57}"/>
                </a:ext>
              </a:extLst>
            </p:cNvPr>
            <p:cNvGrpSpPr>
              <a:grpSpLocks noChangeAspect="1"/>
            </p:cNvGrpSpPr>
            <p:nvPr/>
          </p:nvGrpSpPr>
          <p:grpSpPr>
            <a:xfrm>
              <a:off x="24482976" y="3142422"/>
              <a:ext cx="2130070" cy="2129866"/>
              <a:chOff x="0" y="0"/>
              <a:chExt cx="2119363" cy="2119160"/>
            </a:xfrm>
          </p:grpSpPr>
          <p:sp>
            <p:nvSpPr>
              <p:cNvPr id="29" name="Freeform 36">
                <a:extLst>
                  <a:ext uri="{FF2B5EF4-FFF2-40B4-BE49-F238E27FC236}">
                    <a16:creationId xmlns:a16="http://schemas.microsoft.com/office/drawing/2014/main" id="{065A2B52-C542-AF0D-558A-D00C6F14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5" name="Group 37">
              <a:extLst>
                <a:ext uri="{FF2B5EF4-FFF2-40B4-BE49-F238E27FC236}">
                  <a16:creationId xmlns:a16="http://schemas.microsoft.com/office/drawing/2014/main" id="{492F3351-1E07-ECB3-A3C1-FEE783D07C51}"/>
                </a:ext>
              </a:extLst>
            </p:cNvPr>
            <p:cNvGrpSpPr>
              <a:grpSpLocks noChangeAspect="1"/>
            </p:cNvGrpSpPr>
            <p:nvPr/>
          </p:nvGrpSpPr>
          <p:grpSpPr>
            <a:xfrm>
              <a:off x="20862753" y="0"/>
              <a:ext cx="12451707" cy="2129994"/>
              <a:chOff x="0" y="0"/>
              <a:chExt cx="12389117" cy="2119287"/>
            </a:xfrm>
          </p:grpSpPr>
          <p:sp>
            <p:nvSpPr>
              <p:cNvPr id="28" name="Freeform 38">
                <a:extLst>
                  <a:ext uri="{FF2B5EF4-FFF2-40B4-BE49-F238E27FC236}">
                    <a16:creationId xmlns:a16="http://schemas.microsoft.com/office/drawing/2014/main" id="{F3485815-E073-2C99-848C-37EFB3311C32}"/>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6" name="Group 39">
              <a:extLst>
                <a:ext uri="{FF2B5EF4-FFF2-40B4-BE49-F238E27FC236}">
                  <a16:creationId xmlns:a16="http://schemas.microsoft.com/office/drawing/2014/main" id="{336D3766-CB24-C6B4-DEBF-9F8F967EA460}"/>
                </a:ext>
              </a:extLst>
            </p:cNvPr>
            <p:cNvGrpSpPr>
              <a:grpSpLocks noChangeAspect="1"/>
            </p:cNvGrpSpPr>
            <p:nvPr/>
          </p:nvGrpSpPr>
          <p:grpSpPr>
            <a:xfrm>
              <a:off x="27330749" y="3142422"/>
              <a:ext cx="5983711" cy="2129994"/>
              <a:chOff x="0" y="0"/>
              <a:chExt cx="5953633" cy="2119287"/>
            </a:xfrm>
          </p:grpSpPr>
          <p:sp>
            <p:nvSpPr>
              <p:cNvPr id="27" name="Freeform 40">
                <a:extLst>
                  <a:ext uri="{FF2B5EF4-FFF2-40B4-BE49-F238E27FC236}">
                    <a16:creationId xmlns:a16="http://schemas.microsoft.com/office/drawing/2014/main" id="{A4F87582-AABD-BCCF-4050-89B9F3C89C08}"/>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35" name="Text Placeholder 40">
            <a:extLst>
              <a:ext uri="{FF2B5EF4-FFF2-40B4-BE49-F238E27FC236}">
                <a16:creationId xmlns:a16="http://schemas.microsoft.com/office/drawing/2014/main" id="{193E7C32-EF24-D518-02C9-2AFB184A3D88}"/>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7" name="Text Placeholder 6">
            <a:extLst>
              <a:ext uri="{FF2B5EF4-FFF2-40B4-BE49-F238E27FC236}">
                <a16:creationId xmlns:a16="http://schemas.microsoft.com/office/drawing/2014/main" id="{A0DE901E-DFBB-39A2-68F1-0D665C187C5A}"/>
              </a:ext>
            </a:extLst>
          </p:cNvPr>
          <p:cNvSpPr>
            <a:spLocks noGrp="1"/>
          </p:cNvSpPr>
          <p:nvPr>
            <p:ph type="body" sz="half" idx="2"/>
          </p:nvPr>
        </p:nvSpPr>
        <p:spPr>
          <a:xfrm>
            <a:off x="576791" y="1787818"/>
            <a:ext cx="10905295" cy="4080162"/>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Tree>
    <p:extLst>
      <p:ext uri="{BB962C8B-B14F-4D97-AF65-F5344CB8AC3E}">
        <p14:creationId xmlns:p14="http://schemas.microsoft.com/office/powerpoint/2010/main" val="3807403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w/Chart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4BF03BB-0A08-240B-30EC-92209B34BBC8}"/>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 name="Group 18">
            <a:extLst>
              <a:ext uri="{FF2B5EF4-FFF2-40B4-BE49-F238E27FC236}">
                <a16:creationId xmlns:a16="http://schemas.microsoft.com/office/drawing/2014/main" id="{7D7DB34E-16EC-81C5-8005-FF9B37EE29EC}"/>
              </a:ext>
            </a:extLst>
          </p:cNvPr>
          <p:cNvGrpSpPr/>
          <p:nvPr userDrawn="1"/>
        </p:nvGrpSpPr>
        <p:grpSpPr>
          <a:xfrm>
            <a:off x="7381655" y="180826"/>
            <a:ext cx="4810345" cy="1063385"/>
            <a:chOff x="9464026" y="0"/>
            <a:chExt cx="23850434" cy="5272428"/>
          </a:xfrm>
        </p:grpSpPr>
        <p:grpSp>
          <p:nvGrpSpPr>
            <p:cNvPr id="3" name="Group 27">
              <a:extLst>
                <a:ext uri="{FF2B5EF4-FFF2-40B4-BE49-F238E27FC236}">
                  <a16:creationId xmlns:a16="http://schemas.microsoft.com/office/drawing/2014/main" id="{EED41204-2D47-AEBE-AC61-D601E7472192}"/>
                </a:ext>
              </a:extLst>
            </p:cNvPr>
            <p:cNvGrpSpPr>
              <a:grpSpLocks noChangeAspect="1"/>
            </p:cNvGrpSpPr>
            <p:nvPr/>
          </p:nvGrpSpPr>
          <p:grpSpPr>
            <a:xfrm>
              <a:off x="14163432" y="3142422"/>
              <a:ext cx="2130070" cy="2129866"/>
              <a:chOff x="0" y="0"/>
              <a:chExt cx="2119363" cy="2119160"/>
            </a:xfrm>
          </p:grpSpPr>
          <p:sp>
            <p:nvSpPr>
              <p:cNvPr id="33" name="Freeform 28">
                <a:extLst>
                  <a:ext uri="{FF2B5EF4-FFF2-40B4-BE49-F238E27FC236}">
                    <a16:creationId xmlns:a16="http://schemas.microsoft.com/office/drawing/2014/main" id="{C8B4D99F-1C5F-3A01-8988-2DC509F7C01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0D14EC2B-E39C-8C18-EDB8-D2D8F4B29AFB}"/>
                </a:ext>
              </a:extLst>
            </p:cNvPr>
            <p:cNvGrpSpPr>
              <a:grpSpLocks noChangeAspect="1"/>
            </p:cNvGrpSpPr>
            <p:nvPr/>
          </p:nvGrpSpPr>
          <p:grpSpPr>
            <a:xfrm>
              <a:off x="9464026" y="0"/>
              <a:ext cx="7784824" cy="2129994"/>
              <a:chOff x="0" y="0"/>
              <a:chExt cx="7745692" cy="2119287"/>
            </a:xfrm>
          </p:grpSpPr>
          <p:sp>
            <p:nvSpPr>
              <p:cNvPr id="32" name="Freeform 30">
                <a:extLst>
                  <a:ext uri="{FF2B5EF4-FFF2-40B4-BE49-F238E27FC236}">
                    <a16:creationId xmlns:a16="http://schemas.microsoft.com/office/drawing/2014/main" id="{64E1D193-E060-3AEC-C1EE-B1B5A6CFDE23}"/>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31">
              <a:extLst>
                <a:ext uri="{FF2B5EF4-FFF2-40B4-BE49-F238E27FC236}">
                  <a16:creationId xmlns:a16="http://schemas.microsoft.com/office/drawing/2014/main" id="{31F4B831-03E6-4AF7-3871-8B720854E026}"/>
                </a:ext>
              </a:extLst>
            </p:cNvPr>
            <p:cNvGrpSpPr>
              <a:grpSpLocks noChangeAspect="1"/>
            </p:cNvGrpSpPr>
            <p:nvPr/>
          </p:nvGrpSpPr>
          <p:grpSpPr>
            <a:xfrm>
              <a:off x="17990779" y="0"/>
              <a:ext cx="2130058" cy="2129853"/>
              <a:chOff x="0" y="0"/>
              <a:chExt cx="2119351" cy="2119147"/>
            </a:xfrm>
          </p:grpSpPr>
          <p:sp>
            <p:nvSpPr>
              <p:cNvPr id="31" name="Freeform 32">
                <a:extLst>
                  <a:ext uri="{FF2B5EF4-FFF2-40B4-BE49-F238E27FC236}">
                    <a16:creationId xmlns:a16="http://schemas.microsoft.com/office/drawing/2014/main" id="{804ED6DB-F899-9D9C-6882-42B59B049B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EF3D89E6-8D0E-06EC-EBB0-38B2B883E129}"/>
                </a:ext>
              </a:extLst>
            </p:cNvPr>
            <p:cNvGrpSpPr>
              <a:grpSpLocks noChangeAspect="1"/>
            </p:cNvGrpSpPr>
            <p:nvPr/>
          </p:nvGrpSpPr>
          <p:grpSpPr>
            <a:xfrm>
              <a:off x="17011180" y="3142434"/>
              <a:ext cx="6754079" cy="2129994"/>
              <a:chOff x="0" y="0"/>
              <a:chExt cx="6720129" cy="2119287"/>
            </a:xfrm>
          </p:grpSpPr>
          <p:sp>
            <p:nvSpPr>
              <p:cNvPr id="30" name="Freeform 34">
                <a:extLst>
                  <a:ext uri="{FF2B5EF4-FFF2-40B4-BE49-F238E27FC236}">
                    <a16:creationId xmlns:a16="http://schemas.microsoft.com/office/drawing/2014/main" id="{6AEF60FC-746C-7E8F-2FCA-DB38A5AA410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3704E7ED-B82A-62F6-978A-FEB5013A9E57}"/>
                </a:ext>
              </a:extLst>
            </p:cNvPr>
            <p:cNvGrpSpPr>
              <a:grpSpLocks noChangeAspect="1"/>
            </p:cNvGrpSpPr>
            <p:nvPr/>
          </p:nvGrpSpPr>
          <p:grpSpPr>
            <a:xfrm>
              <a:off x="24482976" y="3142422"/>
              <a:ext cx="2130070" cy="2129866"/>
              <a:chOff x="0" y="0"/>
              <a:chExt cx="2119363" cy="2119160"/>
            </a:xfrm>
          </p:grpSpPr>
          <p:sp>
            <p:nvSpPr>
              <p:cNvPr id="29" name="Freeform 36">
                <a:extLst>
                  <a:ext uri="{FF2B5EF4-FFF2-40B4-BE49-F238E27FC236}">
                    <a16:creationId xmlns:a16="http://schemas.microsoft.com/office/drawing/2014/main" id="{065A2B52-C542-AF0D-558A-D00C6F14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5" name="Group 37">
              <a:extLst>
                <a:ext uri="{FF2B5EF4-FFF2-40B4-BE49-F238E27FC236}">
                  <a16:creationId xmlns:a16="http://schemas.microsoft.com/office/drawing/2014/main" id="{492F3351-1E07-ECB3-A3C1-FEE783D07C51}"/>
                </a:ext>
              </a:extLst>
            </p:cNvPr>
            <p:cNvGrpSpPr>
              <a:grpSpLocks noChangeAspect="1"/>
            </p:cNvGrpSpPr>
            <p:nvPr/>
          </p:nvGrpSpPr>
          <p:grpSpPr>
            <a:xfrm>
              <a:off x="20862753" y="0"/>
              <a:ext cx="12451707" cy="2129994"/>
              <a:chOff x="0" y="0"/>
              <a:chExt cx="12389117" cy="2119287"/>
            </a:xfrm>
          </p:grpSpPr>
          <p:sp>
            <p:nvSpPr>
              <p:cNvPr id="28" name="Freeform 38">
                <a:extLst>
                  <a:ext uri="{FF2B5EF4-FFF2-40B4-BE49-F238E27FC236}">
                    <a16:creationId xmlns:a16="http://schemas.microsoft.com/office/drawing/2014/main" id="{F3485815-E073-2C99-848C-37EFB3311C32}"/>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6" name="Group 39">
              <a:extLst>
                <a:ext uri="{FF2B5EF4-FFF2-40B4-BE49-F238E27FC236}">
                  <a16:creationId xmlns:a16="http://schemas.microsoft.com/office/drawing/2014/main" id="{336D3766-CB24-C6B4-DEBF-9F8F967EA460}"/>
                </a:ext>
              </a:extLst>
            </p:cNvPr>
            <p:cNvGrpSpPr>
              <a:grpSpLocks noChangeAspect="1"/>
            </p:cNvGrpSpPr>
            <p:nvPr/>
          </p:nvGrpSpPr>
          <p:grpSpPr>
            <a:xfrm>
              <a:off x="27330749" y="3142422"/>
              <a:ext cx="5983711" cy="2129994"/>
              <a:chOff x="0" y="0"/>
              <a:chExt cx="5953633" cy="2119287"/>
            </a:xfrm>
          </p:grpSpPr>
          <p:sp>
            <p:nvSpPr>
              <p:cNvPr id="27" name="Freeform 40">
                <a:extLst>
                  <a:ext uri="{FF2B5EF4-FFF2-40B4-BE49-F238E27FC236}">
                    <a16:creationId xmlns:a16="http://schemas.microsoft.com/office/drawing/2014/main" id="{A4F87582-AABD-BCCF-4050-89B9F3C89C08}"/>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37" name="Chart Placeholder 36">
            <a:extLst>
              <a:ext uri="{FF2B5EF4-FFF2-40B4-BE49-F238E27FC236}">
                <a16:creationId xmlns:a16="http://schemas.microsoft.com/office/drawing/2014/main" id="{A66478D7-1C59-6B62-AD27-11AB7F126D3D}"/>
              </a:ext>
            </a:extLst>
          </p:cNvPr>
          <p:cNvSpPr>
            <a:spLocks noGrp="1"/>
          </p:cNvSpPr>
          <p:nvPr>
            <p:ph type="chart" sz="quarter" idx="11"/>
          </p:nvPr>
        </p:nvSpPr>
        <p:spPr>
          <a:xfrm>
            <a:off x="592708" y="1774164"/>
            <a:ext cx="10995871" cy="4275534"/>
          </a:xfrm>
        </p:spPr>
        <p:txBody>
          <a:bodyPr>
            <a:normAutofit/>
          </a:bodyPr>
          <a:lstStyle>
            <a:lvl1pPr>
              <a:defRPr sz="1600">
                <a:solidFill>
                  <a:schemeClr val="accent1"/>
                </a:solidFill>
              </a:defRPr>
            </a:lvl1pPr>
          </a:lstStyle>
          <a:p>
            <a:endParaRPr lang="en-US"/>
          </a:p>
        </p:txBody>
      </p:sp>
      <p:sp>
        <p:nvSpPr>
          <p:cNvPr id="34" name="Text Placeholder 40">
            <a:extLst>
              <a:ext uri="{FF2B5EF4-FFF2-40B4-BE49-F238E27FC236}">
                <a16:creationId xmlns:a16="http://schemas.microsoft.com/office/drawing/2014/main" id="{6FF8D859-7581-8F73-5232-C1AD54B2A48C}"/>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5" name="Title 55">
            <a:extLst>
              <a:ext uri="{FF2B5EF4-FFF2-40B4-BE49-F238E27FC236}">
                <a16:creationId xmlns:a16="http://schemas.microsoft.com/office/drawing/2014/main" id="{22F1F439-DB0F-DE3A-0AA6-A1E51CA96F72}"/>
              </a:ext>
            </a:extLst>
          </p:cNvPr>
          <p:cNvSpPr>
            <a:spLocks noGrp="1"/>
          </p:cNvSpPr>
          <p:nvPr>
            <p:ph type="title" hasCustomPrompt="1"/>
          </p:nvPr>
        </p:nvSpPr>
        <p:spPr>
          <a:xfrm>
            <a:off x="576790" y="556280"/>
            <a:ext cx="6655234" cy="424732"/>
          </a:xfrm>
        </p:spPr>
        <p:txBody>
          <a:bodyPr wrap="square">
            <a:spAutoFit/>
          </a:bodyPr>
          <a:lstStyle>
            <a:lvl1pPr algn="l">
              <a:defRPr sz="2400">
                <a:solidFill>
                  <a:srgbClr val="002A4D"/>
                </a:solidFill>
              </a:defRPr>
            </a:lvl1pPr>
          </a:lstStyle>
          <a:p>
            <a:r>
              <a:rPr lang="en-US"/>
              <a:t>Slide Title Goes Here</a:t>
            </a:r>
          </a:p>
        </p:txBody>
      </p:sp>
      <p:sp>
        <p:nvSpPr>
          <p:cNvPr id="38" name="Text Placeholder 92">
            <a:extLst>
              <a:ext uri="{FF2B5EF4-FFF2-40B4-BE49-F238E27FC236}">
                <a16:creationId xmlns:a16="http://schemas.microsoft.com/office/drawing/2014/main" id="{0A282A3A-3447-7E28-5262-F2A468507E01}"/>
              </a:ext>
            </a:extLst>
          </p:cNvPr>
          <p:cNvSpPr>
            <a:spLocks noGrp="1"/>
          </p:cNvSpPr>
          <p:nvPr>
            <p:ph type="body" sz="quarter" idx="10" hasCustomPrompt="1"/>
          </p:nvPr>
        </p:nvSpPr>
        <p:spPr>
          <a:xfrm>
            <a:off x="576789" y="1120678"/>
            <a:ext cx="6655233"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Tree>
    <p:extLst>
      <p:ext uri="{BB962C8B-B14F-4D97-AF65-F5344CB8AC3E}">
        <p14:creationId xmlns:p14="http://schemas.microsoft.com/office/powerpoint/2010/main" val="2406137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Slide w/pictures_Color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DF7255-8EBF-44FD-D5D4-34028A2758E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576791" y="1693001"/>
            <a:ext cx="4693709" cy="4336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cxnSp>
        <p:nvCxnSpPr>
          <p:cNvPr id="40" name="Straight Connector 39">
            <a:extLst>
              <a:ext uri="{FF2B5EF4-FFF2-40B4-BE49-F238E27FC236}">
                <a16:creationId xmlns:a16="http://schemas.microsoft.com/office/drawing/2014/main" id="{F64F73DE-EFB8-1266-1E1C-6FA7439C9BCE}"/>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3" name="Group 18">
            <a:extLst>
              <a:ext uri="{FF2B5EF4-FFF2-40B4-BE49-F238E27FC236}">
                <a16:creationId xmlns:a16="http://schemas.microsoft.com/office/drawing/2014/main" id="{3AD27464-4626-FBBC-970C-6519D3F21ACB}"/>
              </a:ext>
            </a:extLst>
          </p:cNvPr>
          <p:cNvGrpSpPr/>
          <p:nvPr userDrawn="1"/>
        </p:nvGrpSpPr>
        <p:grpSpPr>
          <a:xfrm>
            <a:off x="7381655" y="180826"/>
            <a:ext cx="4810345" cy="1063385"/>
            <a:chOff x="9464026" y="0"/>
            <a:chExt cx="23850434" cy="5272428"/>
          </a:xfrm>
        </p:grpSpPr>
        <p:grpSp>
          <p:nvGrpSpPr>
            <p:cNvPr id="4" name="Group 27">
              <a:extLst>
                <a:ext uri="{FF2B5EF4-FFF2-40B4-BE49-F238E27FC236}">
                  <a16:creationId xmlns:a16="http://schemas.microsoft.com/office/drawing/2014/main" id="{BE4F3256-7FE0-6546-444A-066BE42AB9C2}"/>
                </a:ext>
              </a:extLst>
            </p:cNvPr>
            <p:cNvGrpSpPr>
              <a:grpSpLocks noChangeAspect="1"/>
            </p:cNvGrpSpPr>
            <p:nvPr/>
          </p:nvGrpSpPr>
          <p:grpSpPr>
            <a:xfrm>
              <a:off x="14163432" y="3142422"/>
              <a:ext cx="2130070" cy="2129866"/>
              <a:chOff x="0" y="0"/>
              <a:chExt cx="2119363" cy="2119160"/>
            </a:xfrm>
          </p:grpSpPr>
          <p:sp>
            <p:nvSpPr>
              <p:cNvPr id="41" name="Freeform 28">
                <a:extLst>
                  <a:ext uri="{FF2B5EF4-FFF2-40B4-BE49-F238E27FC236}">
                    <a16:creationId xmlns:a16="http://schemas.microsoft.com/office/drawing/2014/main" id="{4B9805B0-5048-BB8A-A874-7989084A9CE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3A8D3CCE-FAE7-33AF-A922-EA762465E372}"/>
                </a:ext>
              </a:extLst>
            </p:cNvPr>
            <p:cNvGrpSpPr>
              <a:grpSpLocks noChangeAspect="1"/>
            </p:cNvGrpSpPr>
            <p:nvPr/>
          </p:nvGrpSpPr>
          <p:grpSpPr>
            <a:xfrm>
              <a:off x="9464026" y="0"/>
              <a:ext cx="7784824" cy="2129994"/>
              <a:chOff x="0" y="0"/>
              <a:chExt cx="7745692" cy="2119287"/>
            </a:xfrm>
          </p:grpSpPr>
          <p:sp>
            <p:nvSpPr>
              <p:cNvPr id="34" name="Freeform 30">
                <a:extLst>
                  <a:ext uri="{FF2B5EF4-FFF2-40B4-BE49-F238E27FC236}">
                    <a16:creationId xmlns:a16="http://schemas.microsoft.com/office/drawing/2014/main" id="{81E4F096-B188-3209-B87D-0106BF603BB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 name="Group 31">
              <a:extLst>
                <a:ext uri="{FF2B5EF4-FFF2-40B4-BE49-F238E27FC236}">
                  <a16:creationId xmlns:a16="http://schemas.microsoft.com/office/drawing/2014/main" id="{B1173359-F366-1C98-B7B5-14744F46150E}"/>
                </a:ext>
              </a:extLst>
            </p:cNvPr>
            <p:cNvGrpSpPr>
              <a:grpSpLocks noChangeAspect="1"/>
            </p:cNvGrpSpPr>
            <p:nvPr/>
          </p:nvGrpSpPr>
          <p:grpSpPr>
            <a:xfrm>
              <a:off x="17990779" y="0"/>
              <a:ext cx="2130058" cy="2129853"/>
              <a:chOff x="0" y="0"/>
              <a:chExt cx="2119351" cy="2119147"/>
            </a:xfrm>
          </p:grpSpPr>
          <p:sp>
            <p:nvSpPr>
              <p:cNvPr id="33" name="Freeform 32">
                <a:extLst>
                  <a:ext uri="{FF2B5EF4-FFF2-40B4-BE49-F238E27FC236}">
                    <a16:creationId xmlns:a16="http://schemas.microsoft.com/office/drawing/2014/main" id="{31E19273-0CA9-0AD4-EAF1-83882C491E8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5" name="Group 33">
              <a:extLst>
                <a:ext uri="{FF2B5EF4-FFF2-40B4-BE49-F238E27FC236}">
                  <a16:creationId xmlns:a16="http://schemas.microsoft.com/office/drawing/2014/main" id="{E67D7D8B-B504-8FAC-9371-52C916FF619B}"/>
                </a:ext>
              </a:extLst>
            </p:cNvPr>
            <p:cNvGrpSpPr>
              <a:grpSpLocks noChangeAspect="1"/>
            </p:cNvGrpSpPr>
            <p:nvPr/>
          </p:nvGrpSpPr>
          <p:grpSpPr>
            <a:xfrm>
              <a:off x="17011180" y="3142434"/>
              <a:ext cx="6754079" cy="2129994"/>
              <a:chOff x="0" y="0"/>
              <a:chExt cx="6720129" cy="2119287"/>
            </a:xfrm>
          </p:grpSpPr>
          <p:sp>
            <p:nvSpPr>
              <p:cNvPr id="32" name="Freeform 34">
                <a:extLst>
                  <a:ext uri="{FF2B5EF4-FFF2-40B4-BE49-F238E27FC236}">
                    <a16:creationId xmlns:a16="http://schemas.microsoft.com/office/drawing/2014/main" id="{96A4037E-6DF8-CF92-591E-952066DFFD1C}"/>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6" name="Group 35">
              <a:extLst>
                <a:ext uri="{FF2B5EF4-FFF2-40B4-BE49-F238E27FC236}">
                  <a16:creationId xmlns:a16="http://schemas.microsoft.com/office/drawing/2014/main" id="{583B5603-5651-44EE-3886-3143E653B2F1}"/>
                </a:ext>
              </a:extLst>
            </p:cNvPr>
            <p:cNvGrpSpPr>
              <a:grpSpLocks noChangeAspect="1"/>
            </p:cNvGrpSpPr>
            <p:nvPr/>
          </p:nvGrpSpPr>
          <p:grpSpPr>
            <a:xfrm>
              <a:off x="24482976" y="3142422"/>
              <a:ext cx="2130070" cy="2129866"/>
              <a:chOff x="0" y="0"/>
              <a:chExt cx="2119363" cy="2119160"/>
            </a:xfrm>
          </p:grpSpPr>
          <p:sp>
            <p:nvSpPr>
              <p:cNvPr id="31" name="Freeform 36">
                <a:extLst>
                  <a:ext uri="{FF2B5EF4-FFF2-40B4-BE49-F238E27FC236}">
                    <a16:creationId xmlns:a16="http://schemas.microsoft.com/office/drawing/2014/main" id="{783E2F71-A759-F0EA-A040-CEAE047EFE2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7" name="Group 37">
              <a:extLst>
                <a:ext uri="{FF2B5EF4-FFF2-40B4-BE49-F238E27FC236}">
                  <a16:creationId xmlns:a16="http://schemas.microsoft.com/office/drawing/2014/main" id="{66248607-F4A5-4A83-2451-C30A5F2818B1}"/>
                </a:ext>
              </a:extLst>
            </p:cNvPr>
            <p:cNvGrpSpPr>
              <a:grpSpLocks noChangeAspect="1"/>
            </p:cNvGrpSpPr>
            <p:nvPr/>
          </p:nvGrpSpPr>
          <p:grpSpPr>
            <a:xfrm>
              <a:off x="20862753" y="0"/>
              <a:ext cx="12451707" cy="2129994"/>
              <a:chOff x="0" y="0"/>
              <a:chExt cx="12389117" cy="2119287"/>
            </a:xfrm>
          </p:grpSpPr>
          <p:sp>
            <p:nvSpPr>
              <p:cNvPr id="30" name="Freeform 38">
                <a:extLst>
                  <a:ext uri="{FF2B5EF4-FFF2-40B4-BE49-F238E27FC236}">
                    <a16:creationId xmlns:a16="http://schemas.microsoft.com/office/drawing/2014/main" id="{126B2FC7-FE48-F46A-1E9B-7985B58E4454}"/>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8" name="Group 39">
              <a:extLst>
                <a:ext uri="{FF2B5EF4-FFF2-40B4-BE49-F238E27FC236}">
                  <a16:creationId xmlns:a16="http://schemas.microsoft.com/office/drawing/2014/main" id="{F68AB996-B985-00C6-E5A2-E4A84C8689E0}"/>
                </a:ext>
              </a:extLst>
            </p:cNvPr>
            <p:cNvGrpSpPr>
              <a:grpSpLocks noChangeAspect="1"/>
            </p:cNvGrpSpPr>
            <p:nvPr/>
          </p:nvGrpSpPr>
          <p:grpSpPr>
            <a:xfrm>
              <a:off x="27330749" y="3142422"/>
              <a:ext cx="5983711" cy="2129994"/>
              <a:chOff x="0" y="0"/>
              <a:chExt cx="5953633" cy="2119287"/>
            </a:xfrm>
          </p:grpSpPr>
          <p:sp>
            <p:nvSpPr>
              <p:cNvPr id="29" name="Freeform 40">
                <a:extLst>
                  <a:ext uri="{FF2B5EF4-FFF2-40B4-BE49-F238E27FC236}">
                    <a16:creationId xmlns:a16="http://schemas.microsoft.com/office/drawing/2014/main" id="{EB3FBB66-2459-725C-08B5-DF8CA635B0E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2" name="Picture Placeholder 6">
            <a:extLst>
              <a:ext uri="{FF2B5EF4-FFF2-40B4-BE49-F238E27FC236}">
                <a16:creationId xmlns:a16="http://schemas.microsoft.com/office/drawing/2014/main" id="{F04A8E62-D151-3D2C-EFB0-B302484B443B}"/>
              </a:ext>
            </a:extLst>
          </p:cNvPr>
          <p:cNvSpPr>
            <a:spLocks noGrp="1"/>
          </p:cNvSpPr>
          <p:nvPr>
            <p:ph type="pic" idx="5"/>
          </p:nvPr>
        </p:nvSpPr>
        <p:spPr>
          <a:xfrm>
            <a:off x="5730372" y="2017625"/>
            <a:ext cx="2339433" cy="2339433"/>
          </a:xfrm>
          <a:prstGeom prst="ellipse">
            <a:avLst/>
          </a:prstGeom>
          <a:noFill/>
          <a:ln w="57150">
            <a:solidFill>
              <a:srgbClr val="FBB61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Picture Placeholder 9">
            <a:extLst>
              <a:ext uri="{FF2B5EF4-FFF2-40B4-BE49-F238E27FC236}">
                <a16:creationId xmlns:a16="http://schemas.microsoft.com/office/drawing/2014/main" id="{BE778DEF-DAC6-8A53-16C5-647129BCC9AB}"/>
              </a:ext>
            </a:extLst>
          </p:cNvPr>
          <p:cNvSpPr>
            <a:spLocks noGrp="1"/>
          </p:cNvSpPr>
          <p:nvPr>
            <p:ph type="pic" idx="10"/>
          </p:nvPr>
        </p:nvSpPr>
        <p:spPr>
          <a:xfrm>
            <a:off x="7838536" y="2010471"/>
            <a:ext cx="3500221" cy="3500221"/>
          </a:xfrm>
          <a:prstGeom prst="ellipse">
            <a:avLst/>
          </a:prstGeom>
          <a:solidFill>
            <a:schemeClr val="bg1"/>
          </a:solidFill>
          <a:ln w="57150">
            <a:solidFill>
              <a:srgbClr val="FBB61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4" name="Picture Placeholder 6">
            <a:extLst>
              <a:ext uri="{FF2B5EF4-FFF2-40B4-BE49-F238E27FC236}">
                <a16:creationId xmlns:a16="http://schemas.microsoft.com/office/drawing/2014/main" id="{D3EB0ED6-CE52-7A49-4384-AB3F163EA147}"/>
              </a:ext>
            </a:extLst>
          </p:cNvPr>
          <p:cNvSpPr>
            <a:spLocks noGrp="1"/>
          </p:cNvSpPr>
          <p:nvPr>
            <p:ph type="pic" idx="13"/>
          </p:nvPr>
        </p:nvSpPr>
        <p:spPr>
          <a:xfrm>
            <a:off x="6724351" y="3899920"/>
            <a:ext cx="1703726" cy="1703726"/>
          </a:xfrm>
          <a:prstGeom prst="ellipse">
            <a:avLst/>
          </a:prstGeom>
          <a:solidFill>
            <a:schemeClr val="bg1"/>
          </a:solidFill>
          <a:ln w="57150">
            <a:solidFill>
              <a:srgbClr val="FBB613"/>
            </a:solidFill>
          </a:ln>
        </p:spPr>
        <p:txBody>
          <a:bodyPr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37" name="Text Placeholder 40">
            <a:extLst>
              <a:ext uri="{FF2B5EF4-FFF2-40B4-BE49-F238E27FC236}">
                <a16:creationId xmlns:a16="http://schemas.microsoft.com/office/drawing/2014/main" id="{7A4583F0-7BC0-3F87-FC27-2AC3F56B0793}"/>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6" name="Title 55">
            <a:extLst>
              <a:ext uri="{FF2B5EF4-FFF2-40B4-BE49-F238E27FC236}">
                <a16:creationId xmlns:a16="http://schemas.microsoft.com/office/drawing/2014/main" id="{103629A7-2D57-D350-270F-37F3C3DF88B8}"/>
              </a:ext>
            </a:extLst>
          </p:cNvPr>
          <p:cNvSpPr>
            <a:spLocks noGrp="1"/>
          </p:cNvSpPr>
          <p:nvPr>
            <p:ph type="title" hasCustomPrompt="1"/>
          </p:nvPr>
        </p:nvSpPr>
        <p:spPr>
          <a:xfrm>
            <a:off x="576790" y="556280"/>
            <a:ext cx="6655234" cy="424732"/>
          </a:xfrm>
        </p:spPr>
        <p:txBody>
          <a:bodyPr wrap="square">
            <a:spAutoFit/>
          </a:bodyPr>
          <a:lstStyle>
            <a:lvl1pPr algn="l">
              <a:defRPr sz="2400">
                <a:solidFill>
                  <a:srgbClr val="002A4D"/>
                </a:solidFill>
              </a:defRPr>
            </a:lvl1pPr>
          </a:lstStyle>
          <a:p>
            <a:r>
              <a:rPr lang="en-US"/>
              <a:t>Slide Title Goes Here</a:t>
            </a:r>
          </a:p>
        </p:txBody>
      </p:sp>
      <p:sp>
        <p:nvSpPr>
          <p:cNvPr id="38" name="Text Placeholder 92">
            <a:extLst>
              <a:ext uri="{FF2B5EF4-FFF2-40B4-BE49-F238E27FC236}">
                <a16:creationId xmlns:a16="http://schemas.microsoft.com/office/drawing/2014/main" id="{8AA972A3-9018-366E-308A-C74C0F89D6FC}"/>
              </a:ext>
            </a:extLst>
          </p:cNvPr>
          <p:cNvSpPr>
            <a:spLocks noGrp="1"/>
          </p:cNvSpPr>
          <p:nvPr>
            <p:ph type="body" sz="quarter" idx="18" hasCustomPrompt="1"/>
          </p:nvPr>
        </p:nvSpPr>
        <p:spPr>
          <a:xfrm>
            <a:off x="576789" y="1120678"/>
            <a:ext cx="6655233"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Tree>
    <p:extLst>
      <p:ext uri="{BB962C8B-B14F-4D97-AF65-F5344CB8AC3E}">
        <p14:creationId xmlns:p14="http://schemas.microsoft.com/office/powerpoint/2010/main" val="2831368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Slide_v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DF7255-8EBF-44FD-D5D4-34028A2758E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73417D1-FC4A-87C2-DCFC-92C1032FA4B8}"/>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3" name="Group 18">
            <a:extLst>
              <a:ext uri="{FF2B5EF4-FFF2-40B4-BE49-F238E27FC236}">
                <a16:creationId xmlns:a16="http://schemas.microsoft.com/office/drawing/2014/main" id="{6EB2609E-090C-C75E-A7F8-3F391F180918}"/>
              </a:ext>
            </a:extLst>
          </p:cNvPr>
          <p:cNvGrpSpPr/>
          <p:nvPr userDrawn="1"/>
        </p:nvGrpSpPr>
        <p:grpSpPr>
          <a:xfrm>
            <a:off x="7381655" y="180826"/>
            <a:ext cx="4810345" cy="1063385"/>
            <a:chOff x="9464026" y="0"/>
            <a:chExt cx="23850434" cy="5272428"/>
          </a:xfrm>
        </p:grpSpPr>
        <p:grpSp>
          <p:nvGrpSpPr>
            <p:cNvPr id="4" name="Group 27">
              <a:extLst>
                <a:ext uri="{FF2B5EF4-FFF2-40B4-BE49-F238E27FC236}">
                  <a16:creationId xmlns:a16="http://schemas.microsoft.com/office/drawing/2014/main" id="{EEAFBBA1-9FD4-6F7C-41F2-9AB96E08B730}"/>
                </a:ext>
              </a:extLst>
            </p:cNvPr>
            <p:cNvGrpSpPr>
              <a:grpSpLocks noChangeAspect="1"/>
            </p:cNvGrpSpPr>
            <p:nvPr/>
          </p:nvGrpSpPr>
          <p:grpSpPr>
            <a:xfrm>
              <a:off x="14163432" y="3142422"/>
              <a:ext cx="2130070" cy="2129866"/>
              <a:chOff x="0" y="0"/>
              <a:chExt cx="2119363" cy="2119160"/>
            </a:xfrm>
          </p:grpSpPr>
          <p:sp>
            <p:nvSpPr>
              <p:cNvPr id="39" name="Freeform 28">
                <a:extLst>
                  <a:ext uri="{FF2B5EF4-FFF2-40B4-BE49-F238E27FC236}">
                    <a16:creationId xmlns:a16="http://schemas.microsoft.com/office/drawing/2014/main" id="{D443CDA0-F6B4-53A1-4BB7-FFD05A547C7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CC7AAE97-EDB9-17BF-3A75-40BAE2145556}"/>
                </a:ext>
              </a:extLst>
            </p:cNvPr>
            <p:cNvGrpSpPr>
              <a:grpSpLocks noChangeAspect="1"/>
            </p:cNvGrpSpPr>
            <p:nvPr/>
          </p:nvGrpSpPr>
          <p:grpSpPr>
            <a:xfrm>
              <a:off x="9464026" y="0"/>
              <a:ext cx="7784824" cy="2129994"/>
              <a:chOff x="0" y="0"/>
              <a:chExt cx="7745692" cy="2119287"/>
            </a:xfrm>
          </p:grpSpPr>
          <p:sp>
            <p:nvSpPr>
              <p:cNvPr id="38" name="Freeform 30">
                <a:extLst>
                  <a:ext uri="{FF2B5EF4-FFF2-40B4-BE49-F238E27FC236}">
                    <a16:creationId xmlns:a16="http://schemas.microsoft.com/office/drawing/2014/main" id="{115C3001-455C-725F-B10E-B99C51FA8B1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 name="Group 31">
              <a:extLst>
                <a:ext uri="{FF2B5EF4-FFF2-40B4-BE49-F238E27FC236}">
                  <a16:creationId xmlns:a16="http://schemas.microsoft.com/office/drawing/2014/main" id="{BA763B9E-6FA4-6EC6-819A-213A8A69ACE6}"/>
                </a:ext>
              </a:extLst>
            </p:cNvPr>
            <p:cNvGrpSpPr>
              <a:grpSpLocks noChangeAspect="1"/>
            </p:cNvGrpSpPr>
            <p:nvPr/>
          </p:nvGrpSpPr>
          <p:grpSpPr>
            <a:xfrm>
              <a:off x="17990779" y="0"/>
              <a:ext cx="2130058" cy="2129853"/>
              <a:chOff x="0" y="0"/>
              <a:chExt cx="2119351" cy="2119147"/>
            </a:xfrm>
          </p:grpSpPr>
          <p:sp>
            <p:nvSpPr>
              <p:cNvPr id="37" name="Freeform 32">
                <a:extLst>
                  <a:ext uri="{FF2B5EF4-FFF2-40B4-BE49-F238E27FC236}">
                    <a16:creationId xmlns:a16="http://schemas.microsoft.com/office/drawing/2014/main" id="{5C455D63-8F1D-1AD7-C776-E8298831086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5" name="Group 33">
              <a:extLst>
                <a:ext uri="{FF2B5EF4-FFF2-40B4-BE49-F238E27FC236}">
                  <a16:creationId xmlns:a16="http://schemas.microsoft.com/office/drawing/2014/main" id="{09672ED9-1925-1038-51BD-943AA0036824}"/>
                </a:ext>
              </a:extLst>
            </p:cNvPr>
            <p:cNvGrpSpPr>
              <a:grpSpLocks noChangeAspect="1"/>
            </p:cNvGrpSpPr>
            <p:nvPr/>
          </p:nvGrpSpPr>
          <p:grpSpPr>
            <a:xfrm>
              <a:off x="17011180" y="3142434"/>
              <a:ext cx="6754079" cy="2129994"/>
              <a:chOff x="0" y="0"/>
              <a:chExt cx="6720129" cy="2119287"/>
            </a:xfrm>
          </p:grpSpPr>
          <p:sp>
            <p:nvSpPr>
              <p:cNvPr id="36" name="Freeform 34">
                <a:extLst>
                  <a:ext uri="{FF2B5EF4-FFF2-40B4-BE49-F238E27FC236}">
                    <a16:creationId xmlns:a16="http://schemas.microsoft.com/office/drawing/2014/main" id="{9C50943F-B61D-AE05-6A54-DED15DF5D4D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6" name="Group 35">
              <a:extLst>
                <a:ext uri="{FF2B5EF4-FFF2-40B4-BE49-F238E27FC236}">
                  <a16:creationId xmlns:a16="http://schemas.microsoft.com/office/drawing/2014/main" id="{32298F7F-7CE0-0DAB-F9B8-83FEF929FC12}"/>
                </a:ext>
              </a:extLst>
            </p:cNvPr>
            <p:cNvGrpSpPr>
              <a:grpSpLocks noChangeAspect="1"/>
            </p:cNvGrpSpPr>
            <p:nvPr/>
          </p:nvGrpSpPr>
          <p:grpSpPr>
            <a:xfrm>
              <a:off x="24482976" y="3142422"/>
              <a:ext cx="2130070" cy="2129866"/>
              <a:chOff x="0" y="0"/>
              <a:chExt cx="2119363" cy="2119160"/>
            </a:xfrm>
          </p:grpSpPr>
          <p:sp>
            <p:nvSpPr>
              <p:cNvPr id="34" name="Freeform 36">
                <a:extLst>
                  <a:ext uri="{FF2B5EF4-FFF2-40B4-BE49-F238E27FC236}">
                    <a16:creationId xmlns:a16="http://schemas.microsoft.com/office/drawing/2014/main" id="{7D694562-ED70-1FC5-4D08-F65A0B5A094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7" name="Group 37">
              <a:extLst>
                <a:ext uri="{FF2B5EF4-FFF2-40B4-BE49-F238E27FC236}">
                  <a16:creationId xmlns:a16="http://schemas.microsoft.com/office/drawing/2014/main" id="{4790AD37-769D-2772-3C20-0A5500F380EC}"/>
                </a:ext>
              </a:extLst>
            </p:cNvPr>
            <p:cNvGrpSpPr>
              <a:grpSpLocks noChangeAspect="1"/>
            </p:cNvGrpSpPr>
            <p:nvPr/>
          </p:nvGrpSpPr>
          <p:grpSpPr>
            <a:xfrm>
              <a:off x="20862753" y="0"/>
              <a:ext cx="12451707" cy="2129994"/>
              <a:chOff x="0" y="0"/>
              <a:chExt cx="12389117" cy="2119287"/>
            </a:xfrm>
          </p:grpSpPr>
          <p:sp>
            <p:nvSpPr>
              <p:cNvPr id="33" name="Freeform 38">
                <a:extLst>
                  <a:ext uri="{FF2B5EF4-FFF2-40B4-BE49-F238E27FC236}">
                    <a16:creationId xmlns:a16="http://schemas.microsoft.com/office/drawing/2014/main" id="{9F890D1B-EA71-2D13-B2FA-1CCA8C611D7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8" name="Group 39">
              <a:extLst>
                <a:ext uri="{FF2B5EF4-FFF2-40B4-BE49-F238E27FC236}">
                  <a16:creationId xmlns:a16="http://schemas.microsoft.com/office/drawing/2014/main" id="{5D2EEE78-09C2-36CF-D4CA-43BEEBFB7611}"/>
                </a:ext>
              </a:extLst>
            </p:cNvPr>
            <p:cNvGrpSpPr>
              <a:grpSpLocks noChangeAspect="1"/>
            </p:cNvGrpSpPr>
            <p:nvPr/>
          </p:nvGrpSpPr>
          <p:grpSpPr>
            <a:xfrm>
              <a:off x="27330749" y="3142422"/>
              <a:ext cx="5983711" cy="2129994"/>
              <a:chOff x="0" y="0"/>
              <a:chExt cx="5953633" cy="2119287"/>
            </a:xfrm>
          </p:grpSpPr>
          <p:sp>
            <p:nvSpPr>
              <p:cNvPr id="32" name="Freeform 40">
                <a:extLst>
                  <a:ext uri="{FF2B5EF4-FFF2-40B4-BE49-F238E27FC236}">
                    <a16:creationId xmlns:a16="http://schemas.microsoft.com/office/drawing/2014/main" id="{F56D6BDA-293D-6265-FE86-B0254B921B91}"/>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 name="Text Placeholder 40">
            <a:extLst>
              <a:ext uri="{FF2B5EF4-FFF2-40B4-BE49-F238E27FC236}">
                <a16:creationId xmlns:a16="http://schemas.microsoft.com/office/drawing/2014/main" id="{DF2857EE-7CAB-886D-ADED-13FEBAF8DAC6}"/>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9" name="Text Placeholder 6">
            <a:extLst>
              <a:ext uri="{FF2B5EF4-FFF2-40B4-BE49-F238E27FC236}">
                <a16:creationId xmlns:a16="http://schemas.microsoft.com/office/drawing/2014/main" id="{51574F8F-089E-570A-60E3-84DE9C091FAC}"/>
              </a:ext>
            </a:extLst>
          </p:cNvPr>
          <p:cNvSpPr>
            <a:spLocks noGrp="1"/>
          </p:cNvSpPr>
          <p:nvPr>
            <p:ph type="body" sz="half" idx="2"/>
          </p:nvPr>
        </p:nvSpPr>
        <p:spPr>
          <a:xfrm>
            <a:off x="576792" y="1787818"/>
            <a:ext cx="5281608" cy="4080162"/>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31" name="Text Placeholder 6">
            <a:extLst>
              <a:ext uri="{FF2B5EF4-FFF2-40B4-BE49-F238E27FC236}">
                <a16:creationId xmlns:a16="http://schemas.microsoft.com/office/drawing/2014/main" id="{DDA4F63A-E242-CD6B-0730-B4BA46759674}"/>
              </a:ext>
            </a:extLst>
          </p:cNvPr>
          <p:cNvSpPr>
            <a:spLocks noGrp="1"/>
          </p:cNvSpPr>
          <p:nvPr>
            <p:ph type="body" sz="half" idx="18"/>
          </p:nvPr>
        </p:nvSpPr>
        <p:spPr>
          <a:xfrm>
            <a:off x="6333600" y="1805020"/>
            <a:ext cx="5281608" cy="4080162"/>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0" name="Title 55">
            <a:extLst>
              <a:ext uri="{FF2B5EF4-FFF2-40B4-BE49-F238E27FC236}">
                <a16:creationId xmlns:a16="http://schemas.microsoft.com/office/drawing/2014/main" id="{3C512694-9D77-D020-34AD-2E62C9369A6F}"/>
              </a:ext>
            </a:extLst>
          </p:cNvPr>
          <p:cNvSpPr>
            <a:spLocks noGrp="1"/>
          </p:cNvSpPr>
          <p:nvPr>
            <p:ph type="title" hasCustomPrompt="1"/>
          </p:nvPr>
        </p:nvSpPr>
        <p:spPr>
          <a:xfrm>
            <a:off x="576790" y="556280"/>
            <a:ext cx="6655234" cy="424732"/>
          </a:xfrm>
        </p:spPr>
        <p:txBody>
          <a:bodyPr wrap="square">
            <a:spAutoFit/>
          </a:bodyPr>
          <a:lstStyle>
            <a:lvl1pPr algn="l">
              <a:defRPr sz="2400">
                <a:solidFill>
                  <a:srgbClr val="002A4D"/>
                </a:solidFill>
              </a:defRPr>
            </a:lvl1pPr>
          </a:lstStyle>
          <a:p>
            <a:r>
              <a:rPr lang="en-US"/>
              <a:t>Slide Title Goes Here</a:t>
            </a:r>
          </a:p>
        </p:txBody>
      </p:sp>
      <p:sp>
        <p:nvSpPr>
          <p:cNvPr id="41" name="Text Placeholder 92">
            <a:extLst>
              <a:ext uri="{FF2B5EF4-FFF2-40B4-BE49-F238E27FC236}">
                <a16:creationId xmlns:a16="http://schemas.microsoft.com/office/drawing/2014/main" id="{0FC552B3-7C73-DD4D-0978-70E8FC5B0D6E}"/>
              </a:ext>
            </a:extLst>
          </p:cNvPr>
          <p:cNvSpPr>
            <a:spLocks noGrp="1"/>
          </p:cNvSpPr>
          <p:nvPr>
            <p:ph type="body" sz="quarter" idx="10" hasCustomPrompt="1"/>
          </p:nvPr>
        </p:nvSpPr>
        <p:spPr>
          <a:xfrm>
            <a:off x="576790" y="1120678"/>
            <a:ext cx="6655234"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Tree>
    <p:extLst>
      <p:ext uri="{BB962C8B-B14F-4D97-AF65-F5344CB8AC3E}">
        <p14:creationId xmlns:p14="http://schemas.microsoft.com/office/powerpoint/2010/main" val="819375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Slide w/1 Bullet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6715" y="0"/>
            <a:ext cx="465421"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5" name="Group 18">
            <a:extLst>
              <a:ext uri="{FF2B5EF4-FFF2-40B4-BE49-F238E27FC236}">
                <a16:creationId xmlns:a16="http://schemas.microsoft.com/office/drawing/2014/main" id="{B7695DD6-40AC-3AAF-42B9-62B2141C2C1E}"/>
              </a:ext>
            </a:extLst>
          </p:cNvPr>
          <p:cNvGrpSpPr/>
          <p:nvPr userDrawn="1"/>
        </p:nvGrpSpPr>
        <p:grpSpPr>
          <a:xfrm>
            <a:off x="7381655" y="180826"/>
            <a:ext cx="4810345" cy="1063385"/>
            <a:chOff x="9464026" y="0"/>
            <a:chExt cx="23850434" cy="5272428"/>
          </a:xfrm>
        </p:grpSpPr>
        <p:grpSp>
          <p:nvGrpSpPr>
            <p:cNvPr id="6" name="Group 27">
              <a:extLst>
                <a:ext uri="{FF2B5EF4-FFF2-40B4-BE49-F238E27FC236}">
                  <a16:creationId xmlns:a16="http://schemas.microsoft.com/office/drawing/2014/main" id="{F4175E7E-0E87-A8A3-ACB8-085C514E632C}"/>
                </a:ext>
              </a:extLst>
            </p:cNvPr>
            <p:cNvGrpSpPr>
              <a:grpSpLocks noChangeAspect="1"/>
            </p:cNvGrpSpPr>
            <p:nvPr/>
          </p:nvGrpSpPr>
          <p:grpSpPr>
            <a:xfrm>
              <a:off x="14163432" y="3142422"/>
              <a:ext cx="2130070" cy="2129866"/>
              <a:chOff x="0" y="0"/>
              <a:chExt cx="2119363" cy="2119160"/>
            </a:xfrm>
          </p:grpSpPr>
          <p:sp>
            <p:nvSpPr>
              <p:cNvPr id="37" name="Freeform 28">
                <a:extLst>
                  <a:ext uri="{FF2B5EF4-FFF2-40B4-BE49-F238E27FC236}">
                    <a16:creationId xmlns:a16="http://schemas.microsoft.com/office/drawing/2014/main" id="{AD7F0141-0B0B-FC25-01B2-139F0B45BAB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 name="Group 29">
              <a:extLst>
                <a:ext uri="{FF2B5EF4-FFF2-40B4-BE49-F238E27FC236}">
                  <a16:creationId xmlns:a16="http://schemas.microsoft.com/office/drawing/2014/main" id="{1143A120-4621-0D6A-BA41-ED75B9CF0F20}"/>
                </a:ext>
              </a:extLst>
            </p:cNvPr>
            <p:cNvGrpSpPr>
              <a:grpSpLocks noChangeAspect="1"/>
            </p:cNvGrpSpPr>
            <p:nvPr/>
          </p:nvGrpSpPr>
          <p:grpSpPr>
            <a:xfrm>
              <a:off x="9464026" y="0"/>
              <a:ext cx="7784824" cy="2129994"/>
              <a:chOff x="0" y="0"/>
              <a:chExt cx="7745692" cy="2119287"/>
            </a:xfrm>
          </p:grpSpPr>
          <p:sp>
            <p:nvSpPr>
              <p:cNvPr id="36" name="Freeform 30">
                <a:extLst>
                  <a:ext uri="{FF2B5EF4-FFF2-40B4-BE49-F238E27FC236}">
                    <a16:creationId xmlns:a16="http://schemas.microsoft.com/office/drawing/2014/main" id="{5EE0D3A4-20E9-B0A9-2F04-0C3BDF82A95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5" name="Group 31">
              <a:extLst>
                <a:ext uri="{FF2B5EF4-FFF2-40B4-BE49-F238E27FC236}">
                  <a16:creationId xmlns:a16="http://schemas.microsoft.com/office/drawing/2014/main" id="{A810B6AF-D523-625D-4B7B-38D28A188834}"/>
                </a:ext>
              </a:extLst>
            </p:cNvPr>
            <p:cNvGrpSpPr>
              <a:grpSpLocks noChangeAspect="1"/>
            </p:cNvGrpSpPr>
            <p:nvPr/>
          </p:nvGrpSpPr>
          <p:grpSpPr>
            <a:xfrm>
              <a:off x="17990779" y="0"/>
              <a:ext cx="2130058" cy="2129853"/>
              <a:chOff x="0" y="0"/>
              <a:chExt cx="2119351" cy="2119147"/>
            </a:xfrm>
          </p:grpSpPr>
          <p:sp>
            <p:nvSpPr>
              <p:cNvPr id="35" name="Freeform 32">
                <a:extLst>
                  <a:ext uri="{FF2B5EF4-FFF2-40B4-BE49-F238E27FC236}">
                    <a16:creationId xmlns:a16="http://schemas.microsoft.com/office/drawing/2014/main" id="{AAE7AE4B-9645-53DD-249F-3754414505D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6" name="Group 33">
              <a:extLst>
                <a:ext uri="{FF2B5EF4-FFF2-40B4-BE49-F238E27FC236}">
                  <a16:creationId xmlns:a16="http://schemas.microsoft.com/office/drawing/2014/main" id="{DCE4347B-93A4-72DB-DCF3-593B47E3D416}"/>
                </a:ext>
              </a:extLst>
            </p:cNvPr>
            <p:cNvGrpSpPr>
              <a:grpSpLocks noChangeAspect="1"/>
            </p:cNvGrpSpPr>
            <p:nvPr/>
          </p:nvGrpSpPr>
          <p:grpSpPr>
            <a:xfrm>
              <a:off x="17011180" y="3142434"/>
              <a:ext cx="6754079" cy="2129994"/>
              <a:chOff x="0" y="0"/>
              <a:chExt cx="6720129" cy="2119287"/>
            </a:xfrm>
          </p:grpSpPr>
          <p:sp>
            <p:nvSpPr>
              <p:cNvPr id="34" name="Freeform 34">
                <a:extLst>
                  <a:ext uri="{FF2B5EF4-FFF2-40B4-BE49-F238E27FC236}">
                    <a16:creationId xmlns:a16="http://schemas.microsoft.com/office/drawing/2014/main" id="{2CA80785-90B5-A8F3-0CBC-CD2B929A6A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7" name="Group 35">
              <a:extLst>
                <a:ext uri="{FF2B5EF4-FFF2-40B4-BE49-F238E27FC236}">
                  <a16:creationId xmlns:a16="http://schemas.microsoft.com/office/drawing/2014/main" id="{009BCAEB-7518-E58F-6B54-B5A0A55C4FD6}"/>
                </a:ext>
              </a:extLst>
            </p:cNvPr>
            <p:cNvGrpSpPr>
              <a:grpSpLocks noChangeAspect="1"/>
            </p:cNvGrpSpPr>
            <p:nvPr/>
          </p:nvGrpSpPr>
          <p:grpSpPr>
            <a:xfrm>
              <a:off x="24482976" y="3142422"/>
              <a:ext cx="2130070" cy="2129866"/>
              <a:chOff x="0" y="0"/>
              <a:chExt cx="2119363" cy="2119160"/>
            </a:xfrm>
          </p:grpSpPr>
          <p:sp>
            <p:nvSpPr>
              <p:cNvPr id="33" name="Freeform 36">
                <a:extLst>
                  <a:ext uri="{FF2B5EF4-FFF2-40B4-BE49-F238E27FC236}">
                    <a16:creationId xmlns:a16="http://schemas.microsoft.com/office/drawing/2014/main" id="{AF78E0AB-AEA5-1431-C41C-48312EFCA9A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8" name="Group 37">
              <a:extLst>
                <a:ext uri="{FF2B5EF4-FFF2-40B4-BE49-F238E27FC236}">
                  <a16:creationId xmlns:a16="http://schemas.microsoft.com/office/drawing/2014/main" id="{0598614E-31EA-5FC9-7461-7F3F9168F76F}"/>
                </a:ext>
              </a:extLst>
            </p:cNvPr>
            <p:cNvGrpSpPr>
              <a:grpSpLocks noChangeAspect="1"/>
            </p:cNvGrpSpPr>
            <p:nvPr/>
          </p:nvGrpSpPr>
          <p:grpSpPr>
            <a:xfrm>
              <a:off x="20862753" y="0"/>
              <a:ext cx="12451707" cy="2129994"/>
              <a:chOff x="0" y="0"/>
              <a:chExt cx="12389117" cy="2119287"/>
            </a:xfrm>
          </p:grpSpPr>
          <p:sp>
            <p:nvSpPr>
              <p:cNvPr id="32" name="Freeform 38">
                <a:extLst>
                  <a:ext uri="{FF2B5EF4-FFF2-40B4-BE49-F238E27FC236}">
                    <a16:creationId xmlns:a16="http://schemas.microsoft.com/office/drawing/2014/main" id="{99DD27E0-E98A-2986-A6D5-C54F689C9C7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9" name="Group 39">
              <a:extLst>
                <a:ext uri="{FF2B5EF4-FFF2-40B4-BE49-F238E27FC236}">
                  <a16:creationId xmlns:a16="http://schemas.microsoft.com/office/drawing/2014/main" id="{26796F60-F8D7-A78B-7C58-BB34FA688F0F}"/>
                </a:ext>
              </a:extLst>
            </p:cNvPr>
            <p:cNvGrpSpPr>
              <a:grpSpLocks noChangeAspect="1"/>
            </p:cNvGrpSpPr>
            <p:nvPr/>
          </p:nvGrpSpPr>
          <p:grpSpPr>
            <a:xfrm>
              <a:off x="27330749" y="3142422"/>
              <a:ext cx="5983711" cy="2129994"/>
              <a:chOff x="0" y="0"/>
              <a:chExt cx="5953633" cy="2119287"/>
            </a:xfrm>
          </p:grpSpPr>
          <p:sp>
            <p:nvSpPr>
              <p:cNvPr id="31" name="Freeform 40">
                <a:extLst>
                  <a:ext uri="{FF2B5EF4-FFF2-40B4-BE49-F238E27FC236}">
                    <a16:creationId xmlns:a16="http://schemas.microsoft.com/office/drawing/2014/main" id="{4A35789B-7F89-7CBB-A337-734E8A53655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2" name="Text Placeholder 6">
            <a:extLst>
              <a:ext uri="{FF2B5EF4-FFF2-40B4-BE49-F238E27FC236}">
                <a16:creationId xmlns:a16="http://schemas.microsoft.com/office/drawing/2014/main" id="{4D16F2C6-63E1-9B96-D246-EE6A71E67F42}"/>
              </a:ext>
            </a:extLst>
          </p:cNvPr>
          <p:cNvSpPr>
            <a:spLocks noGrp="1"/>
          </p:cNvSpPr>
          <p:nvPr>
            <p:ph type="body" sz="half" idx="2"/>
          </p:nvPr>
        </p:nvSpPr>
        <p:spPr>
          <a:xfrm>
            <a:off x="881596" y="1895113"/>
            <a:ext cx="10757118" cy="4038597"/>
          </a:xfrm>
        </p:spPr>
        <p:txBody>
          <a:bodyPr>
            <a:norm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 name="Text Placeholder 40">
            <a:extLst>
              <a:ext uri="{FF2B5EF4-FFF2-40B4-BE49-F238E27FC236}">
                <a16:creationId xmlns:a16="http://schemas.microsoft.com/office/drawing/2014/main" id="{70297079-0D9E-DDC8-8A37-1314C84D9580}"/>
              </a:ext>
            </a:extLst>
          </p:cNvPr>
          <p:cNvSpPr>
            <a:spLocks noGrp="1"/>
          </p:cNvSpPr>
          <p:nvPr>
            <p:ph type="body" sz="quarter" idx="16" hasCustomPrompt="1"/>
          </p:nvPr>
        </p:nvSpPr>
        <p:spPr>
          <a:xfrm>
            <a:off x="576263" y="6518997"/>
            <a:ext cx="11062455"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4" name="Text Placeholder 92">
            <a:extLst>
              <a:ext uri="{FF2B5EF4-FFF2-40B4-BE49-F238E27FC236}">
                <a16:creationId xmlns:a16="http://schemas.microsoft.com/office/drawing/2014/main" id="{B0A3F4B7-308B-3EA8-92A6-D9B55A2EA3CF}"/>
              </a:ext>
            </a:extLst>
          </p:cNvPr>
          <p:cNvSpPr>
            <a:spLocks noGrp="1"/>
          </p:cNvSpPr>
          <p:nvPr>
            <p:ph type="body" sz="quarter" idx="10" hasCustomPrompt="1"/>
          </p:nvPr>
        </p:nvSpPr>
        <p:spPr>
          <a:xfrm>
            <a:off x="1101093" y="1120678"/>
            <a:ext cx="6130930"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5" name="Title 55">
            <a:extLst>
              <a:ext uri="{FF2B5EF4-FFF2-40B4-BE49-F238E27FC236}">
                <a16:creationId xmlns:a16="http://schemas.microsoft.com/office/drawing/2014/main" id="{C3785566-BAF6-975E-5291-E61B7DA6C2F2}"/>
              </a:ext>
            </a:extLst>
          </p:cNvPr>
          <p:cNvSpPr>
            <a:spLocks noGrp="1"/>
          </p:cNvSpPr>
          <p:nvPr>
            <p:ph type="title" hasCustomPrompt="1"/>
          </p:nvPr>
        </p:nvSpPr>
        <p:spPr>
          <a:xfrm>
            <a:off x="1101092" y="556280"/>
            <a:ext cx="6130931" cy="424732"/>
          </a:xfrm>
        </p:spPr>
        <p:txBody>
          <a:bodyPr wrap="square">
            <a:spAutoFit/>
          </a:bodyPr>
          <a:lstStyle>
            <a:lvl1pPr algn="l">
              <a:defRPr sz="2400">
                <a:solidFill>
                  <a:srgbClr val="002A4D"/>
                </a:solidFill>
              </a:defRPr>
            </a:lvl1pPr>
          </a:lstStyle>
          <a:p>
            <a:r>
              <a:rPr lang="en-US"/>
              <a:t>Slide Title Goes Here</a:t>
            </a:r>
          </a:p>
        </p:txBody>
      </p:sp>
    </p:spTree>
    <p:extLst>
      <p:ext uri="{BB962C8B-B14F-4D97-AF65-F5344CB8AC3E}">
        <p14:creationId xmlns:p14="http://schemas.microsoft.com/office/powerpoint/2010/main" val="2936774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1 Picture_Navy">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76CCFCA-B04E-B04C-0591-32B53017F518}"/>
              </a:ext>
            </a:extLst>
          </p:cNvPr>
          <p:cNvSpPr/>
          <p:nvPr userDrawn="1"/>
        </p:nvSpPr>
        <p:spPr>
          <a:xfrm>
            <a:off x="0" y="0"/>
            <a:ext cx="1219199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13932"/>
          </a:xfrm>
        </p:spPr>
        <p:txBody>
          <a:bodyPr wrap="square">
            <a:spAutoFit/>
          </a:bodyPr>
          <a:lstStyle>
            <a:lvl1pPr marL="0" indent="0" algn="l">
              <a:buNone/>
              <a:defRPr sz="1600" b="1">
                <a:solidFill>
                  <a:schemeClr val="accent3"/>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896797" y="-106400"/>
            <a:ext cx="6430242" cy="4365883"/>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4805791" cy="424732"/>
          </a:xfrm>
        </p:spPr>
        <p:txBody>
          <a:bodyPr wrap="square">
            <a:spAutoFit/>
          </a:bodyPr>
          <a:lstStyle>
            <a:lvl1pPr algn="l">
              <a:defRPr sz="2400">
                <a:solidFill>
                  <a:schemeClr val="bg1"/>
                </a:solidFill>
              </a:defRPr>
            </a:lvl1pPr>
          </a:lstStyle>
          <a:p>
            <a:r>
              <a:rPr lang="en-US"/>
              <a:t>Slide Title Goes Here</a:t>
            </a:r>
          </a:p>
        </p:txBody>
      </p:sp>
      <p:sp>
        <p:nvSpPr>
          <p:cNvPr id="64" name="Rectangle 63">
            <a:extLst>
              <a:ext uri="{FF2B5EF4-FFF2-40B4-BE49-F238E27FC236}">
                <a16:creationId xmlns:a16="http://schemas.microsoft.com/office/drawing/2014/main" id="{3D00B057-49F2-E0F7-4E30-1BFD15ECEE1B}"/>
              </a:ext>
            </a:extLst>
          </p:cNvPr>
          <p:cNvSpPr/>
          <p:nvPr userDrawn="1"/>
        </p:nvSpPr>
        <p:spPr>
          <a:xfrm>
            <a:off x="4722472" y="-590308"/>
            <a:ext cx="8897896" cy="57332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5">
            <a:extLst>
              <a:ext uri="{FF2B5EF4-FFF2-40B4-BE49-F238E27FC236}">
                <a16:creationId xmlns:a16="http://schemas.microsoft.com/office/drawing/2014/main" id="{9B8D2FA0-19CE-BDEF-2312-2EFCB0946D05}"/>
              </a:ext>
            </a:extLst>
          </p:cNvPr>
          <p:cNvSpPr>
            <a:spLocks noGrp="1"/>
          </p:cNvSpPr>
          <p:nvPr>
            <p:ph type="body" sz="quarter" idx="18"/>
          </p:nvPr>
        </p:nvSpPr>
        <p:spPr>
          <a:xfrm>
            <a:off x="464710" y="1819674"/>
            <a:ext cx="4830008" cy="4126700"/>
          </a:xfrm>
        </p:spPr>
        <p:txBody>
          <a:bodyPr>
            <a:noAutofit/>
          </a:bodyPr>
          <a:lstStyle>
            <a:lvl1pPr marL="0" indent="0">
              <a:buFont typeface="Arial" panose="020B0604020202020204" pitchFamily="34" charse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5" name="Rectangle 84">
            <a:extLst>
              <a:ext uri="{FF2B5EF4-FFF2-40B4-BE49-F238E27FC236}">
                <a16:creationId xmlns:a16="http://schemas.microsoft.com/office/drawing/2014/main" id="{C6165184-B5BF-9AE5-3DCC-165DDBB9CB6E}"/>
              </a:ext>
            </a:extLst>
          </p:cNvPr>
          <p:cNvSpPr/>
          <p:nvPr userDrawn="1"/>
        </p:nvSpPr>
        <p:spPr>
          <a:xfrm>
            <a:off x="12193481" y="-172028"/>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40">
            <a:extLst>
              <a:ext uri="{FF2B5EF4-FFF2-40B4-BE49-F238E27FC236}">
                <a16:creationId xmlns:a16="http://schemas.microsoft.com/office/drawing/2014/main" id="{F25ABA84-0515-58AE-DB03-CE517569C80C}"/>
              </a:ext>
            </a:extLst>
          </p:cNvPr>
          <p:cNvSpPr>
            <a:spLocks noGrp="1"/>
          </p:cNvSpPr>
          <p:nvPr>
            <p:ph type="body" sz="quarter" idx="16" hasCustomPrompt="1"/>
          </p:nvPr>
        </p:nvSpPr>
        <p:spPr>
          <a:xfrm>
            <a:off x="370390" y="6285918"/>
            <a:ext cx="9628295"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87" name="Group 86">
            <a:extLst>
              <a:ext uri="{FF2B5EF4-FFF2-40B4-BE49-F238E27FC236}">
                <a16:creationId xmlns:a16="http://schemas.microsoft.com/office/drawing/2014/main" id="{BDC3A16A-AFBE-E90B-EAED-9761C04FFFEE}"/>
              </a:ext>
            </a:extLst>
          </p:cNvPr>
          <p:cNvGrpSpPr/>
          <p:nvPr userDrawn="1"/>
        </p:nvGrpSpPr>
        <p:grpSpPr>
          <a:xfrm>
            <a:off x="10542215" y="6373546"/>
            <a:ext cx="806169" cy="156064"/>
            <a:chOff x="10436933" y="1424045"/>
            <a:chExt cx="3986384" cy="771716"/>
          </a:xfrm>
          <a:solidFill>
            <a:schemeClr val="bg1"/>
          </a:solidFill>
        </p:grpSpPr>
        <p:grpSp>
          <p:nvGrpSpPr>
            <p:cNvPr id="88" name="Group 2">
              <a:extLst>
                <a:ext uri="{FF2B5EF4-FFF2-40B4-BE49-F238E27FC236}">
                  <a16:creationId xmlns:a16="http://schemas.microsoft.com/office/drawing/2014/main" id="{60FC3B46-B928-0F52-015C-B62C158AF435}"/>
                </a:ext>
              </a:extLst>
            </p:cNvPr>
            <p:cNvGrpSpPr>
              <a:grpSpLocks noChangeAspect="1"/>
            </p:cNvGrpSpPr>
            <p:nvPr userDrawn="1"/>
          </p:nvGrpSpPr>
          <p:grpSpPr>
            <a:xfrm>
              <a:off x="10436933" y="1424045"/>
              <a:ext cx="852335" cy="771525"/>
              <a:chOff x="0" y="0"/>
              <a:chExt cx="1136447" cy="1028700"/>
            </a:xfrm>
            <a:grpFill/>
          </p:grpSpPr>
          <p:sp>
            <p:nvSpPr>
              <p:cNvPr id="96" name="Freeform 3">
                <a:extLst>
                  <a:ext uri="{FF2B5EF4-FFF2-40B4-BE49-F238E27FC236}">
                    <a16:creationId xmlns:a16="http://schemas.microsoft.com/office/drawing/2014/main" id="{1C34B3A3-0E7B-FDD7-33C7-CE9CD8BD8E5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7" name="Freeform 4">
                <a:extLst>
                  <a:ext uri="{FF2B5EF4-FFF2-40B4-BE49-F238E27FC236}">
                    <a16:creationId xmlns:a16="http://schemas.microsoft.com/office/drawing/2014/main" id="{AC08325C-C7D5-EAD4-62E0-F929964ABD3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8" name="Freeform 5">
                <a:extLst>
                  <a:ext uri="{FF2B5EF4-FFF2-40B4-BE49-F238E27FC236}">
                    <a16:creationId xmlns:a16="http://schemas.microsoft.com/office/drawing/2014/main" id="{12F3D23A-1DEC-9807-86A4-26C12A0ABCB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99" name="Freeform 6">
                <a:extLst>
                  <a:ext uri="{FF2B5EF4-FFF2-40B4-BE49-F238E27FC236}">
                    <a16:creationId xmlns:a16="http://schemas.microsoft.com/office/drawing/2014/main" id="{A0FCD902-51D4-7947-A892-BBBD1AA4DE3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0" name="Freeform 7">
                <a:extLst>
                  <a:ext uri="{FF2B5EF4-FFF2-40B4-BE49-F238E27FC236}">
                    <a16:creationId xmlns:a16="http://schemas.microsoft.com/office/drawing/2014/main" id="{9D680AC3-8FF1-5BAB-A87D-FD1F9876FF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1" name="Freeform 8">
                <a:extLst>
                  <a:ext uri="{FF2B5EF4-FFF2-40B4-BE49-F238E27FC236}">
                    <a16:creationId xmlns:a16="http://schemas.microsoft.com/office/drawing/2014/main" id="{35579F4B-6E83-315F-A375-C3F678F8779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9">
                <a:extLst>
                  <a:ext uri="{FF2B5EF4-FFF2-40B4-BE49-F238E27FC236}">
                    <a16:creationId xmlns:a16="http://schemas.microsoft.com/office/drawing/2014/main" id="{B58C3F7E-1759-501F-EAFA-6AC829520B3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10">
                <a:extLst>
                  <a:ext uri="{FF2B5EF4-FFF2-40B4-BE49-F238E27FC236}">
                    <a16:creationId xmlns:a16="http://schemas.microsoft.com/office/drawing/2014/main" id="{439A4B5D-2B81-2CEB-1336-E2C3B126E23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89" name="Group 11">
              <a:extLst>
                <a:ext uri="{FF2B5EF4-FFF2-40B4-BE49-F238E27FC236}">
                  <a16:creationId xmlns:a16="http://schemas.microsoft.com/office/drawing/2014/main" id="{009E2C0D-0137-8891-785D-98BE0B4E72C7}"/>
                </a:ext>
              </a:extLst>
            </p:cNvPr>
            <p:cNvGrpSpPr>
              <a:grpSpLocks noChangeAspect="1"/>
            </p:cNvGrpSpPr>
            <p:nvPr userDrawn="1"/>
          </p:nvGrpSpPr>
          <p:grpSpPr>
            <a:xfrm>
              <a:off x="11319520" y="1424226"/>
              <a:ext cx="3103797" cy="771535"/>
              <a:chOff x="0" y="0"/>
              <a:chExt cx="4138397" cy="1028713"/>
            </a:xfrm>
            <a:grpFill/>
          </p:grpSpPr>
          <p:sp>
            <p:nvSpPr>
              <p:cNvPr id="90" name="Freeform 12">
                <a:extLst>
                  <a:ext uri="{FF2B5EF4-FFF2-40B4-BE49-F238E27FC236}">
                    <a16:creationId xmlns:a16="http://schemas.microsoft.com/office/drawing/2014/main" id="{73A3F047-81EA-94D3-6E89-572FC7C4DF2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1" name="Freeform 13">
                <a:extLst>
                  <a:ext uri="{FF2B5EF4-FFF2-40B4-BE49-F238E27FC236}">
                    <a16:creationId xmlns:a16="http://schemas.microsoft.com/office/drawing/2014/main" id="{E31E0A63-CBF8-7899-9CF6-F03103D08A7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2" name="Freeform 14">
                <a:extLst>
                  <a:ext uri="{FF2B5EF4-FFF2-40B4-BE49-F238E27FC236}">
                    <a16:creationId xmlns:a16="http://schemas.microsoft.com/office/drawing/2014/main" id="{7DF76466-73E8-C0B4-E1F8-629CBC4A447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3" name="Freeform 15">
                <a:extLst>
                  <a:ext uri="{FF2B5EF4-FFF2-40B4-BE49-F238E27FC236}">
                    <a16:creationId xmlns:a16="http://schemas.microsoft.com/office/drawing/2014/main" id="{1798FCF6-E13B-3947-428C-9982DA174C2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6">
                <a:extLst>
                  <a:ext uri="{FF2B5EF4-FFF2-40B4-BE49-F238E27FC236}">
                    <a16:creationId xmlns:a16="http://schemas.microsoft.com/office/drawing/2014/main" id="{E3CE29D8-03F6-6F12-A2D9-1DD5E838D13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5" name="Freeform 17">
                <a:extLst>
                  <a:ext uri="{FF2B5EF4-FFF2-40B4-BE49-F238E27FC236}">
                    <a16:creationId xmlns:a16="http://schemas.microsoft.com/office/drawing/2014/main" id="{2433265B-CA83-E125-B906-CBBCBD1A38D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4" name="Google Shape;130;p55">
            <a:extLst>
              <a:ext uri="{FF2B5EF4-FFF2-40B4-BE49-F238E27FC236}">
                <a16:creationId xmlns:a16="http://schemas.microsoft.com/office/drawing/2014/main" id="{D5893BCD-7EBC-7BAD-BE0B-CAFEC739CBBA}"/>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105" name="Straight Connector 104">
            <a:extLst>
              <a:ext uri="{FF2B5EF4-FFF2-40B4-BE49-F238E27FC236}">
                <a16:creationId xmlns:a16="http://schemas.microsoft.com/office/drawing/2014/main" id="{6A9F541D-E343-CCEE-05D6-6DA23CF7F622}"/>
              </a:ext>
            </a:extLst>
          </p:cNvPr>
          <p:cNvCxnSpPr>
            <a:cxnSpLocks/>
          </p:cNvCxnSpPr>
          <p:nvPr userDrawn="1"/>
        </p:nvCxnSpPr>
        <p:spPr>
          <a:xfrm>
            <a:off x="11482087" y="6395582"/>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7" name="Group 18">
            <a:extLst>
              <a:ext uri="{FF2B5EF4-FFF2-40B4-BE49-F238E27FC236}">
                <a16:creationId xmlns:a16="http://schemas.microsoft.com/office/drawing/2014/main" id="{673E6AC7-8BAE-3B2E-8A5B-48C4EA9DEBCF}"/>
              </a:ext>
            </a:extLst>
          </p:cNvPr>
          <p:cNvGrpSpPr/>
          <p:nvPr userDrawn="1"/>
        </p:nvGrpSpPr>
        <p:grpSpPr>
          <a:xfrm>
            <a:off x="8022814" y="4836194"/>
            <a:ext cx="4169186" cy="921649"/>
            <a:chOff x="9464026" y="0"/>
            <a:chExt cx="23850434" cy="5272428"/>
          </a:xfrm>
        </p:grpSpPr>
        <p:grpSp>
          <p:nvGrpSpPr>
            <p:cNvPr id="18" name="Group 27">
              <a:extLst>
                <a:ext uri="{FF2B5EF4-FFF2-40B4-BE49-F238E27FC236}">
                  <a16:creationId xmlns:a16="http://schemas.microsoft.com/office/drawing/2014/main" id="{95AC56AA-F315-BC5C-B37E-C51F22FBE732}"/>
                </a:ext>
              </a:extLst>
            </p:cNvPr>
            <p:cNvGrpSpPr>
              <a:grpSpLocks noChangeAspect="1"/>
            </p:cNvGrpSpPr>
            <p:nvPr/>
          </p:nvGrpSpPr>
          <p:grpSpPr>
            <a:xfrm>
              <a:off x="14163432" y="3142422"/>
              <a:ext cx="2130070" cy="2129866"/>
              <a:chOff x="0" y="0"/>
              <a:chExt cx="2119363" cy="2119160"/>
            </a:xfrm>
          </p:grpSpPr>
          <p:sp>
            <p:nvSpPr>
              <p:cNvPr id="31" name="Freeform 28">
                <a:extLst>
                  <a:ext uri="{FF2B5EF4-FFF2-40B4-BE49-F238E27FC236}">
                    <a16:creationId xmlns:a16="http://schemas.microsoft.com/office/drawing/2014/main" id="{04551BD2-8C86-F9CB-1BC1-5D8BD2D1C5A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9" name="Group 29">
              <a:extLst>
                <a:ext uri="{FF2B5EF4-FFF2-40B4-BE49-F238E27FC236}">
                  <a16:creationId xmlns:a16="http://schemas.microsoft.com/office/drawing/2014/main" id="{658384D9-40F8-9D27-C4BB-C829B8CF595A}"/>
                </a:ext>
              </a:extLst>
            </p:cNvPr>
            <p:cNvGrpSpPr>
              <a:grpSpLocks noChangeAspect="1"/>
            </p:cNvGrpSpPr>
            <p:nvPr/>
          </p:nvGrpSpPr>
          <p:grpSpPr>
            <a:xfrm>
              <a:off x="9464026" y="0"/>
              <a:ext cx="7784824" cy="2129994"/>
              <a:chOff x="0" y="0"/>
              <a:chExt cx="7745692" cy="2119287"/>
            </a:xfrm>
          </p:grpSpPr>
          <p:sp>
            <p:nvSpPr>
              <p:cNvPr id="30" name="Freeform 30">
                <a:extLst>
                  <a:ext uri="{FF2B5EF4-FFF2-40B4-BE49-F238E27FC236}">
                    <a16:creationId xmlns:a16="http://schemas.microsoft.com/office/drawing/2014/main" id="{31241E26-0102-DC00-EBF4-1743E6A95DE7}"/>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0" name="Group 31">
              <a:extLst>
                <a:ext uri="{FF2B5EF4-FFF2-40B4-BE49-F238E27FC236}">
                  <a16:creationId xmlns:a16="http://schemas.microsoft.com/office/drawing/2014/main" id="{07E966A1-88AA-9776-431F-7C0463B0FC72}"/>
                </a:ext>
              </a:extLst>
            </p:cNvPr>
            <p:cNvGrpSpPr>
              <a:grpSpLocks noChangeAspect="1"/>
            </p:cNvGrpSpPr>
            <p:nvPr/>
          </p:nvGrpSpPr>
          <p:grpSpPr>
            <a:xfrm>
              <a:off x="17990779" y="0"/>
              <a:ext cx="2130058" cy="2129853"/>
              <a:chOff x="0" y="0"/>
              <a:chExt cx="2119351" cy="2119147"/>
            </a:xfrm>
          </p:grpSpPr>
          <p:sp>
            <p:nvSpPr>
              <p:cNvPr id="29" name="Freeform 32">
                <a:extLst>
                  <a:ext uri="{FF2B5EF4-FFF2-40B4-BE49-F238E27FC236}">
                    <a16:creationId xmlns:a16="http://schemas.microsoft.com/office/drawing/2014/main" id="{9E14A151-039E-6B88-D7B5-7FCABC43762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1" name="Group 33">
              <a:extLst>
                <a:ext uri="{FF2B5EF4-FFF2-40B4-BE49-F238E27FC236}">
                  <a16:creationId xmlns:a16="http://schemas.microsoft.com/office/drawing/2014/main" id="{70B19572-E29D-9B38-13EC-D0D1ED0AEB02}"/>
                </a:ext>
              </a:extLst>
            </p:cNvPr>
            <p:cNvGrpSpPr>
              <a:grpSpLocks noChangeAspect="1"/>
            </p:cNvGrpSpPr>
            <p:nvPr/>
          </p:nvGrpSpPr>
          <p:grpSpPr>
            <a:xfrm>
              <a:off x="17011180" y="3142434"/>
              <a:ext cx="6754079" cy="2129994"/>
              <a:chOff x="0" y="0"/>
              <a:chExt cx="6720129" cy="2119287"/>
            </a:xfrm>
          </p:grpSpPr>
          <p:sp>
            <p:nvSpPr>
              <p:cNvPr id="28" name="Freeform 34">
                <a:extLst>
                  <a:ext uri="{FF2B5EF4-FFF2-40B4-BE49-F238E27FC236}">
                    <a16:creationId xmlns:a16="http://schemas.microsoft.com/office/drawing/2014/main" id="{6CA21343-76F6-84BC-188B-E485F5A9677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2" name="Group 35">
              <a:extLst>
                <a:ext uri="{FF2B5EF4-FFF2-40B4-BE49-F238E27FC236}">
                  <a16:creationId xmlns:a16="http://schemas.microsoft.com/office/drawing/2014/main" id="{1BE3AEA9-4E7F-094D-2812-322C98529344}"/>
                </a:ext>
              </a:extLst>
            </p:cNvPr>
            <p:cNvGrpSpPr>
              <a:grpSpLocks noChangeAspect="1"/>
            </p:cNvGrpSpPr>
            <p:nvPr/>
          </p:nvGrpSpPr>
          <p:grpSpPr>
            <a:xfrm>
              <a:off x="24482976" y="3142422"/>
              <a:ext cx="2130070" cy="2129866"/>
              <a:chOff x="0" y="0"/>
              <a:chExt cx="2119363" cy="2119160"/>
            </a:xfrm>
          </p:grpSpPr>
          <p:sp>
            <p:nvSpPr>
              <p:cNvPr id="27" name="Freeform 36">
                <a:extLst>
                  <a:ext uri="{FF2B5EF4-FFF2-40B4-BE49-F238E27FC236}">
                    <a16:creationId xmlns:a16="http://schemas.microsoft.com/office/drawing/2014/main" id="{77150593-3FEF-FB7E-9B2D-F107560B0A1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3" name="Group 37">
              <a:extLst>
                <a:ext uri="{FF2B5EF4-FFF2-40B4-BE49-F238E27FC236}">
                  <a16:creationId xmlns:a16="http://schemas.microsoft.com/office/drawing/2014/main" id="{3C573451-5BFB-A55B-5F0C-A4CC8C04A37D}"/>
                </a:ext>
              </a:extLst>
            </p:cNvPr>
            <p:cNvGrpSpPr>
              <a:grpSpLocks noChangeAspect="1"/>
            </p:cNvGrpSpPr>
            <p:nvPr/>
          </p:nvGrpSpPr>
          <p:grpSpPr>
            <a:xfrm>
              <a:off x="20862753" y="0"/>
              <a:ext cx="12451707" cy="2129994"/>
              <a:chOff x="0" y="0"/>
              <a:chExt cx="12389117" cy="2119287"/>
            </a:xfrm>
          </p:grpSpPr>
          <p:sp>
            <p:nvSpPr>
              <p:cNvPr id="26" name="Freeform 38">
                <a:extLst>
                  <a:ext uri="{FF2B5EF4-FFF2-40B4-BE49-F238E27FC236}">
                    <a16:creationId xmlns:a16="http://schemas.microsoft.com/office/drawing/2014/main" id="{234933A4-DD0F-C7A2-0C29-FC9781942D1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4" name="Group 39">
              <a:extLst>
                <a:ext uri="{FF2B5EF4-FFF2-40B4-BE49-F238E27FC236}">
                  <a16:creationId xmlns:a16="http://schemas.microsoft.com/office/drawing/2014/main" id="{3C7E2580-8743-69D6-B9FD-708B1BD92B63}"/>
                </a:ext>
              </a:extLst>
            </p:cNvPr>
            <p:cNvGrpSpPr>
              <a:grpSpLocks noChangeAspect="1"/>
            </p:cNvGrpSpPr>
            <p:nvPr/>
          </p:nvGrpSpPr>
          <p:grpSpPr>
            <a:xfrm>
              <a:off x="27330749" y="3142422"/>
              <a:ext cx="5983711" cy="2129994"/>
              <a:chOff x="0" y="0"/>
              <a:chExt cx="5953633" cy="2119287"/>
            </a:xfrm>
          </p:grpSpPr>
          <p:sp>
            <p:nvSpPr>
              <p:cNvPr id="25" name="Freeform 40">
                <a:extLst>
                  <a:ext uri="{FF2B5EF4-FFF2-40B4-BE49-F238E27FC236}">
                    <a16:creationId xmlns:a16="http://schemas.microsoft.com/office/drawing/2014/main" id="{E952AE7D-A414-395F-3CB7-CB29C4F25BE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2603263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Slide w/4 Bullets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536780" y="0"/>
            <a:ext cx="465421"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5" name="Group 18">
            <a:extLst>
              <a:ext uri="{FF2B5EF4-FFF2-40B4-BE49-F238E27FC236}">
                <a16:creationId xmlns:a16="http://schemas.microsoft.com/office/drawing/2014/main" id="{B7695DD6-40AC-3AAF-42B9-62B2141C2C1E}"/>
              </a:ext>
            </a:extLst>
          </p:cNvPr>
          <p:cNvGrpSpPr/>
          <p:nvPr userDrawn="1"/>
        </p:nvGrpSpPr>
        <p:grpSpPr>
          <a:xfrm>
            <a:off x="7381655" y="180826"/>
            <a:ext cx="4810345" cy="1063385"/>
            <a:chOff x="9464026" y="0"/>
            <a:chExt cx="23850434" cy="5272428"/>
          </a:xfrm>
        </p:grpSpPr>
        <p:grpSp>
          <p:nvGrpSpPr>
            <p:cNvPr id="6" name="Group 27">
              <a:extLst>
                <a:ext uri="{FF2B5EF4-FFF2-40B4-BE49-F238E27FC236}">
                  <a16:creationId xmlns:a16="http://schemas.microsoft.com/office/drawing/2014/main" id="{F4175E7E-0E87-A8A3-ACB8-085C514E632C}"/>
                </a:ext>
              </a:extLst>
            </p:cNvPr>
            <p:cNvGrpSpPr>
              <a:grpSpLocks noChangeAspect="1"/>
            </p:cNvGrpSpPr>
            <p:nvPr/>
          </p:nvGrpSpPr>
          <p:grpSpPr>
            <a:xfrm>
              <a:off x="14163432" y="3142422"/>
              <a:ext cx="2130070" cy="2129866"/>
              <a:chOff x="0" y="0"/>
              <a:chExt cx="2119363" cy="2119160"/>
            </a:xfrm>
          </p:grpSpPr>
          <p:sp>
            <p:nvSpPr>
              <p:cNvPr id="37" name="Freeform 28">
                <a:extLst>
                  <a:ext uri="{FF2B5EF4-FFF2-40B4-BE49-F238E27FC236}">
                    <a16:creationId xmlns:a16="http://schemas.microsoft.com/office/drawing/2014/main" id="{AD7F0141-0B0B-FC25-01B2-139F0B45BAB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 name="Group 29">
              <a:extLst>
                <a:ext uri="{FF2B5EF4-FFF2-40B4-BE49-F238E27FC236}">
                  <a16:creationId xmlns:a16="http://schemas.microsoft.com/office/drawing/2014/main" id="{1143A120-4621-0D6A-BA41-ED75B9CF0F20}"/>
                </a:ext>
              </a:extLst>
            </p:cNvPr>
            <p:cNvGrpSpPr>
              <a:grpSpLocks noChangeAspect="1"/>
            </p:cNvGrpSpPr>
            <p:nvPr/>
          </p:nvGrpSpPr>
          <p:grpSpPr>
            <a:xfrm>
              <a:off x="9464026" y="0"/>
              <a:ext cx="7784824" cy="2129994"/>
              <a:chOff x="0" y="0"/>
              <a:chExt cx="7745692" cy="2119287"/>
            </a:xfrm>
          </p:grpSpPr>
          <p:sp>
            <p:nvSpPr>
              <p:cNvPr id="36" name="Freeform 30">
                <a:extLst>
                  <a:ext uri="{FF2B5EF4-FFF2-40B4-BE49-F238E27FC236}">
                    <a16:creationId xmlns:a16="http://schemas.microsoft.com/office/drawing/2014/main" id="{5EE0D3A4-20E9-B0A9-2F04-0C3BDF82A95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5" name="Group 31">
              <a:extLst>
                <a:ext uri="{FF2B5EF4-FFF2-40B4-BE49-F238E27FC236}">
                  <a16:creationId xmlns:a16="http://schemas.microsoft.com/office/drawing/2014/main" id="{A810B6AF-D523-625D-4B7B-38D28A188834}"/>
                </a:ext>
              </a:extLst>
            </p:cNvPr>
            <p:cNvGrpSpPr>
              <a:grpSpLocks noChangeAspect="1"/>
            </p:cNvGrpSpPr>
            <p:nvPr/>
          </p:nvGrpSpPr>
          <p:grpSpPr>
            <a:xfrm>
              <a:off x="17990779" y="0"/>
              <a:ext cx="2130058" cy="2129853"/>
              <a:chOff x="0" y="0"/>
              <a:chExt cx="2119351" cy="2119147"/>
            </a:xfrm>
          </p:grpSpPr>
          <p:sp>
            <p:nvSpPr>
              <p:cNvPr id="35" name="Freeform 32">
                <a:extLst>
                  <a:ext uri="{FF2B5EF4-FFF2-40B4-BE49-F238E27FC236}">
                    <a16:creationId xmlns:a16="http://schemas.microsoft.com/office/drawing/2014/main" id="{AAE7AE4B-9645-53DD-249F-3754414505D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6" name="Group 33">
              <a:extLst>
                <a:ext uri="{FF2B5EF4-FFF2-40B4-BE49-F238E27FC236}">
                  <a16:creationId xmlns:a16="http://schemas.microsoft.com/office/drawing/2014/main" id="{DCE4347B-93A4-72DB-DCF3-593B47E3D416}"/>
                </a:ext>
              </a:extLst>
            </p:cNvPr>
            <p:cNvGrpSpPr>
              <a:grpSpLocks noChangeAspect="1"/>
            </p:cNvGrpSpPr>
            <p:nvPr/>
          </p:nvGrpSpPr>
          <p:grpSpPr>
            <a:xfrm>
              <a:off x="17011180" y="3142434"/>
              <a:ext cx="6754079" cy="2129994"/>
              <a:chOff x="0" y="0"/>
              <a:chExt cx="6720129" cy="2119287"/>
            </a:xfrm>
          </p:grpSpPr>
          <p:sp>
            <p:nvSpPr>
              <p:cNvPr id="34" name="Freeform 34">
                <a:extLst>
                  <a:ext uri="{FF2B5EF4-FFF2-40B4-BE49-F238E27FC236}">
                    <a16:creationId xmlns:a16="http://schemas.microsoft.com/office/drawing/2014/main" id="{2CA80785-90B5-A8F3-0CBC-CD2B929A6A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7" name="Group 35">
              <a:extLst>
                <a:ext uri="{FF2B5EF4-FFF2-40B4-BE49-F238E27FC236}">
                  <a16:creationId xmlns:a16="http://schemas.microsoft.com/office/drawing/2014/main" id="{009BCAEB-7518-E58F-6B54-B5A0A55C4FD6}"/>
                </a:ext>
              </a:extLst>
            </p:cNvPr>
            <p:cNvGrpSpPr>
              <a:grpSpLocks noChangeAspect="1"/>
            </p:cNvGrpSpPr>
            <p:nvPr/>
          </p:nvGrpSpPr>
          <p:grpSpPr>
            <a:xfrm>
              <a:off x="24482976" y="3142422"/>
              <a:ext cx="2130070" cy="2129866"/>
              <a:chOff x="0" y="0"/>
              <a:chExt cx="2119363" cy="2119160"/>
            </a:xfrm>
          </p:grpSpPr>
          <p:sp>
            <p:nvSpPr>
              <p:cNvPr id="33" name="Freeform 36">
                <a:extLst>
                  <a:ext uri="{FF2B5EF4-FFF2-40B4-BE49-F238E27FC236}">
                    <a16:creationId xmlns:a16="http://schemas.microsoft.com/office/drawing/2014/main" id="{AF78E0AB-AEA5-1431-C41C-48312EFCA9A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8" name="Group 37">
              <a:extLst>
                <a:ext uri="{FF2B5EF4-FFF2-40B4-BE49-F238E27FC236}">
                  <a16:creationId xmlns:a16="http://schemas.microsoft.com/office/drawing/2014/main" id="{0598614E-31EA-5FC9-7461-7F3F9168F76F}"/>
                </a:ext>
              </a:extLst>
            </p:cNvPr>
            <p:cNvGrpSpPr>
              <a:grpSpLocks noChangeAspect="1"/>
            </p:cNvGrpSpPr>
            <p:nvPr/>
          </p:nvGrpSpPr>
          <p:grpSpPr>
            <a:xfrm>
              <a:off x="20862753" y="0"/>
              <a:ext cx="12451707" cy="2129994"/>
              <a:chOff x="0" y="0"/>
              <a:chExt cx="12389117" cy="2119287"/>
            </a:xfrm>
          </p:grpSpPr>
          <p:sp>
            <p:nvSpPr>
              <p:cNvPr id="32" name="Freeform 38">
                <a:extLst>
                  <a:ext uri="{FF2B5EF4-FFF2-40B4-BE49-F238E27FC236}">
                    <a16:creationId xmlns:a16="http://schemas.microsoft.com/office/drawing/2014/main" id="{99DD27E0-E98A-2986-A6D5-C54F689C9C7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9" name="Group 39">
              <a:extLst>
                <a:ext uri="{FF2B5EF4-FFF2-40B4-BE49-F238E27FC236}">
                  <a16:creationId xmlns:a16="http://schemas.microsoft.com/office/drawing/2014/main" id="{26796F60-F8D7-A78B-7C58-BB34FA688F0F}"/>
                </a:ext>
              </a:extLst>
            </p:cNvPr>
            <p:cNvGrpSpPr>
              <a:grpSpLocks noChangeAspect="1"/>
            </p:cNvGrpSpPr>
            <p:nvPr/>
          </p:nvGrpSpPr>
          <p:grpSpPr>
            <a:xfrm>
              <a:off x="27330749" y="3142422"/>
              <a:ext cx="5983711" cy="2129994"/>
              <a:chOff x="0" y="0"/>
              <a:chExt cx="5953633" cy="2119287"/>
            </a:xfrm>
          </p:grpSpPr>
          <p:sp>
            <p:nvSpPr>
              <p:cNvPr id="31" name="Freeform 40">
                <a:extLst>
                  <a:ext uri="{FF2B5EF4-FFF2-40B4-BE49-F238E27FC236}">
                    <a16:creationId xmlns:a16="http://schemas.microsoft.com/office/drawing/2014/main" id="{4A35789B-7F89-7CBB-A337-734E8A53655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2" name="Text Placeholder 6">
            <a:extLst>
              <a:ext uri="{FF2B5EF4-FFF2-40B4-BE49-F238E27FC236}">
                <a16:creationId xmlns:a16="http://schemas.microsoft.com/office/drawing/2014/main" id="{4D16F2C6-63E1-9B96-D246-EE6A71E67F42}"/>
              </a:ext>
            </a:extLst>
          </p:cNvPr>
          <p:cNvSpPr>
            <a:spLocks noGrp="1"/>
          </p:cNvSpPr>
          <p:nvPr>
            <p:ph type="body" sz="half" idx="2"/>
          </p:nvPr>
        </p:nvSpPr>
        <p:spPr>
          <a:xfrm>
            <a:off x="1513996" y="1627071"/>
            <a:ext cx="10124717" cy="307777"/>
          </a:xfrm>
        </p:spPr>
        <p:txBody>
          <a:bodyPr wrap="square">
            <a:sp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0" name="Text Placeholder 6">
            <a:extLst>
              <a:ext uri="{FF2B5EF4-FFF2-40B4-BE49-F238E27FC236}">
                <a16:creationId xmlns:a16="http://schemas.microsoft.com/office/drawing/2014/main" id="{CD994B8B-23FE-F08F-C688-105E4689B6B8}"/>
              </a:ext>
            </a:extLst>
          </p:cNvPr>
          <p:cNvSpPr>
            <a:spLocks noGrp="1"/>
          </p:cNvSpPr>
          <p:nvPr>
            <p:ph type="body" sz="half" idx="10"/>
          </p:nvPr>
        </p:nvSpPr>
        <p:spPr>
          <a:xfrm>
            <a:off x="1513996" y="2705035"/>
            <a:ext cx="10124717" cy="307777"/>
          </a:xfrm>
        </p:spPr>
        <p:txBody>
          <a:bodyPr wrap="square">
            <a:sp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3" name="Text Placeholder 6">
            <a:extLst>
              <a:ext uri="{FF2B5EF4-FFF2-40B4-BE49-F238E27FC236}">
                <a16:creationId xmlns:a16="http://schemas.microsoft.com/office/drawing/2014/main" id="{22E291F0-77F3-BE97-8BFA-00EE56A59463}"/>
              </a:ext>
            </a:extLst>
          </p:cNvPr>
          <p:cNvSpPr>
            <a:spLocks noGrp="1"/>
          </p:cNvSpPr>
          <p:nvPr>
            <p:ph type="body" sz="half" idx="11"/>
          </p:nvPr>
        </p:nvSpPr>
        <p:spPr>
          <a:xfrm>
            <a:off x="1513996" y="3875582"/>
            <a:ext cx="10124717" cy="307777"/>
          </a:xfrm>
        </p:spPr>
        <p:txBody>
          <a:bodyPr wrap="square">
            <a:sp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4" name="Text Placeholder 6">
            <a:extLst>
              <a:ext uri="{FF2B5EF4-FFF2-40B4-BE49-F238E27FC236}">
                <a16:creationId xmlns:a16="http://schemas.microsoft.com/office/drawing/2014/main" id="{F27463C7-282B-4A17-5F0E-607F02663D9D}"/>
              </a:ext>
            </a:extLst>
          </p:cNvPr>
          <p:cNvSpPr>
            <a:spLocks noGrp="1"/>
          </p:cNvSpPr>
          <p:nvPr>
            <p:ph type="body" sz="half" idx="12"/>
          </p:nvPr>
        </p:nvSpPr>
        <p:spPr>
          <a:xfrm>
            <a:off x="1513996" y="4978297"/>
            <a:ext cx="10124717" cy="307777"/>
          </a:xfrm>
        </p:spPr>
        <p:txBody>
          <a:bodyPr wrap="square">
            <a:sp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41" name="Text Placeholder 40">
            <a:extLst>
              <a:ext uri="{FF2B5EF4-FFF2-40B4-BE49-F238E27FC236}">
                <a16:creationId xmlns:a16="http://schemas.microsoft.com/office/drawing/2014/main" id="{21347703-A893-63BF-101A-06ED0411B54C}"/>
              </a:ext>
            </a:extLst>
          </p:cNvPr>
          <p:cNvSpPr>
            <a:spLocks noGrp="1"/>
          </p:cNvSpPr>
          <p:nvPr>
            <p:ph type="body" sz="quarter" idx="16" hasCustomPrompt="1"/>
          </p:nvPr>
        </p:nvSpPr>
        <p:spPr>
          <a:xfrm>
            <a:off x="1243308" y="6518996"/>
            <a:ext cx="10395410" cy="218107"/>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 name="Title 55">
            <a:extLst>
              <a:ext uri="{FF2B5EF4-FFF2-40B4-BE49-F238E27FC236}">
                <a16:creationId xmlns:a16="http://schemas.microsoft.com/office/drawing/2014/main" id="{6E5308E7-04F0-5191-47FC-478C51EA0BF7}"/>
              </a:ext>
            </a:extLst>
          </p:cNvPr>
          <p:cNvSpPr>
            <a:spLocks noGrp="1"/>
          </p:cNvSpPr>
          <p:nvPr>
            <p:ph type="title" hasCustomPrompt="1"/>
          </p:nvPr>
        </p:nvSpPr>
        <p:spPr>
          <a:xfrm>
            <a:off x="1513997" y="556280"/>
            <a:ext cx="5718026" cy="424732"/>
          </a:xfrm>
        </p:spPr>
        <p:txBody>
          <a:bodyPr wrap="square">
            <a:spAutoFit/>
          </a:bodyPr>
          <a:lstStyle>
            <a:lvl1pPr algn="l">
              <a:defRPr sz="2400">
                <a:solidFill>
                  <a:srgbClr val="002A4D"/>
                </a:solidFill>
              </a:defRPr>
            </a:lvl1pPr>
          </a:lstStyle>
          <a:p>
            <a:r>
              <a:rPr lang="en-US"/>
              <a:t>Slide Title Goes Here</a:t>
            </a:r>
          </a:p>
        </p:txBody>
      </p:sp>
    </p:spTree>
    <p:extLst>
      <p:ext uri="{BB962C8B-B14F-4D97-AF65-F5344CB8AC3E}">
        <p14:creationId xmlns:p14="http://schemas.microsoft.com/office/powerpoint/2010/main" val="3681843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Slide w/8 Bullets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700" y="336282"/>
            <a:ext cx="1118504" cy="216528"/>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536780" y="1692254"/>
            <a:ext cx="465421" cy="420403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3239977" y="556280"/>
            <a:ext cx="5718028" cy="424732"/>
          </a:xfrm>
        </p:spPr>
        <p:txBody>
          <a:bodyPr wrap="square">
            <a:spAutoFit/>
          </a:bodyPr>
          <a:lstStyle>
            <a:lvl1pPr algn="ctr">
              <a:defRPr sz="2400">
                <a:solidFill>
                  <a:schemeClr val="tx2"/>
                </a:solidFill>
              </a:defRPr>
            </a:lvl1pPr>
          </a:lstStyle>
          <a:p>
            <a:r>
              <a:rPr lang="en-US"/>
              <a:t>Slide Title Goes Here</a:t>
            </a:r>
          </a:p>
        </p:txBody>
      </p:sp>
      <p:sp>
        <p:nvSpPr>
          <p:cNvPr id="42" name="Text Placeholder 6">
            <a:extLst>
              <a:ext uri="{FF2B5EF4-FFF2-40B4-BE49-F238E27FC236}">
                <a16:creationId xmlns:a16="http://schemas.microsoft.com/office/drawing/2014/main" id="{4D16F2C6-63E1-9B96-D246-EE6A71E67F42}"/>
              </a:ext>
            </a:extLst>
          </p:cNvPr>
          <p:cNvSpPr>
            <a:spLocks noGrp="1"/>
          </p:cNvSpPr>
          <p:nvPr>
            <p:ph type="body" sz="half" idx="2"/>
          </p:nvPr>
        </p:nvSpPr>
        <p:spPr>
          <a:xfrm>
            <a:off x="1513997" y="1627071"/>
            <a:ext cx="3996152" cy="261610"/>
          </a:xfrm>
        </p:spPr>
        <p:txBody>
          <a:bodyPr wrap="square">
            <a:spAutoFit/>
          </a:bodyPr>
          <a:lstStyle>
            <a:lvl1pPr marL="0" indent="0">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40" name="Text Placeholder 6">
            <a:extLst>
              <a:ext uri="{FF2B5EF4-FFF2-40B4-BE49-F238E27FC236}">
                <a16:creationId xmlns:a16="http://schemas.microsoft.com/office/drawing/2014/main" id="{CD994B8B-23FE-F08F-C688-105E4689B6B8}"/>
              </a:ext>
            </a:extLst>
          </p:cNvPr>
          <p:cNvSpPr>
            <a:spLocks noGrp="1"/>
          </p:cNvSpPr>
          <p:nvPr>
            <p:ph type="body" sz="half" idx="10"/>
          </p:nvPr>
        </p:nvSpPr>
        <p:spPr>
          <a:xfrm>
            <a:off x="1513997" y="2962941"/>
            <a:ext cx="3996152" cy="261610"/>
          </a:xfrm>
        </p:spPr>
        <p:txBody>
          <a:bodyPr wrap="square">
            <a:spAutoFit/>
          </a:bodyPr>
          <a:lstStyle>
            <a:lvl1pPr marL="0" indent="0">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43" name="Text Placeholder 6">
            <a:extLst>
              <a:ext uri="{FF2B5EF4-FFF2-40B4-BE49-F238E27FC236}">
                <a16:creationId xmlns:a16="http://schemas.microsoft.com/office/drawing/2014/main" id="{22E291F0-77F3-BE97-8BFA-00EE56A59463}"/>
              </a:ext>
            </a:extLst>
          </p:cNvPr>
          <p:cNvSpPr>
            <a:spLocks noGrp="1"/>
          </p:cNvSpPr>
          <p:nvPr>
            <p:ph type="body" sz="half" idx="11"/>
          </p:nvPr>
        </p:nvSpPr>
        <p:spPr>
          <a:xfrm>
            <a:off x="1513997" y="4298811"/>
            <a:ext cx="3996152" cy="261610"/>
          </a:xfrm>
        </p:spPr>
        <p:txBody>
          <a:bodyPr wrap="square">
            <a:spAutoFit/>
          </a:bodyPr>
          <a:lstStyle>
            <a:lvl1pPr marL="0" indent="0">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44" name="Text Placeholder 6">
            <a:extLst>
              <a:ext uri="{FF2B5EF4-FFF2-40B4-BE49-F238E27FC236}">
                <a16:creationId xmlns:a16="http://schemas.microsoft.com/office/drawing/2014/main" id="{F27463C7-282B-4A17-5F0E-607F02663D9D}"/>
              </a:ext>
            </a:extLst>
          </p:cNvPr>
          <p:cNvSpPr>
            <a:spLocks noGrp="1"/>
          </p:cNvSpPr>
          <p:nvPr>
            <p:ph type="body" sz="half" idx="12"/>
          </p:nvPr>
        </p:nvSpPr>
        <p:spPr>
          <a:xfrm>
            <a:off x="1513997" y="5634681"/>
            <a:ext cx="3996152" cy="261610"/>
          </a:xfrm>
        </p:spPr>
        <p:txBody>
          <a:bodyPr wrap="square">
            <a:spAutoFit/>
          </a:bodyPr>
          <a:lstStyle>
            <a:lvl1pPr marL="0" indent="0">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41" name="Rectangle 40">
            <a:extLst>
              <a:ext uri="{FF2B5EF4-FFF2-40B4-BE49-F238E27FC236}">
                <a16:creationId xmlns:a16="http://schemas.microsoft.com/office/drawing/2014/main" id="{2A88A381-C180-7B41-4736-DE07402053EC}"/>
              </a:ext>
            </a:extLst>
          </p:cNvPr>
          <p:cNvSpPr/>
          <p:nvPr userDrawn="1"/>
        </p:nvSpPr>
        <p:spPr>
          <a:xfrm>
            <a:off x="11195782" y="1627071"/>
            <a:ext cx="465421" cy="4157504"/>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33BC737B-BA6D-8A3D-883F-F494AA9AC691}"/>
              </a:ext>
            </a:extLst>
          </p:cNvPr>
          <p:cNvCxnSpPr>
            <a:cxnSpLocks/>
          </p:cNvCxnSpPr>
          <p:nvPr userDrawn="1"/>
        </p:nvCxnSpPr>
        <p:spPr>
          <a:xfrm>
            <a:off x="6096000" y="1231572"/>
            <a:ext cx="0" cy="4937819"/>
          </a:xfrm>
          <a:prstGeom prst="line">
            <a:avLst/>
          </a:prstGeom>
          <a:ln w="28575" cap="rnd">
            <a:solidFill>
              <a:srgbClr val="FBB613"/>
            </a:solidFill>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28D1F6-E63A-E9D8-D63F-39A5EB3F0ED6}"/>
              </a:ext>
            </a:extLst>
          </p:cNvPr>
          <p:cNvSpPr>
            <a:spLocks noGrp="1"/>
          </p:cNvSpPr>
          <p:nvPr>
            <p:ph type="body" sz="half" idx="13"/>
          </p:nvPr>
        </p:nvSpPr>
        <p:spPr>
          <a:xfrm>
            <a:off x="6681852" y="1627071"/>
            <a:ext cx="3996152" cy="261610"/>
          </a:xfrm>
        </p:spPr>
        <p:txBody>
          <a:bodyPr wrap="square">
            <a:spAutoFit/>
          </a:bodyPr>
          <a:lstStyle>
            <a:lvl1pPr marL="0" indent="0" algn="r">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52" name="Text Placeholder 6">
            <a:extLst>
              <a:ext uri="{FF2B5EF4-FFF2-40B4-BE49-F238E27FC236}">
                <a16:creationId xmlns:a16="http://schemas.microsoft.com/office/drawing/2014/main" id="{6980FA21-CC29-70C5-4E21-46199EE0C0A2}"/>
              </a:ext>
            </a:extLst>
          </p:cNvPr>
          <p:cNvSpPr>
            <a:spLocks noGrp="1"/>
          </p:cNvSpPr>
          <p:nvPr>
            <p:ph type="body" sz="half" idx="14"/>
          </p:nvPr>
        </p:nvSpPr>
        <p:spPr>
          <a:xfrm>
            <a:off x="6681852" y="2962941"/>
            <a:ext cx="3996152" cy="261610"/>
          </a:xfrm>
        </p:spPr>
        <p:txBody>
          <a:bodyPr wrap="square">
            <a:spAutoFit/>
          </a:bodyPr>
          <a:lstStyle>
            <a:lvl1pPr marL="0" indent="0" algn="r">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53" name="Text Placeholder 6">
            <a:extLst>
              <a:ext uri="{FF2B5EF4-FFF2-40B4-BE49-F238E27FC236}">
                <a16:creationId xmlns:a16="http://schemas.microsoft.com/office/drawing/2014/main" id="{2B8F9843-471C-B5F3-483A-8B33C340A95F}"/>
              </a:ext>
            </a:extLst>
          </p:cNvPr>
          <p:cNvSpPr>
            <a:spLocks noGrp="1"/>
          </p:cNvSpPr>
          <p:nvPr>
            <p:ph type="body" sz="half" idx="15"/>
          </p:nvPr>
        </p:nvSpPr>
        <p:spPr>
          <a:xfrm>
            <a:off x="6681852" y="4298810"/>
            <a:ext cx="3996152" cy="261610"/>
          </a:xfrm>
        </p:spPr>
        <p:txBody>
          <a:bodyPr wrap="square">
            <a:spAutoFit/>
          </a:bodyPr>
          <a:lstStyle>
            <a:lvl1pPr marL="0" indent="0" algn="r">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54" name="Text Placeholder 6">
            <a:extLst>
              <a:ext uri="{FF2B5EF4-FFF2-40B4-BE49-F238E27FC236}">
                <a16:creationId xmlns:a16="http://schemas.microsoft.com/office/drawing/2014/main" id="{7A7ED8B9-DB67-4431-D006-2D7939DBF9A3}"/>
              </a:ext>
            </a:extLst>
          </p:cNvPr>
          <p:cNvSpPr>
            <a:spLocks noGrp="1"/>
          </p:cNvSpPr>
          <p:nvPr>
            <p:ph type="body" sz="half" idx="16"/>
          </p:nvPr>
        </p:nvSpPr>
        <p:spPr>
          <a:xfrm>
            <a:off x="6681852" y="5634681"/>
            <a:ext cx="3996152" cy="261610"/>
          </a:xfrm>
        </p:spPr>
        <p:txBody>
          <a:bodyPr wrap="square">
            <a:spAutoFit/>
          </a:bodyPr>
          <a:lstStyle>
            <a:lvl1pPr marL="0" indent="0" algn="r">
              <a:lnSpc>
                <a:spcPct val="100000"/>
              </a:lnSpc>
              <a:spcBef>
                <a:spcPts val="0"/>
              </a:spcBef>
              <a:buFont typeface="Arial" panose="020B0604020202020204" pitchFamily="34" charset="0"/>
              <a:buNone/>
              <a:defRPr sz="1100">
                <a:solidFill>
                  <a:srgbClr val="002A4D"/>
                </a:solidFill>
                <a:latin typeface="Montserrat" panose="02000505000000020004" pitchFamily="2" charset="77"/>
              </a:defRPr>
            </a:lvl1pPr>
          </a:lstStyle>
          <a:p>
            <a:pPr lvl="0"/>
            <a:r>
              <a:rPr lang="en-US"/>
              <a:t>Click to edit Master text styles</a:t>
            </a:r>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195132" y="632765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algn="ctr"/>
            <a:fld id="{00000000-1234-1234-1234-123412341234}" type="slidenum">
              <a:rPr lang="en-US" sz="1000" smtClean="0">
                <a:solidFill>
                  <a:schemeClr val="bg1"/>
                </a:solidFill>
                <a:latin typeface="Montserrat Medium" pitchFamily="2" charset="77"/>
              </a:rPr>
              <a:pPr algn="ctr"/>
              <a:t>‹#›</a:t>
            </a:fld>
            <a:endParaRPr lang="en-US" sz="1000">
              <a:solidFill>
                <a:schemeClr val="bg1"/>
              </a:solidFill>
              <a:latin typeface="Montserrat Medium" pitchFamily="2" charset="77"/>
            </a:endParaRPr>
          </a:p>
        </p:txBody>
      </p:sp>
      <p:sp>
        <p:nvSpPr>
          <p:cNvPr id="4" name="Text Placeholder 40">
            <a:extLst>
              <a:ext uri="{FF2B5EF4-FFF2-40B4-BE49-F238E27FC236}">
                <a16:creationId xmlns:a16="http://schemas.microsoft.com/office/drawing/2014/main" id="{3DB7325B-E292-1755-9962-E694B6C3313D}"/>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50" name="Group 18">
            <a:extLst>
              <a:ext uri="{FF2B5EF4-FFF2-40B4-BE49-F238E27FC236}">
                <a16:creationId xmlns:a16="http://schemas.microsoft.com/office/drawing/2014/main" id="{F28A57DA-3007-D30E-4343-08E068E22694}"/>
              </a:ext>
            </a:extLst>
          </p:cNvPr>
          <p:cNvGrpSpPr/>
          <p:nvPr userDrawn="1"/>
        </p:nvGrpSpPr>
        <p:grpSpPr>
          <a:xfrm flipH="1">
            <a:off x="-15446" y="320958"/>
            <a:ext cx="3058886" cy="676204"/>
            <a:chOff x="9464026" y="0"/>
            <a:chExt cx="23850434" cy="5272428"/>
          </a:xfrm>
        </p:grpSpPr>
        <p:grpSp>
          <p:nvGrpSpPr>
            <p:cNvPr id="55" name="Group 27">
              <a:extLst>
                <a:ext uri="{FF2B5EF4-FFF2-40B4-BE49-F238E27FC236}">
                  <a16:creationId xmlns:a16="http://schemas.microsoft.com/office/drawing/2014/main" id="{9819A580-CB0E-037A-367E-A158ED084590}"/>
                </a:ext>
              </a:extLst>
            </p:cNvPr>
            <p:cNvGrpSpPr>
              <a:grpSpLocks noChangeAspect="1"/>
            </p:cNvGrpSpPr>
            <p:nvPr/>
          </p:nvGrpSpPr>
          <p:grpSpPr>
            <a:xfrm>
              <a:off x="14163432" y="3142422"/>
              <a:ext cx="2130070" cy="2129866"/>
              <a:chOff x="0" y="0"/>
              <a:chExt cx="2119363" cy="2119160"/>
            </a:xfrm>
          </p:grpSpPr>
          <p:sp>
            <p:nvSpPr>
              <p:cNvPr id="70" name="Freeform 28">
                <a:extLst>
                  <a:ext uri="{FF2B5EF4-FFF2-40B4-BE49-F238E27FC236}">
                    <a16:creationId xmlns:a16="http://schemas.microsoft.com/office/drawing/2014/main" id="{7E67258A-A4C3-DF0F-5731-5E166BD553E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7" name="Group 29">
              <a:extLst>
                <a:ext uri="{FF2B5EF4-FFF2-40B4-BE49-F238E27FC236}">
                  <a16:creationId xmlns:a16="http://schemas.microsoft.com/office/drawing/2014/main" id="{33620434-1292-FDD9-429E-F335E7CB5A65}"/>
                </a:ext>
              </a:extLst>
            </p:cNvPr>
            <p:cNvGrpSpPr>
              <a:grpSpLocks noChangeAspect="1"/>
            </p:cNvGrpSpPr>
            <p:nvPr/>
          </p:nvGrpSpPr>
          <p:grpSpPr>
            <a:xfrm>
              <a:off x="9464026" y="0"/>
              <a:ext cx="7784824" cy="2129994"/>
              <a:chOff x="0" y="0"/>
              <a:chExt cx="7745692" cy="2119287"/>
            </a:xfrm>
          </p:grpSpPr>
          <p:sp>
            <p:nvSpPr>
              <p:cNvPr id="69" name="Freeform 30">
                <a:extLst>
                  <a:ext uri="{FF2B5EF4-FFF2-40B4-BE49-F238E27FC236}">
                    <a16:creationId xmlns:a16="http://schemas.microsoft.com/office/drawing/2014/main" id="{2503C8D3-09E7-AA23-D78A-B1ED8BA4BCE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9" name="Group 31">
              <a:extLst>
                <a:ext uri="{FF2B5EF4-FFF2-40B4-BE49-F238E27FC236}">
                  <a16:creationId xmlns:a16="http://schemas.microsoft.com/office/drawing/2014/main" id="{E1773C3C-7E41-388E-1B62-52E23DA82C6B}"/>
                </a:ext>
              </a:extLst>
            </p:cNvPr>
            <p:cNvGrpSpPr>
              <a:grpSpLocks noChangeAspect="1"/>
            </p:cNvGrpSpPr>
            <p:nvPr/>
          </p:nvGrpSpPr>
          <p:grpSpPr>
            <a:xfrm>
              <a:off x="17990779" y="0"/>
              <a:ext cx="2130058" cy="2129853"/>
              <a:chOff x="0" y="0"/>
              <a:chExt cx="2119351" cy="2119147"/>
            </a:xfrm>
          </p:grpSpPr>
          <p:sp>
            <p:nvSpPr>
              <p:cNvPr id="68" name="Freeform 32">
                <a:extLst>
                  <a:ext uri="{FF2B5EF4-FFF2-40B4-BE49-F238E27FC236}">
                    <a16:creationId xmlns:a16="http://schemas.microsoft.com/office/drawing/2014/main" id="{F69EBB22-C9F7-EF33-CB4D-53F00B5B920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0" name="Group 33">
              <a:extLst>
                <a:ext uri="{FF2B5EF4-FFF2-40B4-BE49-F238E27FC236}">
                  <a16:creationId xmlns:a16="http://schemas.microsoft.com/office/drawing/2014/main" id="{94EC43CB-D618-6B12-952C-321F5B60EB05}"/>
                </a:ext>
              </a:extLst>
            </p:cNvPr>
            <p:cNvGrpSpPr>
              <a:grpSpLocks noChangeAspect="1"/>
            </p:cNvGrpSpPr>
            <p:nvPr/>
          </p:nvGrpSpPr>
          <p:grpSpPr>
            <a:xfrm>
              <a:off x="17011180" y="3142434"/>
              <a:ext cx="6754079" cy="2129994"/>
              <a:chOff x="0" y="0"/>
              <a:chExt cx="6720129" cy="2119287"/>
            </a:xfrm>
          </p:grpSpPr>
          <p:sp>
            <p:nvSpPr>
              <p:cNvPr id="67" name="Freeform 34">
                <a:extLst>
                  <a:ext uri="{FF2B5EF4-FFF2-40B4-BE49-F238E27FC236}">
                    <a16:creationId xmlns:a16="http://schemas.microsoft.com/office/drawing/2014/main" id="{F0F3E83C-D193-5EB0-44CB-3466A93900C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61" name="Group 35">
              <a:extLst>
                <a:ext uri="{FF2B5EF4-FFF2-40B4-BE49-F238E27FC236}">
                  <a16:creationId xmlns:a16="http://schemas.microsoft.com/office/drawing/2014/main" id="{7BD152F0-A789-DA3E-B037-7F3D159585AA}"/>
                </a:ext>
              </a:extLst>
            </p:cNvPr>
            <p:cNvGrpSpPr>
              <a:grpSpLocks noChangeAspect="1"/>
            </p:cNvGrpSpPr>
            <p:nvPr/>
          </p:nvGrpSpPr>
          <p:grpSpPr>
            <a:xfrm>
              <a:off x="24482976" y="3142422"/>
              <a:ext cx="2130070" cy="2129866"/>
              <a:chOff x="0" y="0"/>
              <a:chExt cx="2119363" cy="2119160"/>
            </a:xfrm>
          </p:grpSpPr>
          <p:sp>
            <p:nvSpPr>
              <p:cNvPr id="66" name="Freeform 36">
                <a:extLst>
                  <a:ext uri="{FF2B5EF4-FFF2-40B4-BE49-F238E27FC236}">
                    <a16:creationId xmlns:a16="http://schemas.microsoft.com/office/drawing/2014/main" id="{CDED364D-A47B-F56D-5605-E4264E190B4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62" name="Group 37">
              <a:extLst>
                <a:ext uri="{FF2B5EF4-FFF2-40B4-BE49-F238E27FC236}">
                  <a16:creationId xmlns:a16="http://schemas.microsoft.com/office/drawing/2014/main" id="{88E337B5-D4B1-EA13-337A-BB36FA3C4ABF}"/>
                </a:ext>
              </a:extLst>
            </p:cNvPr>
            <p:cNvGrpSpPr>
              <a:grpSpLocks noChangeAspect="1"/>
            </p:cNvGrpSpPr>
            <p:nvPr/>
          </p:nvGrpSpPr>
          <p:grpSpPr>
            <a:xfrm>
              <a:off x="20862753" y="0"/>
              <a:ext cx="12451707" cy="2129994"/>
              <a:chOff x="0" y="0"/>
              <a:chExt cx="12389117" cy="2119287"/>
            </a:xfrm>
          </p:grpSpPr>
          <p:sp>
            <p:nvSpPr>
              <p:cNvPr id="65" name="Freeform 38">
                <a:extLst>
                  <a:ext uri="{FF2B5EF4-FFF2-40B4-BE49-F238E27FC236}">
                    <a16:creationId xmlns:a16="http://schemas.microsoft.com/office/drawing/2014/main" id="{CEDDB3C6-3647-3EB8-92D8-AAFB5CA22752}"/>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63" name="Group 39">
              <a:extLst>
                <a:ext uri="{FF2B5EF4-FFF2-40B4-BE49-F238E27FC236}">
                  <a16:creationId xmlns:a16="http://schemas.microsoft.com/office/drawing/2014/main" id="{0AA91E43-EF84-49B6-CC08-B4F3A1ACB2CE}"/>
                </a:ext>
              </a:extLst>
            </p:cNvPr>
            <p:cNvGrpSpPr>
              <a:grpSpLocks noChangeAspect="1"/>
            </p:cNvGrpSpPr>
            <p:nvPr/>
          </p:nvGrpSpPr>
          <p:grpSpPr>
            <a:xfrm>
              <a:off x="27330749" y="3142422"/>
              <a:ext cx="5983711" cy="2129994"/>
              <a:chOff x="0" y="0"/>
              <a:chExt cx="5953633" cy="2119287"/>
            </a:xfrm>
          </p:grpSpPr>
          <p:sp>
            <p:nvSpPr>
              <p:cNvPr id="64" name="Freeform 40">
                <a:extLst>
                  <a:ext uri="{FF2B5EF4-FFF2-40B4-BE49-F238E27FC236}">
                    <a16:creationId xmlns:a16="http://schemas.microsoft.com/office/drawing/2014/main" id="{CC2F0F99-05C2-FB75-1801-B201B79D9EC8}"/>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20114762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Slide w/3 Bullets and Pic_Colors">
    <p:spTree>
      <p:nvGrpSpPr>
        <p:cNvPr id="1" name=""/>
        <p:cNvGrpSpPr/>
        <p:nvPr/>
      </p:nvGrpSpPr>
      <p:grpSpPr>
        <a:xfrm>
          <a:off x="0" y="0"/>
          <a:ext cx="0" cy="0"/>
          <a:chOff x="0" y="0"/>
          <a:chExt cx="0" cy="0"/>
        </a:xfrm>
      </p:grpSpPr>
      <p:cxnSp>
        <p:nvCxnSpPr>
          <p:cNvPr id="132" name="Straight Connector 131">
            <a:extLst>
              <a:ext uri="{FF2B5EF4-FFF2-40B4-BE49-F238E27FC236}">
                <a16:creationId xmlns:a16="http://schemas.microsoft.com/office/drawing/2014/main" id="{518BE6D5-C944-F6C3-4684-D61C5513408A}"/>
              </a:ext>
            </a:extLst>
          </p:cNvPr>
          <p:cNvCxnSpPr/>
          <p:nvPr userDrawn="1"/>
        </p:nvCxnSpPr>
        <p:spPr>
          <a:xfrm>
            <a:off x="914400" y="1176080"/>
            <a:ext cx="0" cy="4505840"/>
          </a:xfrm>
          <a:prstGeom prst="line">
            <a:avLst/>
          </a:prstGeom>
          <a:ln w="34925">
            <a:headEnd type="oval"/>
            <a:tailEnd type="ova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C5715554-BFED-D3C6-F3F0-6483A0EE08D9}"/>
              </a:ext>
            </a:extLst>
          </p:cNvPr>
          <p:cNvGrpSpPr/>
          <p:nvPr userDrawn="1"/>
        </p:nvGrpSpPr>
        <p:grpSpPr>
          <a:xfrm>
            <a:off x="10542215" y="6313475"/>
            <a:ext cx="806169" cy="156064"/>
            <a:chOff x="10436933" y="1424045"/>
            <a:chExt cx="3986384" cy="771716"/>
          </a:xfrm>
        </p:grpSpPr>
        <p:grpSp>
          <p:nvGrpSpPr>
            <p:cNvPr id="9" name="Group 2">
              <a:extLst>
                <a:ext uri="{FF2B5EF4-FFF2-40B4-BE49-F238E27FC236}">
                  <a16:creationId xmlns:a16="http://schemas.microsoft.com/office/drawing/2014/main" id="{2B067641-216A-025A-2719-74A9D54689DA}"/>
                </a:ext>
              </a:extLst>
            </p:cNvPr>
            <p:cNvGrpSpPr>
              <a:grpSpLocks noChangeAspect="1"/>
            </p:cNvGrpSpPr>
            <p:nvPr userDrawn="1"/>
          </p:nvGrpSpPr>
          <p:grpSpPr>
            <a:xfrm>
              <a:off x="10436933" y="1424045"/>
              <a:ext cx="852335" cy="771525"/>
              <a:chOff x="0" y="0"/>
              <a:chExt cx="1136447" cy="1028700"/>
            </a:xfrm>
          </p:grpSpPr>
          <p:sp>
            <p:nvSpPr>
              <p:cNvPr id="17" name="Freeform 3">
                <a:extLst>
                  <a:ext uri="{FF2B5EF4-FFF2-40B4-BE49-F238E27FC236}">
                    <a16:creationId xmlns:a16="http://schemas.microsoft.com/office/drawing/2014/main" id="{8BDEBE1F-3D18-B865-15CC-31F8E64CBA8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8" name="Freeform 4">
                <a:extLst>
                  <a:ext uri="{FF2B5EF4-FFF2-40B4-BE49-F238E27FC236}">
                    <a16:creationId xmlns:a16="http://schemas.microsoft.com/office/drawing/2014/main" id="{672B7D35-C918-91D1-6515-22ABF6F7143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9" name="Freeform 5">
                <a:extLst>
                  <a:ext uri="{FF2B5EF4-FFF2-40B4-BE49-F238E27FC236}">
                    <a16:creationId xmlns:a16="http://schemas.microsoft.com/office/drawing/2014/main" id="{3BE4F3C2-2D2A-E9CF-BF93-66322C29CE2C}"/>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20" name="Freeform 6">
                <a:extLst>
                  <a:ext uri="{FF2B5EF4-FFF2-40B4-BE49-F238E27FC236}">
                    <a16:creationId xmlns:a16="http://schemas.microsoft.com/office/drawing/2014/main" id="{9E5898C7-0B87-2A9F-5858-9B2FAFCF7E5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21" name="Freeform 7">
                <a:extLst>
                  <a:ext uri="{FF2B5EF4-FFF2-40B4-BE49-F238E27FC236}">
                    <a16:creationId xmlns:a16="http://schemas.microsoft.com/office/drawing/2014/main" id="{ED2343E7-95D8-164F-9384-1F87C0E112A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22" name="Freeform 8">
                <a:extLst>
                  <a:ext uri="{FF2B5EF4-FFF2-40B4-BE49-F238E27FC236}">
                    <a16:creationId xmlns:a16="http://schemas.microsoft.com/office/drawing/2014/main" id="{4F5742BC-DE17-51C1-7F49-3642886A5906}"/>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23" name="Freeform 9">
                <a:extLst>
                  <a:ext uri="{FF2B5EF4-FFF2-40B4-BE49-F238E27FC236}">
                    <a16:creationId xmlns:a16="http://schemas.microsoft.com/office/drawing/2014/main" id="{086D8730-DB09-B12A-9A6C-AB67C89B8D1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4" name="Freeform 10">
                <a:extLst>
                  <a:ext uri="{FF2B5EF4-FFF2-40B4-BE49-F238E27FC236}">
                    <a16:creationId xmlns:a16="http://schemas.microsoft.com/office/drawing/2014/main" id="{3E38E8E7-0ABD-7AE1-AD88-27F888E3381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0" name="Group 11">
              <a:extLst>
                <a:ext uri="{FF2B5EF4-FFF2-40B4-BE49-F238E27FC236}">
                  <a16:creationId xmlns:a16="http://schemas.microsoft.com/office/drawing/2014/main" id="{5D6AD55A-93A4-E3BA-C52E-B38F68DC9D4F}"/>
                </a:ext>
              </a:extLst>
            </p:cNvPr>
            <p:cNvGrpSpPr>
              <a:grpSpLocks noChangeAspect="1"/>
            </p:cNvGrpSpPr>
            <p:nvPr userDrawn="1"/>
          </p:nvGrpSpPr>
          <p:grpSpPr>
            <a:xfrm>
              <a:off x="11319520" y="1424226"/>
              <a:ext cx="3103797" cy="771535"/>
              <a:chOff x="0" y="0"/>
              <a:chExt cx="4138397" cy="1028713"/>
            </a:xfrm>
          </p:grpSpPr>
          <p:sp>
            <p:nvSpPr>
              <p:cNvPr id="11" name="Freeform 12">
                <a:extLst>
                  <a:ext uri="{FF2B5EF4-FFF2-40B4-BE49-F238E27FC236}">
                    <a16:creationId xmlns:a16="http://schemas.microsoft.com/office/drawing/2014/main" id="{9F1CA8AF-91F6-E8A9-A80C-594C28E778BD}"/>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2" name="Freeform 13">
                <a:extLst>
                  <a:ext uri="{FF2B5EF4-FFF2-40B4-BE49-F238E27FC236}">
                    <a16:creationId xmlns:a16="http://schemas.microsoft.com/office/drawing/2014/main" id="{563D7749-09CA-C8BA-33DD-B47AC9AC8DF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13" name="Freeform 14">
                <a:extLst>
                  <a:ext uri="{FF2B5EF4-FFF2-40B4-BE49-F238E27FC236}">
                    <a16:creationId xmlns:a16="http://schemas.microsoft.com/office/drawing/2014/main" id="{A150B7F0-3F96-B9D2-7237-6B0497E7E4B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4" name="Freeform 15">
                <a:extLst>
                  <a:ext uri="{FF2B5EF4-FFF2-40B4-BE49-F238E27FC236}">
                    <a16:creationId xmlns:a16="http://schemas.microsoft.com/office/drawing/2014/main" id="{8C576EF3-CE0E-890A-8668-1DCFFE18E8DA}"/>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5" name="Freeform 16">
                <a:extLst>
                  <a:ext uri="{FF2B5EF4-FFF2-40B4-BE49-F238E27FC236}">
                    <a16:creationId xmlns:a16="http://schemas.microsoft.com/office/drawing/2014/main" id="{848B8ADA-95A5-EB53-A9D1-156804AF62A3}"/>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6" name="Freeform 17">
                <a:extLst>
                  <a:ext uri="{FF2B5EF4-FFF2-40B4-BE49-F238E27FC236}">
                    <a16:creationId xmlns:a16="http://schemas.microsoft.com/office/drawing/2014/main" id="{6268AB19-3B7E-84F1-012F-44C79EDE7C7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7" name="Google Shape;130;p55">
            <a:extLst>
              <a:ext uri="{FF2B5EF4-FFF2-40B4-BE49-F238E27FC236}">
                <a16:creationId xmlns:a16="http://schemas.microsoft.com/office/drawing/2014/main" id="{0AA8B5E5-61A5-60E0-F885-8EF5623D0864}"/>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8" name="Straight Connector 27">
            <a:extLst>
              <a:ext uri="{FF2B5EF4-FFF2-40B4-BE49-F238E27FC236}">
                <a16:creationId xmlns:a16="http://schemas.microsoft.com/office/drawing/2014/main" id="{070BE0A6-A484-3C9A-4E53-CDBC0E3BC8E4}"/>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9" name="Text Placeholder 6">
            <a:extLst>
              <a:ext uri="{FF2B5EF4-FFF2-40B4-BE49-F238E27FC236}">
                <a16:creationId xmlns:a16="http://schemas.microsoft.com/office/drawing/2014/main" id="{012865A4-6D78-3C5A-ECFB-EC59DA61DBF9}"/>
              </a:ext>
            </a:extLst>
          </p:cNvPr>
          <p:cNvSpPr>
            <a:spLocks noGrp="1"/>
          </p:cNvSpPr>
          <p:nvPr>
            <p:ph type="body" sz="half" idx="2"/>
          </p:nvPr>
        </p:nvSpPr>
        <p:spPr>
          <a:xfrm>
            <a:off x="1531159" y="1522065"/>
            <a:ext cx="4564841" cy="307777"/>
          </a:xfrm>
        </p:spPr>
        <p:txBody>
          <a:bodyPr wrap="square">
            <a:sp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71" name="Text Placeholder 6">
            <a:extLst>
              <a:ext uri="{FF2B5EF4-FFF2-40B4-BE49-F238E27FC236}">
                <a16:creationId xmlns:a16="http://schemas.microsoft.com/office/drawing/2014/main" id="{AA769320-ACBF-782A-14D3-3E9855013A52}"/>
              </a:ext>
            </a:extLst>
          </p:cNvPr>
          <p:cNvSpPr>
            <a:spLocks noGrp="1"/>
          </p:cNvSpPr>
          <p:nvPr>
            <p:ph type="body" sz="half" idx="11"/>
          </p:nvPr>
        </p:nvSpPr>
        <p:spPr>
          <a:xfrm>
            <a:off x="1531159" y="3275111"/>
            <a:ext cx="4564841" cy="307777"/>
          </a:xfrm>
        </p:spPr>
        <p:txBody>
          <a:bodyPr wrap="square">
            <a:sp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72" name="Text Placeholder 6">
            <a:extLst>
              <a:ext uri="{FF2B5EF4-FFF2-40B4-BE49-F238E27FC236}">
                <a16:creationId xmlns:a16="http://schemas.microsoft.com/office/drawing/2014/main" id="{845F072E-694E-85B3-1C0E-C264301C9137}"/>
              </a:ext>
            </a:extLst>
          </p:cNvPr>
          <p:cNvSpPr>
            <a:spLocks noGrp="1"/>
          </p:cNvSpPr>
          <p:nvPr>
            <p:ph type="body" sz="half" idx="12"/>
          </p:nvPr>
        </p:nvSpPr>
        <p:spPr>
          <a:xfrm>
            <a:off x="1531159" y="5025035"/>
            <a:ext cx="4564841" cy="307777"/>
          </a:xfrm>
        </p:spPr>
        <p:txBody>
          <a:bodyPr wrap="square">
            <a:spAutoFit/>
          </a:bodyPr>
          <a:lstStyle>
            <a:lvl1pPr marL="0" indent="0">
              <a:lnSpc>
                <a:spcPct val="100000"/>
              </a:lnSpc>
              <a:spcBef>
                <a:spcPts val="0"/>
              </a:spcBef>
              <a:buFont typeface="Arial" panose="020B0604020202020204" pitchFamily="34" charset="0"/>
              <a:buNone/>
              <a:defRPr sz="1400">
                <a:solidFill>
                  <a:srgbClr val="002A4D"/>
                </a:solidFill>
                <a:latin typeface="Montserrat" panose="02000505000000020004" pitchFamily="2" charset="77"/>
              </a:defRPr>
            </a:lvl1pPr>
          </a:lstStyle>
          <a:p>
            <a:pPr lvl="0"/>
            <a:r>
              <a:rPr lang="en-US"/>
              <a:t>Click to edit Master text styles</a:t>
            </a:r>
          </a:p>
        </p:txBody>
      </p:sp>
      <p:sp>
        <p:nvSpPr>
          <p:cNvPr id="2" name="Text Placeholder 40">
            <a:extLst>
              <a:ext uri="{FF2B5EF4-FFF2-40B4-BE49-F238E27FC236}">
                <a16:creationId xmlns:a16="http://schemas.microsoft.com/office/drawing/2014/main" id="{9146E7CF-8692-D3D3-477B-FB505BB63C74}"/>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65" name="Group 18">
            <a:extLst>
              <a:ext uri="{FF2B5EF4-FFF2-40B4-BE49-F238E27FC236}">
                <a16:creationId xmlns:a16="http://schemas.microsoft.com/office/drawing/2014/main" id="{E9F830CD-FA4A-5FAA-C8EB-17F310A04EFB}"/>
              </a:ext>
            </a:extLst>
          </p:cNvPr>
          <p:cNvGrpSpPr/>
          <p:nvPr userDrawn="1"/>
        </p:nvGrpSpPr>
        <p:grpSpPr>
          <a:xfrm rot="16200000">
            <a:off x="6561128" y="2706973"/>
            <a:ext cx="6431871" cy="1017924"/>
            <a:chOff x="0" y="0"/>
            <a:chExt cx="33314460" cy="5272428"/>
          </a:xfrm>
        </p:grpSpPr>
        <p:grpSp>
          <p:nvGrpSpPr>
            <p:cNvPr id="66" name="Group 19">
              <a:extLst>
                <a:ext uri="{FF2B5EF4-FFF2-40B4-BE49-F238E27FC236}">
                  <a16:creationId xmlns:a16="http://schemas.microsoft.com/office/drawing/2014/main" id="{2F10860F-A522-CF1E-EA01-24DE80A28522}"/>
                </a:ext>
              </a:extLst>
            </p:cNvPr>
            <p:cNvGrpSpPr>
              <a:grpSpLocks noChangeAspect="1"/>
            </p:cNvGrpSpPr>
            <p:nvPr/>
          </p:nvGrpSpPr>
          <p:grpSpPr>
            <a:xfrm>
              <a:off x="0" y="3142422"/>
              <a:ext cx="1369212" cy="2129866"/>
              <a:chOff x="0" y="0"/>
              <a:chExt cx="1362329" cy="2119160"/>
            </a:xfrm>
          </p:grpSpPr>
          <p:sp>
            <p:nvSpPr>
              <p:cNvPr id="92" name="Freeform 20">
                <a:extLst>
                  <a:ext uri="{FF2B5EF4-FFF2-40B4-BE49-F238E27FC236}">
                    <a16:creationId xmlns:a16="http://schemas.microsoft.com/office/drawing/2014/main" id="{2CC346BA-D514-36F2-C6D0-9F2EEB48A7B5}"/>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67" name="Group 21">
              <a:extLst>
                <a:ext uri="{FF2B5EF4-FFF2-40B4-BE49-F238E27FC236}">
                  <a16:creationId xmlns:a16="http://schemas.microsoft.com/office/drawing/2014/main" id="{42B033EF-7DB2-BFD4-FBC8-82B23F43D214}"/>
                </a:ext>
              </a:extLst>
            </p:cNvPr>
            <p:cNvGrpSpPr>
              <a:grpSpLocks noChangeAspect="1"/>
            </p:cNvGrpSpPr>
            <p:nvPr/>
          </p:nvGrpSpPr>
          <p:grpSpPr>
            <a:xfrm>
              <a:off x="0" y="0"/>
              <a:ext cx="5850134" cy="2129994"/>
              <a:chOff x="0" y="0"/>
              <a:chExt cx="5820728" cy="2119287"/>
            </a:xfrm>
          </p:grpSpPr>
          <p:sp>
            <p:nvSpPr>
              <p:cNvPr id="91" name="Freeform 22">
                <a:extLst>
                  <a:ext uri="{FF2B5EF4-FFF2-40B4-BE49-F238E27FC236}">
                    <a16:creationId xmlns:a16="http://schemas.microsoft.com/office/drawing/2014/main" id="{C50E5383-0DF2-DB88-BC18-09F5B966857F}"/>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3" name="Group 23">
              <a:extLst>
                <a:ext uri="{FF2B5EF4-FFF2-40B4-BE49-F238E27FC236}">
                  <a16:creationId xmlns:a16="http://schemas.microsoft.com/office/drawing/2014/main" id="{1A9445C1-E5F3-5DF6-48DB-B48F2E707D96}"/>
                </a:ext>
              </a:extLst>
            </p:cNvPr>
            <p:cNvGrpSpPr>
              <a:grpSpLocks noChangeAspect="1"/>
            </p:cNvGrpSpPr>
            <p:nvPr/>
          </p:nvGrpSpPr>
          <p:grpSpPr>
            <a:xfrm>
              <a:off x="6592051" y="0"/>
              <a:ext cx="2130070" cy="2129853"/>
              <a:chOff x="0" y="0"/>
              <a:chExt cx="2119363" cy="2119147"/>
            </a:xfrm>
          </p:grpSpPr>
          <p:sp>
            <p:nvSpPr>
              <p:cNvPr id="90" name="Freeform 24">
                <a:extLst>
                  <a:ext uri="{FF2B5EF4-FFF2-40B4-BE49-F238E27FC236}">
                    <a16:creationId xmlns:a16="http://schemas.microsoft.com/office/drawing/2014/main" id="{BCFE77AC-522A-38CC-7341-6BB915A6146F}"/>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74" name="Group 25">
              <a:extLst>
                <a:ext uri="{FF2B5EF4-FFF2-40B4-BE49-F238E27FC236}">
                  <a16:creationId xmlns:a16="http://schemas.microsoft.com/office/drawing/2014/main" id="{C988775A-7A58-2D63-2339-3B6FAD69A0B4}"/>
                </a:ext>
              </a:extLst>
            </p:cNvPr>
            <p:cNvGrpSpPr>
              <a:grpSpLocks noChangeAspect="1"/>
            </p:cNvGrpSpPr>
            <p:nvPr/>
          </p:nvGrpSpPr>
          <p:grpSpPr>
            <a:xfrm>
              <a:off x="2086928" y="3142358"/>
              <a:ext cx="11358789" cy="2129994"/>
              <a:chOff x="0" y="0"/>
              <a:chExt cx="11301692" cy="2119287"/>
            </a:xfrm>
          </p:grpSpPr>
          <p:sp>
            <p:nvSpPr>
              <p:cNvPr id="89" name="Freeform 26">
                <a:extLst>
                  <a:ext uri="{FF2B5EF4-FFF2-40B4-BE49-F238E27FC236}">
                    <a16:creationId xmlns:a16="http://schemas.microsoft.com/office/drawing/2014/main" id="{E748F88A-D592-5055-4C91-D7CA24A6D8E5}"/>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75" name="Group 27">
              <a:extLst>
                <a:ext uri="{FF2B5EF4-FFF2-40B4-BE49-F238E27FC236}">
                  <a16:creationId xmlns:a16="http://schemas.microsoft.com/office/drawing/2014/main" id="{1FDCE889-B54F-1C97-03F7-F8A4FDDB9BBF}"/>
                </a:ext>
              </a:extLst>
            </p:cNvPr>
            <p:cNvGrpSpPr>
              <a:grpSpLocks noChangeAspect="1"/>
            </p:cNvGrpSpPr>
            <p:nvPr/>
          </p:nvGrpSpPr>
          <p:grpSpPr>
            <a:xfrm>
              <a:off x="14163432" y="3142422"/>
              <a:ext cx="2130070" cy="2129866"/>
              <a:chOff x="0" y="0"/>
              <a:chExt cx="2119363" cy="2119160"/>
            </a:xfrm>
          </p:grpSpPr>
          <p:sp>
            <p:nvSpPr>
              <p:cNvPr id="88" name="Freeform 28">
                <a:extLst>
                  <a:ext uri="{FF2B5EF4-FFF2-40B4-BE49-F238E27FC236}">
                    <a16:creationId xmlns:a16="http://schemas.microsoft.com/office/drawing/2014/main" id="{C093E11E-A4C5-A864-DBCC-7D7F595BDEF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6" name="Group 29">
              <a:extLst>
                <a:ext uri="{FF2B5EF4-FFF2-40B4-BE49-F238E27FC236}">
                  <a16:creationId xmlns:a16="http://schemas.microsoft.com/office/drawing/2014/main" id="{5E21CEDC-F66F-D8E3-6AB2-F90884364719}"/>
                </a:ext>
              </a:extLst>
            </p:cNvPr>
            <p:cNvGrpSpPr>
              <a:grpSpLocks noChangeAspect="1"/>
            </p:cNvGrpSpPr>
            <p:nvPr/>
          </p:nvGrpSpPr>
          <p:grpSpPr>
            <a:xfrm>
              <a:off x="9464026" y="0"/>
              <a:ext cx="7784824" cy="2129994"/>
              <a:chOff x="0" y="0"/>
              <a:chExt cx="7745692" cy="2119287"/>
            </a:xfrm>
          </p:grpSpPr>
          <p:sp>
            <p:nvSpPr>
              <p:cNvPr id="87" name="Freeform 30">
                <a:extLst>
                  <a:ext uri="{FF2B5EF4-FFF2-40B4-BE49-F238E27FC236}">
                    <a16:creationId xmlns:a16="http://schemas.microsoft.com/office/drawing/2014/main" id="{5E687642-11C1-E0DF-13B9-28155CE8F0B7}"/>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7" name="Group 31">
              <a:extLst>
                <a:ext uri="{FF2B5EF4-FFF2-40B4-BE49-F238E27FC236}">
                  <a16:creationId xmlns:a16="http://schemas.microsoft.com/office/drawing/2014/main" id="{B2F3661E-3C86-8B2F-88AB-E8699E009A36}"/>
                </a:ext>
              </a:extLst>
            </p:cNvPr>
            <p:cNvGrpSpPr>
              <a:grpSpLocks noChangeAspect="1"/>
            </p:cNvGrpSpPr>
            <p:nvPr/>
          </p:nvGrpSpPr>
          <p:grpSpPr>
            <a:xfrm>
              <a:off x="17990779" y="0"/>
              <a:ext cx="2130058" cy="2129853"/>
              <a:chOff x="0" y="0"/>
              <a:chExt cx="2119351" cy="2119147"/>
            </a:xfrm>
          </p:grpSpPr>
          <p:sp>
            <p:nvSpPr>
              <p:cNvPr id="86" name="Freeform 32">
                <a:extLst>
                  <a:ext uri="{FF2B5EF4-FFF2-40B4-BE49-F238E27FC236}">
                    <a16:creationId xmlns:a16="http://schemas.microsoft.com/office/drawing/2014/main" id="{4E483AA5-4497-8368-6702-875D967F178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8" name="Group 77">
              <a:extLst>
                <a:ext uri="{FF2B5EF4-FFF2-40B4-BE49-F238E27FC236}">
                  <a16:creationId xmlns:a16="http://schemas.microsoft.com/office/drawing/2014/main" id="{C279E621-57A1-228C-FFD8-1C741FAC4ADE}"/>
                </a:ext>
              </a:extLst>
            </p:cNvPr>
            <p:cNvGrpSpPr>
              <a:grpSpLocks noChangeAspect="1"/>
            </p:cNvGrpSpPr>
            <p:nvPr/>
          </p:nvGrpSpPr>
          <p:grpSpPr>
            <a:xfrm>
              <a:off x="17011180" y="3142434"/>
              <a:ext cx="6754079" cy="2129994"/>
              <a:chOff x="0" y="0"/>
              <a:chExt cx="6720129" cy="2119287"/>
            </a:xfrm>
          </p:grpSpPr>
          <p:sp>
            <p:nvSpPr>
              <p:cNvPr id="85" name="Freeform 34">
                <a:extLst>
                  <a:ext uri="{FF2B5EF4-FFF2-40B4-BE49-F238E27FC236}">
                    <a16:creationId xmlns:a16="http://schemas.microsoft.com/office/drawing/2014/main" id="{A547CF16-3412-1821-3DB9-B6A0A5166A5A}"/>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9" name="Group 35">
              <a:extLst>
                <a:ext uri="{FF2B5EF4-FFF2-40B4-BE49-F238E27FC236}">
                  <a16:creationId xmlns:a16="http://schemas.microsoft.com/office/drawing/2014/main" id="{0228C791-0E2E-0DD0-EE5F-9949AB05A1CE}"/>
                </a:ext>
              </a:extLst>
            </p:cNvPr>
            <p:cNvGrpSpPr>
              <a:grpSpLocks noChangeAspect="1"/>
            </p:cNvGrpSpPr>
            <p:nvPr/>
          </p:nvGrpSpPr>
          <p:grpSpPr>
            <a:xfrm>
              <a:off x="24482976" y="3142422"/>
              <a:ext cx="2130070" cy="2129866"/>
              <a:chOff x="0" y="0"/>
              <a:chExt cx="2119363" cy="2119160"/>
            </a:xfrm>
          </p:grpSpPr>
          <p:sp>
            <p:nvSpPr>
              <p:cNvPr id="84" name="Freeform 36">
                <a:extLst>
                  <a:ext uri="{FF2B5EF4-FFF2-40B4-BE49-F238E27FC236}">
                    <a16:creationId xmlns:a16="http://schemas.microsoft.com/office/drawing/2014/main" id="{528E13DD-0BDE-EB46-ED7B-5579D93662E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80" name="Group 37">
              <a:extLst>
                <a:ext uri="{FF2B5EF4-FFF2-40B4-BE49-F238E27FC236}">
                  <a16:creationId xmlns:a16="http://schemas.microsoft.com/office/drawing/2014/main" id="{836AC093-DAE8-5BD8-A355-909346C397BD}"/>
                </a:ext>
              </a:extLst>
            </p:cNvPr>
            <p:cNvGrpSpPr>
              <a:grpSpLocks noChangeAspect="1"/>
            </p:cNvGrpSpPr>
            <p:nvPr/>
          </p:nvGrpSpPr>
          <p:grpSpPr>
            <a:xfrm>
              <a:off x="20862753" y="0"/>
              <a:ext cx="12451707" cy="2129994"/>
              <a:chOff x="0" y="0"/>
              <a:chExt cx="12389117" cy="2119287"/>
            </a:xfrm>
          </p:grpSpPr>
          <p:sp>
            <p:nvSpPr>
              <p:cNvPr id="83" name="Freeform 38">
                <a:extLst>
                  <a:ext uri="{FF2B5EF4-FFF2-40B4-BE49-F238E27FC236}">
                    <a16:creationId xmlns:a16="http://schemas.microsoft.com/office/drawing/2014/main" id="{EEFE8607-85F9-E130-CABB-73B30F2E835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81" name="Group 39">
              <a:extLst>
                <a:ext uri="{FF2B5EF4-FFF2-40B4-BE49-F238E27FC236}">
                  <a16:creationId xmlns:a16="http://schemas.microsoft.com/office/drawing/2014/main" id="{4BA11D25-19D2-4A99-F41F-BDA2F83AE85E}"/>
                </a:ext>
              </a:extLst>
            </p:cNvPr>
            <p:cNvGrpSpPr>
              <a:grpSpLocks noChangeAspect="1"/>
            </p:cNvGrpSpPr>
            <p:nvPr/>
          </p:nvGrpSpPr>
          <p:grpSpPr>
            <a:xfrm>
              <a:off x="27330749" y="3142422"/>
              <a:ext cx="5983711" cy="2129994"/>
              <a:chOff x="0" y="0"/>
              <a:chExt cx="5953633" cy="2119287"/>
            </a:xfrm>
          </p:grpSpPr>
          <p:sp>
            <p:nvSpPr>
              <p:cNvPr id="82" name="Freeform 40">
                <a:extLst>
                  <a:ext uri="{FF2B5EF4-FFF2-40B4-BE49-F238E27FC236}">
                    <a16:creationId xmlns:a16="http://schemas.microsoft.com/office/drawing/2014/main" id="{884C6669-5DF6-CDF9-9213-084980E15073}"/>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116" name="Rectangle 115">
            <a:extLst>
              <a:ext uri="{FF2B5EF4-FFF2-40B4-BE49-F238E27FC236}">
                <a16:creationId xmlns:a16="http://schemas.microsoft.com/office/drawing/2014/main" id="{B1077D39-DE0E-3CE2-6D8E-A0B15F038E27}"/>
              </a:ext>
            </a:extLst>
          </p:cNvPr>
          <p:cNvSpPr/>
          <p:nvPr userDrawn="1"/>
        </p:nvSpPr>
        <p:spPr>
          <a:xfrm>
            <a:off x="1" y="-1822181"/>
            <a:ext cx="12192000" cy="1818000"/>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8">
            <a:extLst>
              <a:ext uri="{FF2B5EF4-FFF2-40B4-BE49-F238E27FC236}">
                <a16:creationId xmlns:a16="http://schemas.microsoft.com/office/drawing/2014/main" id="{A79985D5-F9A2-E520-8166-FC23339BAA91}"/>
              </a:ext>
            </a:extLst>
          </p:cNvPr>
          <p:cNvGrpSpPr/>
          <p:nvPr userDrawn="1"/>
        </p:nvGrpSpPr>
        <p:grpSpPr>
          <a:xfrm rot="16200000">
            <a:off x="8745684" y="1869299"/>
            <a:ext cx="4810345" cy="1063385"/>
            <a:chOff x="9464026" y="0"/>
            <a:chExt cx="23850434" cy="5272428"/>
          </a:xfrm>
        </p:grpSpPr>
        <p:grpSp>
          <p:nvGrpSpPr>
            <p:cNvPr id="118" name="Group 27">
              <a:extLst>
                <a:ext uri="{FF2B5EF4-FFF2-40B4-BE49-F238E27FC236}">
                  <a16:creationId xmlns:a16="http://schemas.microsoft.com/office/drawing/2014/main" id="{19EE4CAE-B00D-9550-CD14-9E2FC6BE410F}"/>
                </a:ext>
              </a:extLst>
            </p:cNvPr>
            <p:cNvGrpSpPr>
              <a:grpSpLocks noChangeAspect="1"/>
            </p:cNvGrpSpPr>
            <p:nvPr/>
          </p:nvGrpSpPr>
          <p:grpSpPr>
            <a:xfrm>
              <a:off x="14163432" y="3142422"/>
              <a:ext cx="2130070" cy="2129866"/>
              <a:chOff x="0" y="0"/>
              <a:chExt cx="2119363" cy="2119160"/>
            </a:xfrm>
          </p:grpSpPr>
          <p:sp>
            <p:nvSpPr>
              <p:cNvPr id="137" name="Freeform 28">
                <a:extLst>
                  <a:ext uri="{FF2B5EF4-FFF2-40B4-BE49-F238E27FC236}">
                    <a16:creationId xmlns:a16="http://schemas.microsoft.com/office/drawing/2014/main" id="{95878BC9-201A-F60B-EA22-6DD377225C7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19" name="Group 29">
              <a:extLst>
                <a:ext uri="{FF2B5EF4-FFF2-40B4-BE49-F238E27FC236}">
                  <a16:creationId xmlns:a16="http://schemas.microsoft.com/office/drawing/2014/main" id="{33D553D7-1C10-A4CF-78B4-37A1CCE256D0}"/>
                </a:ext>
              </a:extLst>
            </p:cNvPr>
            <p:cNvGrpSpPr>
              <a:grpSpLocks noChangeAspect="1"/>
            </p:cNvGrpSpPr>
            <p:nvPr/>
          </p:nvGrpSpPr>
          <p:grpSpPr>
            <a:xfrm>
              <a:off x="9464026" y="0"/>
              <a:ext cx="7784824" cy="2129994"/>
              <a:chOff x="0" y="0"/>
              <a:chExt cx="7745692" cy="2119287"/>
            </a:xfrm>
          </p:grpSpPr>
          <p:sp>
            <p:nvSpPr>
              <p:cNvPr id="131" name="Freeform 30">
                <a:extLst>
                  <a:ext uri="{FF2B5EF4-FFF2-40B4-BE49-F238E27FC236}">
                    <a16:creationId xmlns:a16="http://schemas.microsoft.com/office/drawing/2014/main" id="{8C00FDC6-53F2-29DA-F897-23D5DAFD4AA7}"/>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20" name="Group 31">
              <a:extLst>
                <a:ext uri="{FF2B5EF4-FFF2-40B4-BE49-F238E27FC236}">
                  <a16:creationId xmlns:a16="http://schemas.microsoft.com/office/drawing/2014/main" id="{7737E837-3B9B-A355-6F1A-98C4A3FAAB0B}"/>
                </a:ext>
              </a:extLst>
            </p:cNvPr>
            <p:cNvGrpSpPr>
              <a:grpSpLocks noChangeAspect="1"/>
            </p:cNvGrpSpPr>
            <p:nvPr/>
          </p:nvGrpSpPr>
          <p:grpSpPr>
            <a:xfrm>
              <a:off x="17990779" y="0"/>
              <a:ext cx="2130058" cy="2129853"/>
              <a:chOff x="0" y="0"/>
              <a:chExt cx="2119351" cy="2119147"/>
            </a:xfrm>
          </p:grpSpPr>
          <p:sp>
            <p:nvSpPr>
              <p:cNvPr id="129" name="Freeform 32">
                <a:extLst>
                  <a:ext uri="{FF2B5EF4-FFF2-40B4-BE49-F238E27FC236}">
                    <a16:creationId xmlns:a16="http://schemas.microsoft.com/office/drawing/2014/main" id="{A6104A92-F05C-8A25-5129-D894485BCC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21" name="Group 33">
              <a:extLst>
                <a:ext uri="{FF2B5EF4-FFF2-40B4-BE49-F238E27FC236}">
                  <a16:creationId xmlns:a16="http://schemas.microsoft.com/office/drawing/2014/main" id="{FB40A3EB-6F55-25F5-9194-B174E151FDA1}"/>
                </a:ext>
              </a:extLst>
            </p:cNvPr>
            <p:cNvGrpSpPr>
              <a:grpSpLocks noChangeAspect="1"/>
            </p:cNvGrpSpPr>
            <p:nvPr/>
          </p:nvGrpSpPr>
          <p:grpSpPr>
            <a:xfrm>
              <a:off x="17011180" y="3142434"/>
              <a:ext cx="6754079" cy="2129994"/>
              <a:chOff x="0" y="0"/>
              <a:chExt cx="6720129" cy="2119287"/>
            </a:xfrm>
          </p:grpSpPr>
          <p:sp>
            <p:nvSpPr>
              <p:cNvPr id="128" name="Freeform 34">
                <a:extLst>
                  <a:ext uri="{FF2B5EF4-FFF2-40B4-BE49-F238E27FC236}">
                    <a16:creationId xmlns:a16="http://schemas.microsoft.com/office/drawing/2014/main" id="{7F21C744-94DA-1266-967D-9DC91E3D530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22" name="Group 35">
              <a:extLst>
                <a:ext uri="{FF2B5EF4-FFF2-40B4-BE49-F238E27FC236}">
                  <a16:creationId xmlns:a16="http://schemas.microsoft.com/office/drawing/2014/main" id="{BD5EB0EE-45C7-C5D8-BD13-FC3D44C7EEBA}"/>
                </a:ext>
              </a:extLst>
            </p:cNvPr>
            <p:cNvGrpSpPr>
              <a:grpSpLocks noChangeAspect="1"/>
            </p:cNvGrpSpPr>
            <p:nvPr/>
          </p:nvGrpSpPr>
          <p:grpSpPr>
            <a:xfrm>
              <a:off x="24482976" y="3142422"/>
              <a:ext cx="2130070" cy="2129866"/>
              <a:chOff x="0" y="0"/>
              <a:chExt cx="2119363" cy="2119160"/>
            </a:xfrm>
          </p:grpSpPr>
          <p:sp>
            <p:nvSpPr>
              <p:cNvPr id="127" name="Freeform 36">
                <a:extLst>
                  <a:ext uri="{FF2B5EF4-FFF2-40B4-BE49-F238E27FC236}">
                    <a16:creationId xmlns:a16="http://schemas.microsoft.com/office/drawing/2014/main" id="{BCD45957-2840-FFA4-6739-20ECB41A856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23" name="Group 37">
              <a:extLst>
                <a:ext uri="{FF2B5EF4-FFF2-40B4-BE49-F238E27FC236}">
                  <a16:creationId xmlns:a16="http://schemas.microsoft.com/office/drawing/2014/main" id="{E5807B72-1DAE-CC46-2208-B1E22EAB588A}"/>
                </a:ext>
              </a:extLst>
            </p:cNvPr>
            <p:cNvGrpSpPr>
              <a:grpSpLocks noChangeAspect="1"/>
            </p:cNvGrpSpPr>
            <p:nvPr/>
          </p:nvGrpSpPr>
          <p:grpSpPr>
            <a:xfrm>
              <a:off x="20862753" y="0"/>
              <a:ext cx="12451707" cy="2129994"/>
              <a:chOff x="0" y="0"/>
              <a:chExt cx="12389117" cy="2119287"/>
            </a:xfrm>
          </p:grpSpPr>
          <p:sp>
            <p:nvSpPr>
              <p:cNvPr id="126" name="Freeform 38">
                <a:extLst>
                  <a:ext uri="{FF2B5EF4-FFF2-40B4-BE49-F238E27FC236}">
                    <a16:creationId xmlns:a16="http://schemas.microsoft.com/office/drawing/2014/main" id="{BD7BF5D1-4E95-4676-6CA3-476D66F6DE6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chemeClr val="accent3"/>
              </a:solidFill>
            </p:spPr>
            <p:txBody>
              <a:bodyPr/>
              <a:lstStyle/>
              <a:p>
                <a:endParaRPr lang="en-US"/>
              </a:p>
            </p:txBody>
          </p:sp>
        </p:grpSp>
        <p:grpSp>
          <p:nvGrpSpPr>
            <p:cNvPr id="124" name="Group 39">
              <a:extLst>
                <a:ext uri="{FF2B5EF4-FFF2-40B4-BE49-F238E27FC236}">
                  <a16:creationId xmlns:a16="http://schemas.microsoft.com/office/drawing/2014/main" id="{620F17FB-CBA7-4922-6227-5746F41DFDB0}"/>
                </a:ext>
              </a:extLst>
            </p:cNvPr>
            <p:cNvGrpSpPr>
              <a:grpSpLocks noChangeAspect="1"/>
            </p:cNvGrpSpPr>
            <p:nvPr/>
          </p:nvGrpSpPr>
          <p:grpSpPr>
            <a:xfrm>
              <a:off x="27330749" y="3142422"/>
              <a:ext cx="5983711" cy="2129994"/>
              <a:chOff x="0" y="0"/>
              <a:chExt cx="5953633" cy="2119287"/>
            </a:xfrm>
          </p:grpSpPr>
          <p:sp>
            <p:nvSpPr>
              <p:cNvPr id="125" name="Freeform 40">
                <a:extLst>
                  <a:ext uri="{FF2B5EF4-FFF2-40B4-BE49-F238E27FC236}">
                    <a16:creationId xmlns:a16="http://schemas.microsoft.com/office/drawing/2014/main" id="{B7A19D47-6DAA-C9E4-7E8B-0436477A4A0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138" name="Group 137">
            <a:extLst>
              <a:ext uri="{FF2B5EF4-FFF2-40B4-BE49-F238E27FC236}">
                <a16:creationId xmlns:a16="http://schemas.microsoft.com/office/drawing/2014/main" id="{6AD6C4BC-E61F-25D8-9802-974482010568}"/>
              </a:ext>
            </a:extLst>
          </p:cNvPr>
          <p:cNvGrpSpPr/>
          <p:nvPr userDrawn="1"/>
        </p:nvGrpSpPr>
        <p:grpSpPr>
          <a:xfrm>
            <a:off x="7681698" y="1360054"/>
            <a:ext cx="4063845" cy="4063845"/>
            <a:chOff x="932423" y="1210549"/>
            <a:chExt cx="3657354" cy="3657354"/>
          </a:xfrm>
        </p:grpSpPr>
        <p:sp>
          <p:nvSpPr>
            <p:cNvPr id="139" name="Oval 138">
              <a:extLst>
                <a:ext uri="{FF2B5EF4-FFF2-40B4-BE49-F238E27FC236}">
                  <a16:creationId xmlns:a16="http://schemas.microsoft.com/office/drawing/2014/main" id="{1C872687-BFE8-8A6E-C673-37551680D665}"/>
                </a:ext>
              </a:extLst>
            </p:cNvPr>
            <p:cNvSpPr/>
            <p:nvPr userDrawn="1"/>
          </p:nvSpPr>
          <p:spPr>
            <a:xfrm rot="16200000">
              <a:off x="932423" y="1210549"/>
              <a:ext cx="3657354" cy="3657354"/>
            </a:xfrm>
            <a:prstGeom prst="ellipse">
              <a:avLst/>
            </a:prstGeom>
            <a:solidFill>
              <a:srgbClr val="002646"/>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3C05D5C5-DBBC-A12B-3B8D-88C3ADCB82EB}"/>
                </a:ext>
              </a:extLst>
            </p:cNvPr>
            <p:cNvSpPr/>
            <p:nvPr userDrawn="1"/>
          </p:nvSpPr>
          <p:spPr>
            <a:xfrm rot="16200000">
              <a:off x="1094655" y="1372779"/>
              <a:ext cx="3363666" cy="3363666"/>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Picture Placeholder 22">
            <a:extLst>
              <a:ext uri="{FF2B5EF4-FFF2-40B4-BE49-F238E27FC236}">
                <a16:creationId xmlns:a16="http://schemas.microsoft.com/office/drawing/2014/main" id="{8091E8CD-CDC9-2395-76BD-4F0F5F919056}"/>
              </a:ext>
            </a:extLst>
          </p:cNvPr>
          <p:cNvSpPr>
            <a:spLocks noGrp="1"/>
          </p:cNvSpPr>
          <p:nvPr>
            <p:ph type="pic" sz="quarter" idx="10"/>
          </p:nvPr>
        </p:nvSpPr>
        <p:spPr>
          <a:xfrm>
            <a:off x="8135816" y="1766838"/>
            <a:ext cx="3202941" cy="3202941"/>
          </a:xfrm>
          <a:prstGeom prst="ellipse">
            <a:avLst/>
          </a:prstGeom>
        </p:spPr>
        <p:txBody>
          <a:bodyPr>
            <a:normAutofit/>
          </a:bodyPr>
          <a:lstStyle>
            <a:lvl1pPr>
              <a:defRPr sz="1600">
                <a:solidFill>
                  <a:schemeClr val="accent1"/>
                </a:solidFill>
              </a:defRPr>
            </a:lvl1pPr>
          </a:lstStyle>
          <a:p>
            <a:endParaRPr lang="en-US"/>
          </a:p>
        </p:txBody>
      </p:sp>
      <p:cxnSp>
        <p:nvCxnSpPr>
          <p:cNvPr id="142" name="Straight Connector 141">
            <a:extLst>
              <a:ext uri="{FF2B5EF4-FFF2-40B4-BE49-F238E27FC236}">
                <a16:creationId xmlns:a16="http://schemas.microsoft.com/office/drawing/2014/main" id="{670E0EE0-09FF-1602-4F2D-90F34CE2EAB5}"/>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5" name="Title 55">
            <a:extLst>
              <a:ext uri="{FF2B5EF4-FFF2-40B4-BE49-F238E27FC236}">
                <a16:creationId xmlns:a16="http://schemas.microsoft.com/office/drawing/2014/main" id="{91BBE5AC-EEAC-F5D2-A734-81558BFAA1E2}"/>
              </a:ext>
            </a:extLst>
          </p:cNvPr>
          <p:cNvSpPr>
            <a:spLocks noGrp="1"/>
          </p:cNvSpPr>
          <p:nvPr>
            <p:ph type="title" hasCustomPrompt="1"/>
          </p:nvPr>
        </p:nvSpPr>
        <p:spPr>
          <a:xfrm>
            <a:off x="642800" y="556280"/>
            <a:ext cx="8292179" cy="424732"/>
          </a:xfrm>
        </p:spPr>
        <p:txBody>
          <a:bodyPr wrap="square">
            <a:spAutoFit/>
          </a:bodyPr>
          <a:lstStyle>
            <a:lvl1pPr algn="l">
              <a:defRPr sz="2400">
                <a:solidFill>
                  <a:srgbClr val="002A4D"/>
                </a:solidFill>
              </a:defRPr>
            </a:lvl1pPr>
          </a:lstStyle>
          <a:p>
            <a:r>
              <a:rPr lang="en-US"/>
              <a:t>Slide Title Goes Here</a:t>
            </a:r>
          </a:p>
        </p:txBody>
      </p:sp>
    </p:spTree>
    <p:extLst>
      <p:ext uri="{BB962C8B-B14F-4D97-AF65-F5344CB8AC3E}">
        <p14:creationId xmlns:p14="http://schemas.microsoft.com/office/powerpoint/2010/main" val="33995708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cons Slide w/4 Sections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1" name="Text Placeholder 40">
            <a:extLst>
              <a:ext uri="{FF2B5EF4-FFF2-40B4-BE49-F238E27FC236}">
                <a16:creationId xmlns:a16="http://schemas.microsoft.com/office/drawing/2014/main" id="{21347703-A893-63BF-101A-06ED0411B54C}"/>
              </a:ext>
            </a:extLst>
          </p:cNvPr>
          <p:cNvSpPr>
            <a:spLocks noGrp="1"/>
          </p:cNvSpPr>
          <p:nvPr>
            <p:ph type="body" sz="quarter" idx="16" hasCustomPrompt="1"/>
          </p:nvPr>
        </p:nvSpPr>
        <p:spPr>
          <a:xfrm>
            <a:off x="1243308" y="6518996"/>
            <a:ext cx="10395410" cy="218107"/>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 name="Text Placeholder 8">
            <a:extLst>
              <a:ext uri="{FF2B5EF4-FFF2-40B4-BE49-F238E27FC236}">
                <a16:creationId xmlns:a16="http://schemas.microsoft.com/office/drawing/2014/main" id="{5F01B97B-DDEA-8989-EEE2-359E83BF354C}"/>
              </a:ext>
            </a:extLst>
          </p:cNvPr>
          <p:cNvSpPr>
            <a:spLocks noGrp="1"/>
          </p:cNvSpPr>
          <p:nvPr>
            <p:ph type="body" sz="quarter" idx="13"/>
          </p:nvPr>
        </p:nvSpPr>
        <p:spPr>
          <a:xfrm>
            <a:off x="587680" y="3468981"/>
            <a:ext cx="2481198" cy="2516851"/>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38" name="Text Placeholder 8">
            <a:extLst>
              <a:ext uri="{FF2B5EF4-FFF2-40B4-BE49-F238E27FC236}">
                <a16:creationId xmlns:a16="http://schemas.microsoft.com/office/drawing/2014/main" id="{A2AC36FD-C1FC-74F5-2EB9-90BCBD566B92}"/>
              </a:ext>
            </a:extLst>
          </p:cNvPr>
          <p:cNvSpPr>
            <a:spLocks noGrp="1"/>
          </p:cNvSpPr>
          <p:nvPr>
            <p:ph type="body" sz="quarter" idx="14"/>
          </p:nvPr>
        </p:nvSpPr>
        <p:spPr>
          <a:xfrm>
            <a:off x="3435264" y="3468981"/>
            <a:ext cx="2481198" cy="2516851"/>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39" name="Text Placeholder 8">
            <a:extLst>
              <a:ext uri="{FF2B5EF4-FFF2-40B4-BE49-F238E27FC236}">
                <a16:creationId xmlns:a16="http://schemas.microsoft.com/office/drawing/2014/main" id="{AA501A1F-F96B-23AD-F587-9BE996AD4D9D}"/>
              </a:ext>
            </a:extLst>
          </p:cNvPr>
          <p:cNvSpPr>
            <a:spLocks noGrp="1"/>
          </p:cNvSpPr>
          <p:nvPr>
            <p:ph type="body" sz="quarter" idx="15"/>
          </p:nvPr>
        </p:nvSpPr>
        <p:spPr>
          <a:xfrm>
            <a:off x="6282848" y="3468981"/>
            <a:ext cx="2481198" cy="2516851"/>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45" name="Text Placeholder 8">
            <a:extLst>
              <a:ext uri="{FF2B5EF4-FFF2-40B4-BE49-F238E27FC236}">
                <a16:creationId xmlns:a16="http://schemas.microsoft.com/office/drawing/2014/main" id="{389C78AD-9D77-5691-11BE-F95E4E0532D7}"/>
              </a:ext>
            </a:extLst>
          </p:cNvPr>
          <p:cNvSpPr>
            <a:spLocks noGrp="1"/>
          </p:cNvSpPr>
          <p:nvPr>
            <p:ph type="body" sz="quarter" idx="17"/>
          </p:nvPr>
        </p:nvSpPr>
        <p:spPr>
          <a:xfrm>
            <a:off x="9130431" y="3468981"/>
            <a:ext cx="2481198" cy="2516851"/>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50" name="Oval 49">
            <a:extLst>
              <a:ext uri="{FF2B5EF4-FFF2-40B4-BE49-F238E27FC236}">
                <a16:creationId xmlns:a16="http://schemas.microsoft.com/office/drawing/2014/main" id="{160B4520-FFE4-2E8E-CC0E-118E272FC816}"/>
              </a:ext>
            </a:extLst>
          </p:cNvPr>
          <p:cNvSpPr/>
          <p:nvPr userDrawn="1"/>
        </p:nvSpPr>
        <p:spPr>
          <a:xfrm>
            <a:off x="4233556" y="1931681"/>
            <a:ext cx="780474" cy="780474"/>
          </a:xfrm>
          <a:prstGeom prst="ellipse">
            <a:avLst/>
          </a:prstGeom>
          <a:solidFill>
            <a:schemeClr val="accent3"/>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8B3EC9A-3B80-7F70-BA06-4A9DB920F124}"/>
              </a:ext>
            </a:extLst>
          </p:cNvPr>
          <p:cNvSpPr/>
          <p:nvPr userDrawn="1"/>
        </p:nvSpPr>
        <p:spPr>
          <a:xfrm>
            <a:off x="7112348" y="1931681"/>
            <a:ext cx="780474" cy="780474"/>
          </a:xfrm>
          <a:prstGeom prst="ellipse">
            <a:avLst/>
          </a:prstGeom>
          <a:solidFill>
            <a:schemeClr val="accent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177537D-4FD9-495F-90EB-EF200078C3AF}"/>
              </a:ext>
            </a:extLst>
          </p:cNvPr>
          <p:cNvSpPr/>
          <p:nvPr userDrawn="1"/>
        </p:nvSpPr>
        <p:spPr>
          <a:xfrm>
            <a:off x="9963204" y="1931681"/>
            <a:ext cx="780474" cy="780474"/>
          </a:xfrm>
          <a:prstGeom prst="ellipse">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F67673A-06FB-2E35-49AE-982F8CAE010C}"/>
              </a:ext>
            </a:extLst>
          </p:cNvPr>
          <p:cNvSpPr/>
          <p:nvPr userDrawn="1"/>
        </p:nvSpPr>
        <p:spPr>
          <a:xfrm>
            <a:off x="1361285" y="1931681"/>
            <a:ext cx="780474" cy="780474"/>
          </a:xfrm>
          <a:prstGeom prst="ellipse">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8">
            <a:extLst>
              <a:ext uri="{FF2B5EF4-FFF2-40B4-BE49-F238E27FC236}">
                <a16:creationId xmlns:a16="http://schemas.microsoft.com/office/drawing/2014/main" id="{D29065C9-F176-3E86-F501-2AE1E6D4AAF9}"/>
              </a:ext>
            </a:extLst>
          </p:cNvPr>
          <p:cNvSpPr>
            <a:spLocks noGrp="1"/>
          </p:cNvSpPr>
          <p:nvPr>
            <p:ph type="body" sz="quarter" idx="18"/>
          </p:nvPr>
        </p:nvSpPr>
        <p:spPr>
          <a:xfrm>
            <a:off x="587680" y="2871452"/>
            <a:ext cx="2481198" cy="424733"/>
          </a:xfrm>
        </p:spPr>
        <p:txBody>
          <a:bodyPr>
            <a:normAutofit/>
          </a:bodyPr>
          <a:lstStyle>
            <a:lvl1pPr marL="0" indent="0" algn="ctr">
              <a:buNone/>
              <a:defRPr sz="1200" b="1" i="0">
                <a:solidFill>
                  <a:schemeClr val="accent2"/>
                </a:solidFill>
                <a:latin typeface="+mn-lt"/>
                <a:cs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BA96108A-D337-4AF9-734B-ABFB7EB6BC52}"/>
              </a:ext>
            </a:extLst>
          </p:cNvPr>
          <p:cNvSpPr>
            <a:spLocks noGrp="1"/>
          </p:cNvSpPr>
          <p:nvPr>
            <p:ph type="body" sz="quarter" idx="19"/>
          </p:nvPr>
        </p:nvSpPr>
        <p:spPr>
          <a:xfrm>
            <a:off x="3435264" y="2871452"/>
            <a:ext cx="2481198" cy="424733"/>
          </a:xfrm>
        </p:spPr>
        <p:txBody>
          <a:bodyPr>
            <a:normAutofit/>
          </a:bodyPr>
          <a:lstStyle>
            <a:lvl1pPr marL="0" indent="0" algn="ctr">
              <a:buNone/>
              <a:defRPr sz="1200" b="1" i="0">
                <a:solidFill>
                  <a:schemeClr val="accent3"/>
                </a:solidFill>
                <a:latin typeface="+mn-lt"/>
                <a:cs typeface="Arial" panose="020B0604020202020204" pitchFamily="34" charset="0"/>
              </a:defRPr>
            </a:lvl1pPr>
          </a:lstStyle>
          <a:p>
            <a:pPr lvl="0"/>
            <a:r>
              <a:rPr lang="en-US"/>
              <a:t>Click to edit Master text styles</a:t>
            </a:r>
          </a:p>
        </p:txBody>
      </p:sp>
      <p:sp>
        <p:nvSpPr>
          <p:cNvPr id="27" name="Text Placeholder 8">
            <a:extLst>
              <a:ext uri="{FF2B5EF4-FFF2-40B4-BE49-F238E27FC236}">
                <a16:creationId xmlns:a16="http://schemas.microsoft.com/office/drawing/2014/main" id="{DDD2C192-E3D0-028A-2AD5-4274A7DBF4B2}"/>
              </a:ext>
            </a:extLst>
          </p:cNvPr>
          <p:cNvSpPr>
            <a:spLocks noGrp="1"/>
          </p:cNvSpPr>
          <p:nvPr>
            <p:ph type="body" sz="quarter" idx="20"/>
          </p:nvPr>
        </p:nvSpPr>
        <p:spPr>
          <a:xfrm>
            <a:off x="6282848" y="2871452"/>
            <a:ext cx="2481198" cy="424733"/>
          </a:xfrm>
        </p:spPr>
        <p:txBody>
          <a:bodyPr>
            <a:normAutofit/>
          </a:bodyPr>
          <a:lstStyle>
            <a:lvl1pPr marL="0" indent="0" algn="ctr">
              <a:buNone/>
              <a:defRPr sz="1200" b="1" i="0">
                <a:solidFill>
                  <a:schemeClr val="accent6"/>
                </a:solidFill>
                <a:latin typeface="+mn-lt"/>
                <a:cs typeface="Arial" panose="020B0604020202020204" pitchFamily="34" charset="0"/>
              </a:defRPr>
            </a:lvl1pPr>
          </a:lstStyle>
          <a:p>
            <a:pPr lvl="0"/>
            <a:r>
              <a:rPr lang="en-US"/>
              <a:t>Click to edit Master text styles</a:t>
            </a:r>
          </a:p>
        </p:txBody>
      </p:sp>
      <p:sp>
        <p:nvSpPr>
          <p:cNvPr id="28" name="Text Placeholder 8">
            <a:extLst>
              <a:ext uri="{FF2B5EF4-FFF2-40B4-BE49-F238E27FC236}">
                <a16:creationId xmlns:a16="http://schemas.microsoft.com/office/drawing/2014/main" id="{8A82D0D7-073D-0CD0-3BC5-F8CE19539B5B}"/>
              </a:ext>
            </a:extLst>
          </p:cNvPr>
          <p:cNvSpPr>
            <a:spLocks noGrp="1"/>
          </p:cNvSpPr>
          <p:nvPr>
            <p:ph type="body" sz="quarter" idx="21"/>
          </p:nvPr>
        </p:nvSpPr>
        <p:spPr>
          <a:xfrm>
            <a:off x="9130431" y="2871452"/>
            <a:ext cx="2481198" cy="424733"/>
          </a:xfrm>
        </p:spPr>
        <p:txBody>
          <a:bodyPr>
            <a:normAutofit/>
          </a:bodyPr>
          <a:lstStyle>
            <a:lvl1pPr marL="0" indent="0" algn="ctr">
              <a:buNone/>
              <a:defRPr sz="1200" b="1" i="0">
                <a:solidFill>
                  <a:schemeClr val="accent5"/>
                </a:solidFill>
                <a:latin typeface="+mn-lt"/>
                <a:cs typeface="Arial" panose="020B0604020202020204" pitchFamily="34" charset="0"/>
              </a:defRPr>
            </a:lvl1pPr>
          </a:lstStyle>
          <a:p>
            <a:pPr lvl="0"/>
            <a:r>
              <a:rPr lang="en-US"/>
              <a:t>Click to edit Master text styles</a:t>
            </a:r>
          </a:p>
        </p:txBody>
      </p:sp>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Tree>
    <p:extLst>
      <p:ext uri="{BB962C8B-B14F-4D97-AF65-F5344CB8AC3E}">
        <p14:creationId xmlns:p14="http://schemas.microsoft.com/office/powerpoint/2010/main" val="4031219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cons Slide w/8 Sections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1" name="Text Placeholder 40">
            <a:extLst>
              <a:ext uri="{FF2B5EF4-FFF2-40B4-BE49-F238E27FC236}">
                <a16:creationId xmlns:a16="http://schemas.microsoft.com/office/drawing/2014/main" id="{21347703-A893-63BF-101A-06ED0411B54C}"/>
              </a:ext>
            </a:extLst>
          </p:cNvPr>
          <p:cNvSpPr>
            <a:spLocks noGrp="1"/>
          </p:cNvSpPr>
          <p:nvPr>
            <p:ph type="body" sz="quarter" idx="16" hasCustomPrompt="1"/>
          </p:nvPr>
        </p:nvSpPr>
        <p:spPr>
          <a:xfrm>
            <a:off x="647700" y="6518996"/>
            <a:ext cx="9639300" cy="218107"/>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 name="Text Placeholder 8">
            <a:extLst>
              <a:ext uri="{FF2B5EF4-FFF2-40B4-BE49-F238E27FC236}">
                <a16:creationId xmlns:a16="http://schemas.microsoft.com/office/drawing/2014/main" id="{5F01B97B-DDEA-8989-EEE2-359E83BF354C}"/>
              </a:ext>
            </a:extLst>
          </p:cNvPr>
          <p:cNvSpPr>
            <a:spLocks noGrp="1"/>
          </p:cNvSpPr>
          <p:nvPr>
            <p:ph type="body" sz="quarter" idx="13"/>
          </p:nvPr>
        </p:nvSpPr>
        <p:spPr>
          <a:xfrm>
            <a:off x="587680" y="2551529"/>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38" name="Text Placeholder 8">
            <a:extLst>
              <a:ext uri="{FF2B5EF4-FFF2-40B4-BE49-F238E27FC236}">
                <a16:creationId xmlns:a16="http://schemas.microsoft.com/office/drawing/2014/main" id="{A2AC36FD-C1FC-74F5-2EB9-90BCBD566B92}"/>
              </a:ext>
            </a:extLst>
          </p:cNvPr>
          <p:cNvSpPr>
            <a:spLocks noGrp="1"/>
          </p:cNvSpPr>
          <p:nvPr>
            <p:ph type="body" sz="quarter" idx="14"/>
          </p:nvPr>
        </p:nvSpPr>
        <p:spPr>
          <a:xfrm>
            <a:off x="3435264" y="2551529"/>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39" name="Text Placeholder 8">
            <a:extLst>
              <a:ext uri="{FF2B5EF4-FFF2-40B4-BE49-F238E27FC236}">
                <a16:creationId xmlns:a16="http://schemas.microsoft.com/office/drawing/2014/main" id="{AA501A1F-F96B-23AD-F587-9BE996AD4D9D}"/>
              </a:ext>
            </a:extLst>
          </p:cNvPr>
          <p:cNvSpPr>
            <a:spLocks noGrp="1"/>
          </p:cNvSpPr>
          <p:nvPr>
            <p:ph type="body" sz="quarter" idx="15"/>
          </p:nvPr>
        </p:nvSpPr>
        <p:spPr>
          <a:xfrm>
            <a:off x="6282848" y="2551529"/>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45" name="Text Placeholder 8">
            <a:extLst>
              <a:ext uri="{FF2B5EF4-FFF2-40B4-BE49-F238E27FC236}">
                <a16:creationId xmlns:a16="http://schemas.microsoft.com/office/drawing/2014/main" id="{389C78AD-9D77-5691-11BE-F95E4E0532D7}"/>
              </a:ext>
            </a:extLst>
          </p:cNvPr>
          <p:cNvSpPr>
            <a:spLocks noGrp="1"/>
          </p:cNvSpPr>
          <p:nvPr>
            <p:ph type="body" sz="quarter" idx="17"/>
          </p:nvPr>
        </p:nvSpPr>
        <p:spPr>
          <a:xfrm>
            <a:off x="9130431" y="2551529"/>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50" name="Oval 49">
            <a:extLst>
              <a:ext uri="{FF2B5EF4-FFF2-40B4-BE49-F238E27FC236}">
                <a16:creationId xmlns:a16="http://schemas.microsoft.com/office/drawing/2014/main" id="{160B4520-FFE4-2E8E-CC0E-118E272FC816}"/>
              </a:ext>
            </a:extLst>
          </p:cNvPr>
          <p:cNvSpPr/>
          <p:nvPr userDrawn="1"/>
        </p:nvSpPr>
        <p:spPr>
          <a:xfrm>
            <a:off x="4233556" y="1662069"/>
            <a:ext cx="780474" cy="780474"/>
          </a:xfrm>
          <a:prstGeom prst="ellipse">
            <a:avLst/>
          </a:prstGeom>
          <a:solidFill>
            <a:schemeClr val="accent3"/>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8B3EC9A-3B80-7F70-BA06-4A9DB920F124}"/>
              </a:ext>
            </a:extLst>
          </p:cNvPr>
          <p:cNvSpPr/>
          <p:nvPr userDrawn="1"/>
        </p:nvSpPr>
        <p:spPr>
          <a:xfrm>
            <a:off x="7112348" y="1662069"/>
            <a:ext cx="780474" cy="780474"/>
          </a:xfrm>
          <a:prstGeom prst="ellipse">
            <a:avLst/>
          </a:prstGeom>
          <a:solidFill>
            <a:schemeClr val="accent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177537D-4FD9-495F-90EB-EF200078C3AF}"/>
              </a:ext>
            </a:extLst>
          </p:cNvPr>
          <p:cNvSpPr/>
          <p:nvPr userDrawn="1"/>
        </p:nvSpPr>
        <p:spPr>
          <a:xfrm>
            <a:off x="9963204" y="1662069"/>
            <a:ext cx="780474" cy="780474"/>
          </a:xfrm>
          <a:prstGeom prst="ellipse">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F67673A-06FB-2E35-49AE-982F8CAE010C}"/>
              </a:ext>
            </a:extLst>
          </p:cNvPr>
          <p:cNvSpPr/>
          <p:nvPr userDrawn="1"/>
        </p:nvSpPr>
        <p:spPr>
          <a:xfrm>
            <a:off x="1361285" y="1662069"/>
            <a:ext cx="780474" cy="780474"/>
          </a:xfrm>
          <a:prstGeom prst="ellipse">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
        <p:nvSpPr>
          <p:cNvPr id="2" name="Text Placeholder 8">
            <a:extLst>
              <a:ext uri="{FF2B5EF4-FFF2-40B4-BE49-F238E27FC236}">
                <a16:creationId xmlns:a16="http://schemas.microsoft.com/office/drawing/2014/main" id="{8C802232-6637-29A6-059C-67CAFA156E46}"/>
              </a:ext>
            </a:extLst>
          </p:cNvPr>
          <p:cNvSpPr>
            <a:spLocks noGrp="1"/>
          </p:cNvSpPr>
          <p:nvPr>
            <p:ph type="body" sz="quarter" idx="18"/>
          </p:nvPr>
        </p:nvSpPr>
        <p:spPr>
          <a:xfrm>
            <a:off x="587680" y="4905430"/>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5" name="Text Placeholder 8">
            <a:extLst>
              <a:ext uri="{FF2B5EF4-FFF2-40B4-BE49-F238E27FC236}">
                <a16:creationId xmlns:a16="http://schemas.microsoft.com/office/drawing/2014/main" id="{A16562DB-374B-964F-B372-85BC9ACD673B}"/>
              </a:ext>
            </a:extLst>
          </p:cNvPr>
          <p:cNvSpPr>
            <a:spLocks noGrp="1"/>
          </p:cNvSpPr>
          <p:nvPr>
            <p:ph type="body" sz="quarter" idx="19"/>
          </p:nvPr>
        </p:nvSpPr>
        <p:spPr>
          <a:xfrm>
            <a:off x="3435264" y="4905430"/>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49B7FF94-9EF4-6D54-E2AE-2024A064AC33}"/>
              </a:ext>
            </a:extLst>
          </p:cNvPr>
          <p:cNvSpPr>
            <a:spLocks noGrp="1"/>
          </p:cNvSpPr>
          <p:nvPr>
            <p:ph type="body" sz="quarter" idx="20"/>
          </p:nvPr>
        </p:nvSpPr>
        <p:spPr>
          <a:xfrm>
            <a:off x="6282848" y="4905430"/>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8CBC2458-D545-348B-C8D9-A326695674E5}"/>
              </a:ext>
            </a:extLst>
          </p:cNvPr>
          <p:cNvSpPr>
            <a:spLocks noGrp="1"/>
          </p:cNvSpPr>
          <p:nvPr>
            <p:ph type="body" sz="quarter" idx="21"/>
          </p:nvPr>
        </p:nvSpPr>
        <p:spPr>
          <a:xfrm>
            <a:off x="9130431" y="4905430"/>
            <a:ext cx="2481198" cy="1252282"/>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4B0B53E7-3FC9-B273-E5F2-84B2EE9F1588}"/>
              </a:ext>
            </a:extLst>
          </p:cNvPr>
          <p:cNvSpPr/>
          <p:nvPr userDrawn="1"/>
        </p:nvSpPr>
        <p:spPr>
          <a:xfrm>
            <a:off x="4233556" y="4006917"/>
            <a:ext cx="780474" cy="780474"/>
          </a:xfrm>
          <a:prstGeom prst="ellipse">
            <a:avLst/>
          </a:prstGeom>
          <a:solidFill>
            <a:schemeClr val="accent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8B388A3-F1B5-D6B2-3EA9-DEC8FCA04C6F}"/>
              </a:ext>
            </a:extLst>
          </p:cNvPr>
          <p:cNvSpPr/>
          <p:nvPr userDrawn="1"/>
        </p:nvSpPr>
        <p:spPr>
          <a:xfrm>
            <a:off x="7112348" y="4006917"/>
            <a:ext cx="780474" cy="780474"/>
          </a:xfrm>
          <a:prstGeom prst="ellipse">
            <a:avLst/>
          </a:prstGeom>
          <a:solidFill>
            <a:schemeClr val="accent3"/>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73A5949-DB70-2F78-6437-C3919C17A96A}"/>
              </a:ext>
            </a:extLst>
          </p:cNvPr>
          <p:cNvSpPr/>
          <p:nvPr userDrawn="1"/>
        </p:nvSpPr>
        <p:spPr>
          <a:xfrm>
            <a:off x="9963204" y="4006917"/>
            <a:ext cx="780474" cy="780474"/>
          </a:xfrm>
          <a:prstGeom prst="ellipse">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FED208C-9C2F-77A6-1A99-63C7433B342D}"/>
              </a:ext>
            </a:extLst>
          </p:cNvPr>
          <p:cNvSpPr/>
          <p:nvPr userDrawn="1"/>
        </p:nvSpPr>
        <p:spPr>
          <a:xfrm>
            <a:off x="1361285" y="4006917"/>
            <a:ext cx="780474" cy="780474"/>
          </a:xfrm>
          <a:prstGeom prst="ellipse">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16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cons Slide w/3 Sections_Colors">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5F01B97B-DDEA-8989-EEE2-359E83BF354C}"/>
              </a:ext>
            </a:extLst>
          </p:cNvPr>
          <p:cNvSpPr>
            <a:spLocks noGrp="1"/>
          </p:cNvSpPr>
          <p:nvPr>
            <p:ph type="body" sz="quarter" idx="13"/>
          </p:nvPr>
        </p:nvSpPr>
        <p:spPr>
          <a:xfrm>
            <a:off x="1764195" y="2295905"/>
            <a:ext cx="9717096" cy="488036"/>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51" name="Oval 50">
            <a:extLst>
              <a:ext uri="{FF2B5EF4-FFF2-40B4-BE49-F238E27FC236}">
                <a16:creationId xmlns:a16="http://schemas.microsoft.com/office/drawing/2014/main" id="{58B3EC9A-3B80-7F70-BA06-4A9DB920F124}"/>
              </a:ext>
            </a:extLst>
          </p:cNvPr>
          <p:cNvSpPr/>
          <p:nvPr userDrawn="1"/>
        </p:nvSpPr>
        <p:spPr>
          <a:xfrm>
            <a:off x="623653" y="4799063"/>
            <a:ext cx="780474" cy="780474"/>
          </a:xfrm>
          <a:prstGeom prst="ellipse">
            <a:avLst/>
          </a:prstGeom>
          <a:solidFill>
            <a:schemeClr val="accent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F67673A-06FB-2E35-49AE-982F8CAE010C}"/>
              </a:ext>
            </a:extLst>
          </p:cNvPr>
          <p:cNvSpPr/>
          <p:nvPr userDrawn="1"/>
        </p:nvSpPr>
        <p:spPr>
          <a:xfrm>
            <a:off x="617337" y="1931681"/>
            <a:ext cx="780474" cy="780474"/>
          </a:xfrm>
          <a:prstGeom prst="ellipse">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8">
            <a:extLst>
              <a:ext uri="{FF2B5EF4-FFF2-40B4-BE49-F238E27FC236}">
                <a16:creationId xmlns:a16="http://schemas.microsoft.com/office/drawing/2014/main" id="{D29065C9-F176-3E86-F501-2AE1E6D4AAF9}"/>
              </a:ext>
            </a:extLst>
          </p:cNvPr>
          <p:cNvSpPr>
            <a:spLocks noGrp="1"/>
          </p:cNvSpPr>
          <p:nvPr>
            <p:ph type="body" sz="quarter" idx="18"/>
          </p:nvPr>
        </p:nvSpPr>
        <p:spPr>
          <a:xfrm>
            <a:off x="1764988" y="1949965"/>
            <a:ext cx="9717096" cy="243158"/>
          </a:xfrm>
        </p:spPr>
        <p:txBody>
          <a:bodyPr>
            <a:normAutofit/>
          </a:bodyPr>
          <a:lstStyle>
            <a:lvl1pPr marL="0" indent="0" algn="l">
              <a:buNone/>
              <a:defRPr sz="1200" b="1" i="0">
                <a:solidFill>
                  <a:schemeClr val="accent2"/>
                </a:solidFill>
                <a:latin typeface="+mn-lt"/>
                <a:cs typeface="Arial" panose="020B0604020202020204" pitchFamily="34" charset="0"/>
              </a:defRPr>
            </a:lvl1pPr>
          </a:lstStyle>
          <a:p>
            <a:pPr lvl="0"/>
            <a:r>
              <a:rPr lang="en-US"/>
              <a:t>Click to edit Master text styles</a:t>
            </a:r>
          </a:p>
        </p:txBody>
      </p:sp>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
        <p:nvSpPr>
          <p:cNvPr id="2" name="Oval 1">
            <a:extLst>
              <a:ext uri="{FF2B5EF4-FFF2-40B4-BE49-F238E27FC236}">
                <a16:creationId xmlns:a16="http://schemas.microsoft.com/office/drawing/2014/main" id="{4198D940-A6FB-192F-8691-F9B3B014D59D}"/>
              </a:ext>
            </a:extLst>
          </p:cNvPr>
          <p:cNvSpPr/>
          <p:nvPr userDrawn="1"/>
        </p:nvSpPr>
        <p:spPr>
          <a:xfrm>
            <a:off x="617337" y="3365372"/>
            <a:ext cx="780474" cy="780474"/>
          </a:xfrm>
          <a:prstGeom prst="ellipse">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a:extLst>
              <a:ext uri="{FF2B5EF4-FFF2-40B4-BE49-F238E27FC236}">
                <a16:creationId xmlns:a16="http://schemas.microsoft.com/office/drawing/2014/main" id="{C9EA18F4-EF18-1971-AAA6-57FB775AE6BA}"/>
              </a:ext>
            </a:extLst>
          </p:cNvPr>
          <p:cNvSpPr>
            <a:spLocks noGrp="1"/>
          </p:cNvSpPr>
          <p:nvPr>
            <p:ph type="body" sz="quarter" idx="19"/>
          </p:nvPr>
        </p:nvSpPr>
        <p:spPr>
          <a:xfrm>
            <a:off x="1764195" y="3708646"/>
            <a:ext cx="9717096" cy="488036"/>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BE14FCD3-C0B2-2E11-BD49-ECA3D79A2E61}"/>
              </a:ext>
            </a:extLst>
          </p:cNvPr>
          <p:cNvSpPr>
            <a:spLocks noGrp="1"/>
          </p:cNvSpPr>
          <p:nvPr>
            <p:ph type="body" sz="quarter" idx="20"/>
          </p:nvPr>
        </p:nvSpPr>
        <p:spPr>
          <a:xfrm>
            <a:off x="1764988" y="3362706"/>
            <a:ext cx="9717096" cy="243158"/>
          </a:xfrm>
        </p:spPr>
        <p:txBody>
          <a:bodyPr>
            <a:normAutofit/>
          </a:bodyPr>
          <a:lstStyle>
            <a:lvl1pPr marL="0" indent="0" algn="l">
              <a:buNone/>
              <a:defRPr sz="1200" b="1" i="0">
                <a:solidFill>
                  <a:schemeClr val="accent5"/>
                </a:solidFill>
                <a:latin typeface="+mn-lt"/>
                <a:cs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5FB1F039-0F67-9C89-9F58-26381E53F342}"/>
              </a:ext>
            </a:extLst>
          </p:cNvPr>
          <p:cNvSpPr>
            <a:spLocks noGrp="1"/>
          </p:cNvSpPr>
          <p:nvPr>
            <p:ph type="body" sz="quarter" idx="21"/>
          </p:nvPr>
        </p:nvSpPr>
        <p:spPr>
          <a:xfrm>
            <a:off x="1757145" y="5139093"/>
            <a:ext cx="9717096" cy="488036"/>
          </a:xfrm>
        </p:spPr>
        <p:txBody>
          <a:bodyPr>
            <a:normAutofit/>
          </a:bodyPr>
          <a:lstStyle>
            <a:lvl1pPr>
              <a:defRPr sz="1200" b="0" i="0">
                <a:solidFill>
                  <a:srgbClr val="003663"/>
                </a:solidFill>
                <a:latin typeface="+mn-lt"/>
                <a:cs typeface="Arial" panose="020B0604020202020204" pitchFamily="34" charset="0"/>
              </a:defRPr>
            </a:lvl1pPr>
          </a:lstStyle>
          <a:p>
            <a:pPr lvl="0"/>
            <a:r>
              <a:rPr lang="en-US"/>
              <a:t>Click to edit Master text styles</a:t>
            </a:r>
          </a:p>
        </p:txBody>
      </p:sp>
      <p:sp>
        <p:nvSpPr>
          <p:cNvPr id="29" name="Text Placeholder 8">
            <a:extLst>
              <a:ext uri="{FF2B5EF4-FFF2-40B4-BE49-F238E27FC236}">
                <a16:creationId xmlns:a16="http://schemas.microsoft.com/office/drawing/2014/main" id="{21264207-4CF5-DADC-762F-71A36ED617D0}"/>
              </a:ext>
            </a:extLst>
          </p:cNvPr>
          <p:cNvSpPr>
            <a:spLocks noGrp="1"/>
          </p:cNvSpPr>
          <p:nvPr>
            <p:ph type="body" sz="quarter" idx="22"/>
          </p:nvPr>
        </p:nvSpPr>
        <p:spPr>
          <a:xfrm>
            <a:off x="1764988" y="4793153"/>
            <a:ext cx="9717096" cy="243158"/>
          </a:xfrm>
        </p:spPr>
        <p:txBody>
          <a:bodyPr>
            <a:normAutofit/>
          </a:bodyPr>
          <a:lstStyle>
            <a:lvl1pPr marL="0" indent="0" algn="l">
              <a:buNone/>
              <a:defRPr sz="1200" b="1" i="0">
                <a:solidFill>
                  <a:schemeClr val="accent6"/>
                </a:solidFill>
                <a:latin typeface="+mn-lt"/>
                <a:cs typeface="Arial" panose="020B0604020202020204" pitchFamily="34" charset="0"/>
              </a:defRPr>
            </a:lvl1pPr>
          </a:lstStyle>
          <a:p>
            <a:pPr lvl="0"/>
            <a:r>
              <a:rPr lang="en-US"/>
              <a:t>Click to edit Master text styles</a:t>
            </a:r>
          </a:p>
        </p:txBody>
      </p:sp>
      <p:grpSp>
        <p:nvGrpSpPr>
          <p:cNvPr id="30" name="Group 29">
            <a:extLst>
              <a:ext uri="{FF2B5EF4-FFF2-40B4-BE49-F238E27FC236}">
                <a16:creationId xmlns:a16="http://schemas.microsoft.com/office/drawing/2014/main" id="{A9935A23-9A11-94D9-CC92-3A98F6D0E961}"/>
              </a:ext>
            </a:extLst>
          </p:cNvPr>
          <p:cNvGrpSpPr/>
          <p:nvPr userDrawn="1"/>
        </p:nvGrpSpPr>
        <p:grpSpPr>
          <a:xfrm>
            <a:off x="10542215" y="6313475"/>
            <a:ext cx="806169" cy="156064"/>
            <a:chOff x="10436933" y="1424045"/>
            <a:chExt cx="3986384" cy="771716"/>
          </a:xfrm>
        </p:grpSpPr>
        <p:grpSp>
          <p:nvGrpSpPr>
            <p:cNvPr id="56" name="Group 2">
              <a:extLst>
                <a:ext uri="{FF2B5EF4-FFF2-40B4-BE49-F238E27FC236}">
                  <a16:creationId xmlns:a16="http://schemas.microsoft.com/office/drawing/2014/main" id="{52E1ED4C-39B7-54F4-536B-6C23DC1A756D}"/>
                </a:ext>
              </a:extLst>
            </p:cNvPr>
            <p:cNvGrpSpPr>
              <a:grpSpLocks noChangeAspect="1"/>
            </p:cNvGrpSpPr>
            <p:nvPr userDrawn="1"/>
          </p:nvGrpSpPr>
          <p:grpSpPr>
            <a:xfrm>
              <a:off x="10436933" y="1424045"/>
              <a:ext cx="852335" cy="771525"/>
              <a:chOff x="0" y="0"/>
              <a:chExt cx="1136447" cy="1028700"/>
            </a:xfrm>
          </p:grpSpPr>
          <p:sp>
            <p:nvSpPr>
              <p:cNvPr id="66" name="Freeform 3">
                <a:extLst>
                  <a:ext uri="{FF2B5EF4-FFF2-40B4-BE49-F238E27FC236}">
                    <a16:creationId xmlns:a16="http://schemas.microsoft.com/office/drawing/2014/main" id="{F7334FA4-0A46-B580-CDCC-587C0060B3B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7" name="Freeform 4">
                <a:extLst>
                  <a:ext uri="{FF2B5EF4-FFF2-40B4-BE49-F238E27FC236}">
                    <a16:creationId xmlns:a16="http://schemas.microsoft.com/office/drawing/2014/main" id="{D78B73DD-7D0A-084C-6D17-770CF88DDAEF}"/>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8" name="Freeform 5">
                <a:extLst>
                  <a:ext uri="{FF2B5EF4-FFF2-40B4-BE49-F238E27FC236}">
                    <a16:creationId xmlns:a16="http://schemas.microsoft.com/office/drawing/2014/main" id="{876589D9-1B76-2006-DCF1-52E759A2BD03}"/>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9" name="Freeform 6">
                <a:extLst>
                  <a:ext uri="{FF2B5EF4-FFF2-40B4-BE49-F238E27FC236}">
                    <a16:creationId xmlns:a16="http://schemas.microsoft.com/office/drawing/2014/main" id="{2A24D3E6-CBB6-CA1E-D3D2-0062795B922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0" name="Freeform 7">
                <a:extLst>
                  <a:ext uri="{FF2B5EF4-FFF2-40B4-BE49-F238E27FC236}">
                    <a16:creationId xmlns:a16="http://schemas.microsoft.com/office/drawing/2014/main" id="{DC2CF033-2EE4-8948-A254-DF46AC037E2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71" name="Freeform 8">
                <a:extLst>
                  <a:ext uri="{FF2B5EF4-FFF2-40B4-BE49-F238E27FC236}">
                    <a16:creationId xmlns:a16="http://schemas.microsoft.com/office/drawing/2014/main" id="{E0A81AE0-328F-C5EF-28C2-723BD1BB325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2" name="Freeform 9">
                <a:extLst>
                  <a:ext uri="{FF2B5EF4-FFF2-40B4-BE49-F238E27FC236}">
                    <a16:creationId xmlns:a16="http://schemas.microsoft.com/office/drawing/2014/main" id="{BA51A8F9-DA42-E6A6-922D-0982F60B250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3" name="Freeform 10">
                <a:extLst>
                  <a:ext uri="{FF2B5EF4-FFF2-40B4-BE49-F238E27FC236}">
                    <a16:creationId xmlns:a16="http://schemas.microsoft.com/office/drawing/2014/main" id="{84547786-F805-461D-7FC9-D1987FB195CB}"/>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7" name="Group 11">
              <a:extLst>
                <a:ext uri="{FF2B5EF4-FFF2-40B4-BE49-F238E27FC236}">
                  <a16:creationId xmlns:a16="http://schemas.microsoft.com/office/drawing/2014/main" id="{2F711362-91CC-66E3-F224-73C1C101E0F7}"/>
                </a:ext>
              </a:extLst>
            </p:cNvPr>
            <p:cNvGrpSpPr>
              <a:grpSpLocks noChangeAspect="1"/>
            </p:cNvGrpSpPr>
            <p:nvPr userDrawn="1"/>
          </p:nvGrpSpPr>
          <p:grpSpPr>
            <a:xfrm>
              <a:off x="11319520" y="1424226"/>
              <a:ext cx="3103797" cy="771535"/>
              <a:chOff x="0" y="0"/>
              <a:chExt cx="4138397" cy="1028713"/>
            </a:xfrm>
          </p:grpSpPr>
          <p:sp>
            <p:nvSpPr>
              <p:cNvPr id="59" name="Freeform 12">
                <a:extLst>
                  <a:ext uri="{FF2B5EF4-FFF2-40B4-BE49-F238E27FC236}">
                    <a16:creationId xmlns:a16="http://schemas.microsoft.com/office/drawing/2014/main" id="{48602175-2EA0-1FFE-9E5E-7EF6FE554AE6}"/>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0" name="Freeform 13">
                <a:extLst>
                  <a:ext uri="{FF2B5EF4-FFF2-40B4-BE49-F238E27FC236}">
                    <a16:creationId xmlns:a16="http://schemas.microsoft.com/office/drawing/2014/main" id="{844F40B6-FE36-F664-8250-D5E80CC3F2A0}"/>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62" name="Freeform 14">
                <a:extLst>
                  <a:ext uri="{FF2B5EF4-FFF2-40B4-BE49-F238E27FC236}">
                    <a16:creationId xmlns:a16="http://schemas.microsoft.com/office/drawing/2014/main" id="{0D2D7DD9-3059-F8E1-E67D-E54E1A17D4C5}"/>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3" name="Freeform 15">
                <a:extLst>
                  <a:ext uri="{FF2B5EF4-FFF2-40B4-BE49-F238E27FC236}">
                    <a16:creationId xmlns:a16="http://schemas.microsoft.com/office/drawing/2014/main" id="{EC54922B-AF13-C98B-3D54-6ECB1020B63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4" name="Freeform 16">
                <a:extLst>
                  <a:ext uri="{FF2B5EF4-FFF2-40B4-BE49-F238E27FC236}">
                    <a16:creationId xmlns:a16="http://schemas.microsoft.com/office/drawing/2014/main" id="{7784CC7B-3F3F-B48F-219F-A19A474C646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5" name="Freeform 17">
                <a:extLst>
                  <a:ext uri="{FF2B5EF4-FFF2-40B4-BE49-F238E27FC236}">
                    <a16:creationId xmlns:a16="http://schemas.microsoft.com/office/drawing/2014/main" id="{17A5E877-80B7-D81F-135A-6F51D884047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4" name="Google Shape;130;p55">
            <a:extLst>
              <a:ext uri="{FF2B5EF4-FFF2-40B4-BE49-F238E27FC236}">
                <a16:creationId xmlns:a16="http://schemas.microsoft.com/office/drawing/2014/main" id="{E18D97A9-FEB8-911A-7BB5-D40710938678}"/>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5" name="Straight Connector 74">
            <a:extLst>
              <a:ext uri="{FF2B5EF4-FFF2-40B4-BE49-F238E27FC236}">
                <a16:creationId xmlns:a16="http://schemas.microsoft.com/office/drawing/2014/main" id="{70DA64FD-EB8D-928A-1ADE-B0138C65AEDC}"/>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F65E1C9-CC73-08E6-E5F3-8DE06264FE91}"/>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77" name="Text Placeholder 40">
            <a:extLst>
              <a:ext uri="{FF2B5EF4-FFF2-40B4-BE49-F238E27FC236}">
                <a16:creationId xmlns:a16="http://schemas.microsoft.com/office/drawing/2014/main" id="{F492809A-2EDE-10EA-7084-8DCB573CAE04}"/>
              </a:ext>
            </a:extLst>
          </p:cNvPr>
          <p:cNvSpPr>
            <a:spLocks noGrp="1"/>
          </p:cNvSpPr>
          <p:nvPr>
            <p:ph type="body" sz="quarter" idx="16" hasCustomPrompt="1"/>
          </p:nvPr>
        </p:nvSpPr>
        <p:spPr>
          <a:xfrm>
            <a:off x="647700" y="6518996"/>
            <a:ext cx="9639300" cy="218107"/>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1562110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akeaway Stats Slide _Colors">
    <p:spTree>
      <p:nvGrpSpPr>
        <p:cNvPr id="1" name=""/>
        <p:cNvGrpSpPr/>
        <p:nvPr/>
      </p:nvGrpSpPr>
      <p:grpSpPr>
        <a:xfrm>
          <a:off x="0" y="0"/>
          <a:ext cx="0" cy="0"/>
          <a:chOff x="0" y="0"/>
          <a:chExt cx="0" cy="0"/>
        </a:xfrm>
      </p:grpSpPr>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
        <p:nvSpPr>
          <p:cNvPr id="26" name="Text Placeholder 8">
            <a:extLst>
              <a:ext uri="{FF2B5EF4-FFF2-40B4-BE49-F238E27FC236}">
                <a16:creationId xmlns:a16="http://schemas.microsoft.com/office/drawing/2014/main" id="{08D7425F-D426-3E1E-736B-6960C36905E1}"/>
              </a:ext>
            </a:extLst>
          </p:cNvPr>
          <p:cNvSpPr>
            <a:spLocks noGrp="1"/>
          </p:cNvSpPr>
          <p:nvPr>
            <p:ph type="body" sz="quarter" idx="13" hasCustomPrompt="1"/>
          </p:nvPr>
        </p:nvSpPr>
        <p:spPr>
          <a:xfrm>
            <a:off x="366356" y="3098182"/>
            <a:ext cx="3513541" cy="548124"/>
          </a:xfrm>
        </p:spPr>
        <p:txBody>
          <a:bodyPr anchor="b" anchorCtr="0">
            <a:noAutofit/>
          </a:bodyPr>
          <a:lstStyle>
            <a:lvl1pPr marL="0" indent="0" algn="ctr">
              <a:buNone/>
              <a:defRPr sz="4000" b="1" i="0">
                <a:solidFill>
                  <a:schemeClr val="accent4"/>
                </a:solidFill>
                <a:latin typeface="+mn-lt"/>
                <a:cs typeface="Arial" panose="020B0604020202020204" pitchFamily="34" charset="0"/>
              </a:defRPr>
            </a:lvl1pPr>
          </a:lstStyle>
          <a:p>
            <a:pPr lvl="0"/>
            <a:r>
              <a:rPr lang="en-US"/>
              <a:t>Takeaway Stats</a:t>
            </a:r>
          </a:p>
        </p:txBody>
      </p:sp>
      <p:sp>
        <p:nvSpPr>
          <p:cNvPr id="27" name="Text Placeholder 8">
            <a:extLst>
              <a:ext uri="{FF2B5EF4-FFF2-40B4-BE49-F238E27FC236}">
                <a16:creationId xmlns:a16="http://schemas.microsoft.com/office/drawing/2014/main" id="{6512BDB3-59F4-F9DC-7D69-2857A9CB9FD7}"/>
              </a:ext>
            </a:extLst>
          </p:cNvPr>
          <p:cNvSpPr>
            <a:spLocks noGrp="1"/>
          </p:cNvSpPr>
          <p:nvPr>
            <p:ph type="body" sz="quarter" idx="17"/>
          </p:nvPr>
        </p:nvSpPr>
        <p:spPr>
          <a:xfrm>
            <a:off x="366356" y="3693972"/>
            <a:ext cx="3513541" cy="1886022"/>
          </a:xfrm>
        </p:spPr>
        <p:txBody>
          <a:bodyPr>
            <a:normAutofit/>
          </a:bodyPr>
          <a:lstStyle>
            <a:lvl1pPr marL="0" indent="0" algn="ctr">
              <a:buNone/>
              <a:defRPr sz="1400" b="0" i="0">
                <a:solidFill>
                  <a:srgbClr val="003663"/>
                </a:solidFill>
                <a:latin typeface="+mn-lt"/>
                <a:cs typeface="Arial" panose="020B0604020202020204" pitchFamily="34" charset="0"/>
              </a:defRPr>
            </a:lvl1pPr>
          </a:lstStyle>
          <a:p>
            <a:pPr lvl="0"/>
            <a:r>
              <a:rPr lang="en-US"/>
              <a:t>Click to edit Master text styles</a:t>
            </a:r>
          </a:p>
        </p:txBody>
      </p:sp>
      <p:sp>
        <p:nvSpPr>
          <p:cNvPr id="56" name="Text Placeholder 8">
            <a:extLst>
              <a:ext uri="{FF2B5EF4-FFF2-40B4-BE49-F238E27FC236}">
                <a16:creationId xmlns:a16="http://schemas.microsoft.com/office/drawing/2014/main" id="{9A358351-8EC7-A7F0-43BE-766B4359BCE1}"/>
              </a:ext>
            </a:extLst>
          </p:cNvPr>
          <p:cNvSpPr>
            <a:spLocks noGrp="1"/>
          </p:cNvSpPr>
          <p:nvPr>
            <p:ph type="body" sz="quarter" idx="18" hasCustomPrompt="1"/>
          </p:nvPr>
        </p:nvSpPr>
        <p:spPr>
          <a:xfrm>
            <a:off x="4331774" y="3098182"/>
            <a:ext cx="3513541" cy="548124"/>
          </a:xfrm>
        </p:spPr>
        <p:txBody>
          <a:bodyPr anchor="b" anchorCtr="0">
            <a:noAutofit/>
          </a:bodyPr>
          <a:lstStyle>
            <a:lvl1pPr marL="0" indent="0" algn="ctr">
              <a:buNone/>
              <a:defRPr sz="4000" b="1" i="0">
                <a:solidFill>
                  <a:schemeClr val="accent5"/>
                </a:solidFill>
                <a:latin typeface="+mn-lt"/>
                <a:cs typeface="Arial" panose="020B0604020202020204" pitchFamily="34" charset="0"/>
              </a:defRPr>
            </a:lvl1pPr>
          </a:lstStyle>
          <a:p>
            <a:pPr lvl="0"/>
            <a:r>
              <a:rPr lang="en-US"/>
              <a:t>Takeaway Stats</a:t>
            </a:r>
          </a:p>
        </p:txBody>
      </p:sp>
      <p:sp>
        <p:nvSpPr>
          <p:cNvPr id="57" name="Text Placeholder 8">
            <a:extLst>
              <a:ext uri="{FF2B5EF4-FFF2-40B4-BE49-F238E27FC236}">
                <a16:creationId xmlns:a16="http://schemas.microsoft.com/office/drawing/2014/main" id="{87A1A71E-1B0B-3308-C434-970C982B9F16}"/>
              </a:ext>
            </a:extLst>
          </p:cNvPr>
          <p:cNvSpPr>
            <a:spLocks noGrp="1"/>
          </p:cNvSpPr>
          <p:nvPr>
            <p:ph type="body" sz="quarter" idx="19"/>
          </p:nvPr>
        </p:nvSpPr>
        <p:spPr>
          <a:xfrm>
            <a:off x="4331774" y="3693972"/>
            <a:ext cx="3513541" cy="1886022"/>
          </a:xfrm>
        </p:spPr>
        <p:txBody>
          <a:bodyPr>
            <a:normAutofit/>
          </a:bodyPr>
          <a:lstStyle>
            <a:lvl1pPr marL="0" indent="0" algn="ctr">
              <a:buNone/>
              <a:defRPr sz="1400" b="0" i="0">
                <a:solidFill>
                  <a:srgbClr val="003663"/>
                </a:solidFill>
                <a:latin typeface="+mn-lt"/>
                <a:cs typeface="Arial" panose="020B0604020202020204" pitchFamily="34" charset="0"/>
              </a:defRPr>
            </a:lvl1pPr>
          </a:lstStyle>
          <a:p>
            <a:pPr lvl="0"/>
            <a:r>
              <a:rPr lang="en-US"/>
              <a:t>Click to edit Master text styles</a:t>
            </a:r>
          </a:p>
        </p:txBody>
      </p:sp>
      <p:sp>
        <p:nvSpPr>
          <p:cNvPr id="59" name="Text Placeholder 8">
            <a:extLst>
              <a:ext uri="{FF2B5EF4-FFF2-40B4-BE49-F238E27FC236}">
                <a16:creationId xmlns:a16="http://schemas.microsoft.com/office/drawing/2014/main" id="{B22F89E7-40CC-6EEF-AC25-5EBD0A2B50A2}"/>
              </a:ext>
            </a:extLst>
          </p:cNvPr>
          <p:cNvSpPr>
            <a:spLocks noGrp="1"/>
          </p:cNvSpPr>
          <p:nvPr>
            <p:ph type="body" sz="quarter" idx="20" hasCustomPrompt="1"/>
          </p:nvPr>
        </p:nvSpPr>
        <p:spPr>
          <a:xfrm>
            <a:off x="8297192" y="3098182"/>
            <a:ext cx="3513541" cy="548124"/>
          </a:xfrm>
        </p:spPr>
        <p:txBody>
          <a:bodyPr anchor="b" anchorCtr="0">
            <a:noAutofit/>
          </a:bodyPr>
          <a:lstStyle>
            <a:lvl1pPr marL="0" indent="0" algn="ctr">
              <a:buNone/>
              <a:defRPr sz="4000" b="1" i="0">
                <a:solidFill>
                  <a:schemeClr val="accent2"/>
                </a:solidFill>
                <a:latin typeface="+mn-lt"/>
                <a:cs typeface="Arial" panose="020B0604020202020204" pitchFamily="34" charset="0"/>
              </a:defRPr>
            </a:lvl1pPr>
          </a:lstStyle>
          <a:p>
            <a:pPr lvl="0"/>
            <a:r>
              <a:rPr lang="en-US"/>
              <a:t>Takeaway Stats</a:t>
            </a:r>
          </a:p>
        </p:txBody>
      </p:sp>
      <p:sp>
        <p:nvSpPr>
          <p:cNvPr id="60" name="Text Placeholder 8">
            <a:extLst>
              <a:ext uri="{FF2B5EF4-FFF2-40B4-BE49-F238E27FC236}">
                <a16:creationId xmlns:a16="http://schemas.microsoft.com/office/drawing/2014/main" id="{1371972F-C1C9-2731-F2D2-3FFD4ECDB036}"/>
              </a:ext>
            </a:extLst>
          </p:cNvPr>
          <p:cNvSpPr>
            <a:spLocks noGrp="1"/>
          </p:cNvSpPr>
          <p:nvPr>
            <p:ph type="body" sz="quarter" idx="21"/>
          </p:nvPr>
        </p:nvSpPr>
        <p:spPr>
          <a:xfrm>
            <a:off x="8297192" y="3693972"/>
            <a:ext cx="3513541" cy="1886022"/>
          </a:xfrm>
        </p:spPr>
        <p:txBody>
          <a:bodyPr>
            <a:normAutofit/>
          </a:bodyPr>
          <a:lstStyle>
            <a:lvl1pPr marL="0" indent="0" algn="ctr">
              <a:buNone/>
              <a:defRPr sz="1400" b="0" i="0">
                <a:solidFill>
                  <a:srgbClr val="003663"/>
                </a:solidFill>
                <a:latin typeface="+mn-lt"/>
                <a:cs typeface="Arial" panose="020B0604020202020204" pitchFamily="34" charset="0"/>
              </a:defRPr>
            </a:lvl1pPr>
          </a:lstStyle>
          <a:p>
            <a:pPr lvl="0"/>
            <a:r>
              <a:rPr lang="en-US"/>
              <a:t>Click to edit Master text styles</a:t>
            </a:r>
          </a:p>
        </p:txBody>
      </p:sp>
      <p:grpSp>
        <p:nvGrpSpPr>
          <p:cNvPr id="82" name="Group 81">
            <a:extLst>
              <a:ext uri="{FF2B5EF4-FFF2-40B4-BE49-F238E27FC236}">
                <a16:creationId xmlns:a16="http://schemas.microsoft.com/office/drawing/2014/main" id="{429F29FE-F8AB-4EBC-DA96-82FA0131B924}"/>
              </a:ext>
            </a:extLst>
          </p:cNvPr>
          <p:cNvGrpSpPr/>
          <p:nvPr userDrawn="1"/>
        </p:nvGrpSpPr>
        <p:grpSpPr>
          <a:xfrm>
            <a:off x="10542215" y="6313475"/>
            <a:ext cx="806169" cy="156064"/>
            <a:chOff x="10436933" y="1424045"/>
            <a:chExt cx="3986384" cy="771716"/>
          </a:xfrm>
        </p:grpSpPr>
        <p:grpSp>
          <p:nvGrpSpPr>
            <p:cNvPr id="83" name="Group 2">
              <a:extLst>
                <a:ext uri="{FF2B5EF4-FFF2-40B4-BE49-F238E27FC236}">
                  <a16:creationId xmlns:a16="http://schemas.microsoft.com/office/drawing/2014/main" id="{22C6921F-E2D7-8F14-B540-0AA8067D6669}"/>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09896A8C-CD8B-937F-DAB6-9D8FA9A310B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387B3936-C0F7-C9DD-8E40-1A1A27F69EB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E9AC8F44-0297-05ED-32FA-92CEB23868B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6D19EA38-37EC-4691-F736-57136E42189D}"/>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0B70A9C9-C64D-3FEA-A57B-B933AE76BEC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72C791A0-6B4E-D4BE-1C1B-58A38C531FD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487B3FD2-6A3B-5609-D868-6B3D232EA6B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06E8DCF5-E70B-64E7-D492-0B08E924C27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C7F7F62B-29AA-EC2E-2490-535B899D5C0B}"/>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F332E0F0-13A8-313D-86F7-0F5D0BAE1A06}"/>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C7E88937-703F-204D-7106-790B797F518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24614B14-2B59-4A67-B017-444669F693E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F31D318D-B808-818A-87AD-0649F7DEB223}"/>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096EE07D-66FA-935E-0AD2-E6A6B01E765C}"/>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0B5E7051-522F-AE4F-14E5-0A14473E3DB9}"/>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93683F34-B972-8D46-FEA1-AC85AF7891FF}"/>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B889B96D-0540-E5F6-7626-66830C8457D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13127F87-8B6B-F368-00E7-F1DAA6F5B68B}"/>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102" name="Text Placeholder 40">
            <a:extLst>
              <a:ext uri="{FF2B5EF4-FFF2-40B4-BE49-F238E27FC236}">
                <a16:creationId xmlns:a16="http://schemas.microsoft.com/office/drawing/2014/main" id="{6A6F9607-4BF9-24C4-D10A-46E046AB1F51}"/>
              </a:ext>
            </a:extLst>
          </p:cNvPr>
          <p:cNvSpPr>
            <a:spLocks noGrp="1"/>
          </p:cNvSpPr>
          <p:nvPr>
            <p:ph type="body" sz="quarter" idx="16" hasCustomPrompt="1"/>
          </p:nvPr>
        </p:nvSpPr>
        <p:spPr>
          <a:xfrm>
            <a:off x="647700" y="6518996"/>
            <a:ext cx="9639300" cy="218107"/>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3299052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akeaway Stats Slide 2 _Color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48686F-DF54-7128-F88A-B2D9493AEA9A}"/>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cxnSp>
        <p:nvCxnSpPr>
          <p:cNvPr id="51" name="Straight Connector 50">
            <a:extLst>
              <a:ext uri="{FF2B5EF4-FFF2-40B4-BE49-F238E27FC236}">
                <a16:creationId xmlns:a16="http://schemas.microsoft.com/office/drawing/2014/main" id="{52BAF75D-0011-CFA4-8C22-044CED4C399C}"/>
              </a:ext>
            </a:extLst>
          </p:cNvPr>
          <p:cNvCxnSpPr>
            <a:cxnSpLocks/>
          </p:cNvCxnSpPr>
          <p:nvPr userDrawn="1"/>
        </p:nvCxnSpPr>
        <p:spPr>
          <a:xfrm flipH="1">
            <a:off x="0" y="6429602"/>
            <a:ext cx="60960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29CF2988-6315-6B8B-F275-4738853952E4}"/>
              </a:ext>
            </a:extLst>
          </p:cNvPr>
          <p:cNvSpPr>
            <a:spLocks noGrp="1"/>
          </p:cNvSpPr>
          <p:nvPr>
            <p:ph type="body" sz="half" idx="2"/>
          </p:nvPr>
        </p:nvSpPr>
        <p:spPr>
          <a:xfrm>
            <a:off x="6444084" y="993319"/>
            <a:ext cx="5171126" cy="4746899"/>
          </a:xfrm>
        </p:spPr>
        <p:txBody>
          <a:bodyPr>
            <a:normAutofit/>
          </a:bodyPr>
          <a:lstStyle>
            <a:lvl1pPr marL="285750" indent="-285750">
              <a:lnSpc>
                <a:spcPct val="100000"/>
              </a:lnSpc>
              <a:spcBef>
                <a:spcPts val="0"/>
              </a:spcBef>
              <a:buFont typeface="Arial" panose="020B0604020202020204" pitchFamily="34" charset="0"/>
              <a:buChar char="•"/>
              <a:defRPr sz="1400">
                <a:solidFill>
                  <a:srgbClr val="002A4D"/>
                </a:solidFill>
                <a:latin typeface="Montserrat" panose="02000505000000020004" pitchFamily="2" charset="77"/>
              </a:defRPr>
            </a:lvl1pPr>
          </a:lstStyle>
          <a:p>
            <a:pPr lvl="0"/>
            <a:r>
              <a:rPr lang="en-US"/>
              <a:t>Click to edit Master text styles</a:t>
            </a:r>
          </a:p>
        </p:txBody>
      </p:sp>
      <p:sp>
        <p:nvSpPr>
          <p:cNvPr id="25" name="Text Placeholder 8">
            <a:extLst>
              <a:ext uri="{FF2B5EF4-FFF2-40B4-BE49-F238E27FC236}">
                <a16:creationId xmlns:a16="http://schemas.microsoft.com/office/drawing/2014/main" id="{8A387FE1-2305-85D0-50D5-376C06E2F663}"/>
              </a:ext>
            </a:extLst>
          </p:cNvPr>
          <p:cNvSpPr>
            <a:spLocks noGrp="1"/>
          </p:cNvSpPr>
          <p:nvPr>
            <p:ph type="body" sz="quarter" idx="13" hasCustomPrompt="1"/>
          </p:nvPr>
        </p:nvSpPr>
        <p:spPr>
          <a:xfrm>
            <a:off x="917014" y="2705751"/>
            <a:ext cx="3513541" cy="548124"/>
          </a:xfrm>
        </p:spPr>
        <p:txBody>
          <a:bodyPr anchor="b" anchorCtr="0">
            <a:noAutofit/>
          </a:bodyPr>
          <a:lstStyle>
            <a:lvl1pPr marL="0" indent="0" algn="ctr">
              <a:buNone/>
              <a:defRPr sz="5000" b="1" i="0">
                <a:solidFill>
                  <a:schemeClr val="accent4"/>
                </a:solidFill>
                <a:latin typeface="+mn-lt"/>
                <a:cs typeface="Arial" panose="020B0604020202020204" pitchFamily="34" charset="0"/>
              </a:defRPr>
            </a:lvl1pPr>
          </a:lstStyle>
          <a:p>
            <a:pPr lvl="0"/>
            <a:r>
              <a:rPr lang="en-US"/>
              <a:t>Takeaway Stats</a:t>
            </a:r>
          </a:p>
        </p:txBody>
      </p:sp>
      <p:sp>
        <p:nvSpPr>
          <p:cNvPr id="27" name="Text Placeholder 8">
            <a:extLst>
              <a:ext uri="{FF2B5EF4-FFF2-40B4-BE49-F238E27FC236}">
                <a16:creationId xmlns:a16="http://schemas.microsoft.com/office/drawing/2014/main" id="{F186FC20-7AE0-C114-3560-971468BE6413}"/>
              </a:ext>
            </a:extLst>
          </p:cNvPr>
          <p:cNvSpPr>
            <a:spLocks noGrp="1"/>
          </p:cNvSpPr>
          <p:nvPr>
            <p:ph type="body" sz="quarter" idx="17"/>
          </p:nvPr>
        </p:nvSpPr>
        <p:spPr>
          <a:xfrm>
            <a:off x="917014" y="3301540"/>
            <a:ext cx="3513541" cy="2438667"/>
          </a:xfrm>
        </p:spPr>
        <p:txBody>
          <a:bodyPr>
            <a:normAutofit/>
          </a:bodyPr>
          <a:lstStyle>
            <a:lvl1pPr marL="0" indent="0" algn="ctr">
              <a:buNone/>
              <a:defRPr sz="1400" b="0" i="0">
                <a:solidFill>
                  <a:schemeClr val="bg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60418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meline Slide_Colors">
    <p:spTree>
      <p:nvGrpSpPr>
        <p:cNvPr id="1" name=""/>
        <p:cNvGrpSpPr/>
        <p:nvPr/>
      </p:nvGrpSpPr>
      <p:grpSpPr>
        <a:xfrm>
          <a:off x="0" y="0"/>
          <a:ext cx="0" cy="0"/>
          <a:chOff x="0" y="0"/>
          <a:chExt cx="0" cy="0"/>
        </a:xfrm>
      </p:grpSpPr>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cxnSp>
        <p:nvCxnSpPr>
          <p:cNvPr id="50" name="Straight Connector 49">
            <a:extLst>
              <a:ext uri="{FF2B5EF4-FFF2-40B4-BE49-F238E27FC236}">
                <a16:creationId xmlns:a16="http://schemas.microsoft.com/office/drawing/2014/main" id="{31C8204A-9666-DBEA-FA9B-99DDB08C6D7A}"/>
              </a:ext>
            </a:extLst>
          </p:cNvPr>
          <p:cNvCxnSpPr>
            <a:cxnSpLocks/>
            <a:stCxn id="51" idx="2"/>
            <a:endCxn id="70" idx="6"/>
          </p:cNvCxnSpPr>
          <p:nvPr userDrawn="1"/>
        </p:nvCxnSpPr>
        <p:spPr>
          <a:xfrm>
            <a:off x="1079679" y="3821708"/>
            <a:ext cx="9976975"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2450DA45-3705-8E18-2126-11884AA21351}"/>
              </a:ext>
            </a:extLst>
          </p:cNvPr>
          <p:cNvSpPr/>
          <p:nvPr userDrawn="1"/>
        </p:nvSpPr>
        <p:spPr>
          <a:xfrm>
            <a:off x="1079679"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JAN</a:t>
            </a:r>
          </a:p>
        </p:txBody>
      </p:sp>
      <p:sp>
        <p:nvSpPr>
          <p:cNvPr id="52" name="Oval 51">
            <a:extLst>
              <a:ext uri="{FF2B5EF4-FFF2-40B4-BE49-F238E27FC236}">
                <a16:creationId xmlns:a16="http://schemas.microsoft.com/office/drawing/2014/main" id="{895F31A2-D9DD-875B-7B0A-988B33EB666E}"/>
              </a:ext>
            </a:extLst>
          </p:cNvPr>
          <p:cNvSpPr/>
          <p:nvPr userDrawn="1"/>
        </p:nvSpPr>
        <p:spPr>
          <a:xfrm>
            <a:off x="1937297"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FEB</a:t>
            </a:r>
          </a:p>
        </p:txBody>
      </p:sp>
      <p:sp>
        <p:nvSpPr>
          <p:cNvPr id="54" name="Oval 53">
            <a:extLst>
              <a:ext uri="{FF2B5EF4-FFF2-40B4-BE49-F238E27FC236}">
                <a16:creationId xmlns:a16="http://schemas.microsoft.com/office/drawing/2014/main" id="{012936B4-23DF-93FD-534F-3AD8AC355EC3}"/>
              </a:ext>
            </a:extLst>
          </p:cNvPr>
          <p:cNvSpPr/>
          <p:nvPr userDrawn="1"/>
        </p:nvSpPr>
        <p:spPr>
          <a:xfrm>
            <a:off x="2794915"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MAR</a:t>
            </a:r>
          </a:p>
        </p:txBody>
      </p:sp>
      <p:sp>
        <p:nvSpPr>
          <p:cNvPr id="62" name="Oval 61">
            <a:extLst>
              <a:ext uri="{FF2B5EF4-FFF2-40B4-BE49-F238E27FC236}">
                <a16:creationId xmlns:a16="http://schemas.microsoft.com/office/drawing/2014/main" id="{B17E6D43-35D2-222A-FEA5-89EB7CFBD159}"/>
              </a:ext>
            </a:extLst>
          </p:cNvPr>
          <p:cNvSpPr/>
          <p:nvPr userDrawn="1"/>
        </p:nvSpPr>
        <p:spPr>
          <a:xfrm>
            <a:off x="3652533"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APR</a:t>
            </a:r>
          </a:p>
        </p:txBody>
      </p:sp>
      <p:sp>
        <p:nvSpPr>
          <p:cNvPr id="63" name="Oval 62">
            <a:extLst>
              <a:ext uri="{FF2B5EF4-FFF2-40B4-BE49-F238E27FC236}">
                <a16:creationId xmlns:a16="http://schemas.microsoft.com/office/drawing/2014/main" id="{35CE21F5-36D4-BA13-1672-B443027C1C5F}"/>
              </a:ext>
            </a:extLst>
          </p:cNvPr>
          <p:cNvSpPr/>
          <p:nvPr userDrawn="1"/>
        </p:nvSpPr>
        <p:spPr>
          <a:xfrm>
            <a:off x="4510151"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MAY</a:t>
            </a:r>
          </a:p>
        </p:txBody>
      </p:sp>
      <p:sp>
        <p:nvSpPr>
          <p:cNvPr id="64" name="Oval 63">
            <a:extLst>
              <a:ext uri="{FF2B5EF4-FFF2-40B4-BE49-F238E27FC236}">
                <a16:creationId xmlns:a16="http://schemas.microsoft.com/office/drawing/2014/main" id="{C1A9E70C-0DD8-F5DC-4581-478001BF638F}"/>
              </a:ext>
            </a:extLst>
          </p:cNvPr>
          <p:cNvSpPr/>
          <p:nvPr userDrawn="1"/>
        </p:nvSpPr>
        <p:spPr>
          <a:xfrm>
            <a:off x="5367769"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JUN</a:t>
            </a:r>
          </a:p>
        </p:txBody>
      </p:sp>
      <p:sp>
        <p:nvSpPr>
          <p:cNvPr id="65" name="Oval 64">
            <a:extLst>
              <a:ext uri="{FF2B5EF4-FFF2-40B4-BE49-F238E27FC236}">
                <a16:creationId xmlns:a16="http://schemas.microsoft.com/office/drawing/2014/main" id="{825A0BAC-67C8-C569-FCD3-01FA77D4979B}"/>
              </a:ext>
            </a:extLst>
          </p:cNvPr>
          <p:cNvSpPr/>
          <p:nvPr userDrawn="1"/>
        </p:nvSpPr>
        <p:spPr>
          <a:xfrm>
            <a:off x="6225387"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JUL</a:t>
            </a:r>
          </a:p>
        </p:txBody>
      </p:sp>
      <p:sp>
        <p:nvSpPr>
          <p:cNvPr id="66" name="Oval 65">
            <a:extLst>
              <a:ext uri="{FF2B5EF4-FFF2-40B4-BE49-F238E27FC236}">
                <a16:creationId xmlns:a16="http://schemas.microsoft.com/office/drawing/2014/main" id="{E3CDF343-4F57-297E-3DE2-E49B0FA7D5F4}"/>
              </a:ext>
            </a:extLst>
          </p:cNvPr>
          <p:cNvSpPr/>
          <p:nvPr userDrawn="1"/>
        </p:nvSpPr>
        <p:spPr>
          <a:xfrm>
            <a:off x="7083005"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AUG</a:t>
            </a:r>
          </a:p>
        </p:txBody>
      </p:sp>
      <p:sp>
        <p:nvSpPr>
          <p:cNvPr id="67" name="Oval 66">
            <a:extLst>
              <a:ext uri="{FF2B5EF4-FFF2-40B4-BE49-F238E27FC236}">
                <a16:creationId xmlns:a16="http://schemas.microsoft.com/office/drawing/2014/main" id="{EB372CE9-2665-481F-6FEA-E946F458AF7F}"/>
              </a:ext>
            </a:extLst>
          </p:cNvPr>
          <p:cNvSpPr/>
          <p:nvPr userDrawn="1"/>
        </p:nvSpPr>
        <p:spPr>
          <a:xfrm>
            <a:off x="7940623"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SEP</a:t>
            </a:r>
          </a:p>
        </p:txBody>
      </p:sp>
      <p:sp>
        <p:nvSpPr>
          <p:cNvPr id="68" name="Oval 67">
            <a:extLst>
              <a:ext uri="{FF2B5EF4-FFF2-40B4-BE49-F238E27FC236}">
                <a16:creationId xmlns:a16="http://schemas.microsoft.com/office/drawing/2014/main" id="{351AD55A-134B-7A80-44DF-8F9EF90171C1}"/>
              </a:ext>
            </a:extLst>
          </p:cNvPr>
          <p:cNvSpPr/>
          <p:nvPr userDrawn="1"/>
        </p:nvSpPr>
        <p:spPr>
          <a:xfrm>
            <a:off x="8798241"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OCT</a:t>
            </a:r>
          </a:p>
        </p:txBody>
      </p:sp>
      <p:sp>
        <p:nvSpPr>
          <p:cNvPr id="69" name="Oval 68">
            <a:extLst>
              <a:ext uri="{FF2B5EF4-FFF2-40B4-BE49-F238E27FC236}">
                <a16:creationId xmlns:a16="http://schemas.microsoft.com/office/drawing/2014/main" id="{7E7E7EC7-79B7-FCB4-16AC-56BF6AF1E536}"/>
              </a:ext>
            </a:extLst>
          </p:cNvPr>
          <p:cNvSpPr/>
          <p:nvPr userDrawn="1"/>
        </p:nvSpPr>
        <p:spPr>
          <a:xfrm>
            <a:off x="9655859"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NOV</a:t>
            </a:r>
          </a:p>
        </p:txBody>
      </p:sp>
      <p:sp>
        <p:nvSpPr>
          <p:cNvPr id="70" name="Oval 69">
            <a:extLst>
              <a:ext uri="{FF2B5EF4-FFF2-40B4-BE49-F238E27FC236}">
                <a16:creationId xmlns:a16="http://schemas.microsoft.com/office/drawing/2014/main" id="{C0A88D4E-E997-39F5-A408-AA3849312E63}"/>
              </a:ext>
            </a:extLst>
          </p:cNvPr>
          <p:cNvSpPr/>
          <p:nvPr userDrawn="1"/>
        </p:nvSpPr>
        <p:spPr>
          <a:xfrm>
            <a:off x="10513472" y="3550117"/>
            <a:ext cx="543182" cy="543182"/>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sz="1100" b="1">
                <a:solidFill>
                  <a:schemeClr val="bg1"/>
                </a:solidFill>
              </a:rPr>
              <a:t>DEC</a:t>
            </a:r>
          </a:p>
        </p:txBody>
      </p:sp>
      <p:sp>
        <p:nvSpPr>
          <p:cNvPr id="75" name="Text Placeholder 8">
            <a:extLst>
              <a:ext uri="{FF2B5EF4-FFF2-40B4-BE49-F238E27FC236}">
                <a16:creationId xmlns:a16="http://schemas.microsoft.com/office/drawing/2014/main" id="{6C9580BB-5AC7-B91E-7BB0-EA739638E5BA}"/>
              </a:ext>
            </a:extLst>
          </p:cNvPr>
          <p:cNvSpPr>
            <a:spLocks noGrp="1"/>
          </p:cNvSpPr>
          <p:nvPr>
            <p:ph type="body" sz="quarter" idx="17" hasCustomPrompt="1"/>
          </p:nvPr>
        </p:nvSpPr>
        <p:spPr>
          <a:xfrm>
            <a:off x="819715"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77" name="Text Placeholder 8">
            <a:extLst>
              <a:ext uri="{FF2B5EF4-FFF2-40B4-BE49-F238E27FC236}">
                <a16:creationId xmlns:a16="http://schemas.microsoft.com/office/drawing/2014/main" id="{AE9900F2-85E8-857C-6C1B-62EEDAE570E8}"/>
              </a:ext>
            </a:extLst>
          </p:cNvPr>
          <p:cNvSpPr>
            <a:spLocks noGrp="1"/>
          </p:cNvSpPr>
          <p:nvPr>
            <p:ph type="body" sz="quarter" idx="18" hasCustomPrompt="1"/>
          </p:nvPr>
        </p:nvSpPr>
        <p:spPr>
          <a:xfrm>
            <a:off x="2530820"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79" name="Text Placeholder 8">
            <a:extLst>
              <a:ext uri="{FF2B5EF4-FFF2-40B4-BE49-F238E27FC236}">
                <a16:creationId xmlns:a16="http://schemas.microsoft.com/office/drawing/2014/main" id="{6EBF1383-A779-1C5F-F13F-2F089853376F}"/>
              </a:ext>
            </a:extLst>
          </p:cNvPr>
          <p:cNvSpPr>
            <a:spLocks noGrp="1"/>
          </p:cNvSpPr>
          <p:nvPr>
            <p:ph type="body" sz="quarter" idx="19" hasCustomPrompt="1"/>
          </p:nvPr>
        </p:nvSpPr>
        <p:spPr>
          <a:xfrm>
            <a:off x="4241925"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83" name="Text Placeholder 8">
            <a:extLst>
              <a:ext uri="{FF2B5EF4-FFF2-40B4-BE49-F238E27FC236}">
                <a16:creationId xmlns:a16="http://schemas.microsoft.com/office/drawing/2014/main" id="{EA90435C-E1D2-872F-C42D-4FC92F04CC72}"/>
              </a:ext>
            </a:extLst>
          </p:cNvPr>
          <p:cNvSpPr>
            <a:spLocks noGrp="1"/>
          </p:cNvSpPr>
          <p:nvPr>
            <p:ph type="body" sz="quarter" idx="20" hasCustomPrompt="1"/>
          </p:nvPr>
        </p:nvSpPr>
        <p:spPr>
          <a:xfrm>
            <a:off x="5953030"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84" name="Text Placeholder 8">
            <a:extLst>
              <a:ext uri="{FF2B5EF4-FFF2-40B4-BE49-F238E27FC236}">
                <a16:creationId xmlns:a16="http://schemas.microsoft.com/office/drawing/2014/main" id="{576C584A-7523-D6F3-4C57-54D1639C50B0}"/>
              </a:ext>
            </a:extLst>
          </p:cNvPr>
          <p:cNvSpPr>
            <a:spLocks noGrp="1"/>
          </p:cNvSpPr>
          <p:nvPr>
            <p:ph type="body" sz="quarter" idx="21" hasCustomPrompt="1"/>
          </p:nvPr>
        </p:nvSpPr>
        <p:spPr>
          <a:xfrm>
            <a:off x="7664135"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85" name="Text Placeholder 8">
            <a:extLst>
              <a:ext uri="{FF2B5EF4-FFF2-40B4-BE49-F238E27FC236}">
                <a16:creationId xmlns:a16="http://schemas.microsoft.com/office/drawing/2014/main" id="{2199DBF2-B5CD-E99B-E6F0-24DFE225B804}"/>
              </a:ext>
            </a:extLst>
          </p:cNvPr>
          <p:cNvSpPr>
            <a:spLocks noGrp="1"/>
          </p:cNvSpPr>
          <p:nvPr>
            <p:ph type="body" sz="quarter" idx="22" hasCustomPrompt="1"/>
          </p:nvPr>
        </p:nvSpPr>
        <p:spPr>
          <a:xfrm>
            <a:off x="9375240"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92" name="Text Placeholder 8">
            <a:extLst>
              <a:ext uri="{FF2B5EF4-FFF2-40B4-BE49-F238E27FC236}">
                <a16:creationId xmlns:a16="http://schemas.microsoft.com/office/drawing/2014/main" id="{F0971747-99B7-7279-F693-C3300088CD7A}"/>
              </a:ext>
            </a:extLst>
          </p:cNvPr>
          <p:cNvSpPr>
            <a:spLocks noGrp="1"/>
          </p:cNvSpPr>
          <p:nvPr>
            <p:ph type="body" sz="quarter" idx="23" hasCustomPrompt="1"/>
          </p:nvPr>
        </p:nvSpPr>
        <p:spPr>
          <a:xfrm>
            <a:off x="1688848"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93" name="Text Placeholder 8">
            <a:extLst>
              <a:ext uri="{FF2B5EF4-FFF2-40B4-BE49-F238E27FC236}">
                <a16:creationId xmlns:a16="http://schemas.microsoft.com/office/drawing/2014/main" id="{C811DFF9-240B-BAC5-0744-A4A139121D00}"/>
              </a:ext>
            </a:extLst>
          </p:cNvPr>
          <p:cNvSpPr>
            <a:spLocks noGrp="1"/>
          </p:cNvSpPr>
          <p:nvPr>
            <p:ph type="body" sz="quarter" idx="24" hasCustomPrompt="1"/>
          </p:nvPr>
        </p:nvSpPr>
        <p:spPr>
          <a:xfrm>
            <a:off x="3399953"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94" name="Text Placeholder 8">
            <a:extLst>
              <a:ext uri="{FF2B5EF4-FFF2-40B4-BE49-F238E27FC236}">
                <a16:creationId xmlns:a16="http://schemas.microsoft.com/office/drawing/2014/main" id="{47677016-57D2-E341-E7B7-42AD0B980284}"/>
              </a:ext>
            </a:extLst>
          </p:cNvPr>
          <p:cNvSpPr>
            <a:spLocks noGrp="1"/>
          </p:cNvSpPr>
          <p:nvPr>
            <p:ph type="body" sz="quarter" idx="25" hasCustomPrompt="1"/>
          </p:nvPr>
        </p:nvSpPr>
        <p:spPr>
          <a:xfrm>
            <a:off x="5111058"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95" name="Text Placeholder 8">
            <a:extLst>
              <a:ext uri="{FF2B5EF4-FFF2-40B4-BE49-F238E27FC236}">
                <a16:creationId xmlns:a16="http://schemas.microsoft.com/office/drawing/2014/main" id="{78947C80-B54D-00FC-3489-B208896F72B1}"/>
              </a:ext>
            </a:extLst>
          </p:cNvPr>
          <p:cNvSpPr>
            <a:spLocks noGrp="1"/>
          </p:cNvSpPr>
          <p:nvPr>
            <p:ph type="body" sz="quarter" idx="26" hasCustomPrompt="1"/>
          </p:nvPr>
        </p:nvSpPr>
        <p:spPr>
          <a:xfrm>
            <a:off x="6822163"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96" name="Text Placeholder 8">
            <a:extLst>
              <a:ext uri="{FF2B5EF4-FFF2-40B4-BE49-F238E27FC236}">
                <a16:creationId xmlns:a16="http://schemas.microsoft.com/office/drawing/2014/main" id="{21213D33-1CDB-B752-1425-F4F4F2132D1D}"/>
              </a:ext>
            </a:extLst>
          </p:cNvPr>
          <p:cNvSpPr>
            <a:spLocks noGrp="1"/>
          </p:cNvSpPr>
          <p:nvPr>
            <p:ph type="body" sz="quarter" idx="27" hasCustomPrompt="1"/>
          </p:nvPr>
        </p:nvSpPr>
        <p:spPr>
          <a:xfrm>
            <a:off x="8533268"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97" name="Text Placeholder 8">
            <a:extLst>
              <a:ext uri="{FF2B5EF4-FFF2-40B4-BE49-F238E27FC236}">
                <a16:creationId xmlns:a16="http://schemas.microsoft.com/office/drawing/2014/main" id="{E1A8B253-5EB4-6A47-D2F9-5029695DF9A3}"/>
              </a:ext>
            </a:extLst>
          </p:cNvPr>
          <p:cNvSpPr>
            <a:spLocks noGrp="1"/>
          </p:cNvSpPr>
          <p:nvPr>
            <p:ph type="body" sz="quarter" idx="28" hasCustomPrompt="1"/>
          </p:nvPr>
        </p:nvSpPr>
        <p:spPr>
          <a:xfrm>
            <a:off x="10244373"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grpSp>
        <p:nvGrpSpPr>
          <p:cNvPr id="98" name="Group 97">
            <a:extLst>
              <a:ext uri="{FF2B5EF4-FFF2-40B4-BE49-F238E27FC236}">
                <a16:creationId xmlns:a16="http://schemas.microsoft.com/office/drawing/2014/main" id="{D5485763-0E14-49A3-3CBA-DBC0F512839D}"/>
              </a:ext>
            </a:extLst>
          </p:cNvPr>
          <p:cNvGrpSpPr/>
          <p:nvPr userDrawn="1"/>
        </p:nvGrpSpPr>
        <p:grpSpPr>
          <a:xfrm>
            <a:off x="10542215" y="6313475"/>
            <a:ext cx="806169" cy="156064"/>
            <a:chOff x="10436933" y="1424045"/>
            <a:chExt cx="3986384" cy="771716"/>
          </a:xfrm>
        </p:grpSpPr>
        <p:grpSp>
          <p:nvGrpSpPr>
            <p:cNvPr id="99" name="Group 2">
              <a:extLst>
                <a:ext uri="{FF2B5EF4-FFF2-40B4-BE49-F238E27FC236}">
                  <a16:creationId xmlns:a16="http://schemas.microsoft.com/office/drawing/2014/main" id="{99B14D3F-D903-1DC2-71FE-1077BF12FBC5}"/>
                </a:ext>
              </a:extLst>
            </p:cNvPr>
            <p:cNvGrpSpPr>
              <a:grpSpLocks noChangeAspect="1"/>
            </p:cNvGrpSpPr>
            <p:nvPr userDrawn="1"/>
          </p:nvGrpSpPr>
          <p:grpSpPr>
            <a:xfrm>
              <a:off x="10436933" y="1424045"/>
              <a:ext cx="852335" cy="771525"/>
              <a:chOff x="0" y="0"/>
              <a:chExt cx="1136447" cy="1028700"/>
            </a:xfrm>
          </p:grpSpPr>
          <p:sp>
            <p:nvSpPr>
              <p:cNvPr id="107" name="Freeform 3">
                <a:extLst>
                  <a:ext uri="{FF2B5EF4-FFF2-40B4-BE49-F238E27FC236}">
                    <a16:creationId xmlns:a16="http://schemas.microsoft.com/office/drawing/2014/main" id="{2C36ABB0-5DA8-EE02-4903-DFE05ECD3235}"/>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8" name="Freeform 4">
                <a:extLst>
                  <a:ext uri="{FF2B5EF4-FFF2-40B4-BE49-F238E27FC236}">
                    <a16:creationId xmlns:a16="http://schemas.microsoft.com/office/drawing/2014/main" id="{501E00EA-069F-41AC-0E0F-D5FCD87BC0DE}"/>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09" name="Freeform 5">
                <a:extLst>
                  <a:ext uri="{FF2B5EF4-FFF2-40B4-BE49-F238E27FC236}">
                    <a16:creationId xmlns:a16="http://schemas.microsoft.com/office/drawing/2014/main" id="{3A74BCE1-384A-FFEF-85B9-86E2DC08430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10" name="Freeform 6">
                <a:extLst>
                  <a:ext uri="{FF2B5EF4-FFF2-40B4-BE49-F238E27FC236}">
                    <a16:creationId xmlns:a16="http://schemas.microsoft.com/office/drawing/2014/main" id="{F70B0DF8-04C0-A5D7-7C72-4D1A234B3DF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11" name="Freeform 7">
                <a:extLst>
                  <a:ext uri="{FF2B5EF4-FFF2-40B4-BE49-F238E27FC236}">
                    <a16:creationId xmlns:a16="http://schemas.microsoft.com/office/drawing/2014/main" id="{1020D7E2-70BF-FE64-1D8B-59909634116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12" name="Freeform 8">
                <a:extLst>
                  <a:ext uri="{FF2B5EF4-FFF2-40B4-BE49-F238E27FC236}">
                    <a16:creationId xmlns:a16="http://schemas.microsoft.com/office/drawing/2014/main" id="{A4EE5C99-D50C-4706-B02A-D7DF8FB2ABC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13" name="Freeform 9">
                <a:extLst>
                  <a:ext uri="{FF2B5EF4-FFF2-40B4-BE49-F238E27FC236}">
                    <a16:creationId xmlns:a16="http://schemas.microsoft.com/office/drawing/2014/main" id="{4ECD5AF9-1212-DEE3-B9C1-5C89A56472F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14" name="Freeform 10">
                <a:extLst>
                  <a:ext uri="{FF2B5EF4-FFF2-40B4-BE49-F238E27FC236}">
                    <a16:creationId xmlns:a16="http://schemas.microsoft.com/office/drawing/2014/main" id="{3F89A523-405E-9EFB-03CF-39E04968126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00" name="Group 11">
              <a:extLst>
                <a:ext uri="{FF2B5EF4-FFF2-40B4-BE49-F238E27FC236}">
                  <a16:creationId xmlns:a16="http://schemas.microsoft.com/office/drawing/2014/main" id="{1E102393-C79C-1561-D52A-4A8B6031E534}"/>
                </a:ext>
              </a:extLst>
            </p:cNvPr>
            <p:cNvGrpSpPr>
              <a:grpSpLocks noChangeAspect="1"/>
            </p:cNvGrpSpPr>
            <p:nvPr userDrawn="1"/>
          </p:nvGrpSpPr>
          <p:grpSpPr>
            <a:xfrm>
              <a:off x="11319520" y="1424226"/>
              <a:ext cx="3103797" cy="771535"/>
              <a:chOff x="0" y="0"/>
              <a:chExt cx="4138397" cy="1028713"/>
            </a:xfrm>
          </p:grpSpPr>
          <p:sp>
            <p:nvSpPr>
              <p:cNvPr id="101" name="Freeform 12">
                <a:extLst>
                  <a:ext uri="{FF2B5EF4-FFF2-40B4-BE49-F238E27FC236}">
                    <a16:creationId xmlns:a16="http://schemas.microsoft.com/office/drawing/2014/main" id="{7B6430A6-A8D6-8A96-10FF-E03E4B89B9A5}"/>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02" name="Freeform 13">
                <a:extLst>
                  <a:ext uri="{FF2B5EF4-FFF2-40B4-BE49-F238E27FC236}">
                    <a16:creationId xmlns:a16="http://schemas.microsoft.com/office/drawing/2014/main" id="{B2411064-6C24-D7E1-A6CC-C98B6B9C643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103" name="Freeform 14">
                <a:extLst>
                  <a:ext uri="{FF2B5EF4-FFF2-40B4-BE49-F238E27FC236}">
                    <a16:creationId xmlns:a16="http://schemas.microsoft.com/office/drawing/2014/main" id="{EA3B26C4-4A78-373C-5C62-B1199EC26B93}"/>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4" name="Freeform 15">
                <a:extLst>
                  <a:ext uri="{FF2B5EF4-FFF2-40B4-BE49-F238E27FC236}">
                    <a16:creationId xmlns:a16="http://schemas.microsoft.com/office/drawing/2014/main" id="{57762FB2-31BC-D9D9-BB47-67F3AB03D3B3}"/>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5" name="Freeform 16">
                <a:extLst>
                  <a:ext uri="{FF2B5EF4-FFF2-40B4-BE49-F238E27FC236}">
                    <a16:creationId xmlns:a16="http://schemas.microsoft.com/office/drawing/2014/main" id="{6FDBFAF5-4E1A-04B6-9F34-74CB79E2D62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06" name="Freeform 17">
                <a:extLst>
                  <a:ext uri="{FF2B5EF4-FFF2-40B4-BE49-F238E27FC236}">
                    <a16:creationId xmlns:a16="http://schemas.microsoft.com/office/drawing/2014/main" id="{203711C7-071D-213B-7F93-24449FEB1A2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115" name="Google Shape;130;p55">
            <a:extLst>
              <a:ext uri="{FF2B5EF4-FFF2-40B4-BE49-F238E27FC236}">
                <a16:creationId xmlns:a16="http://schemas.microsoft.com/office/drawing/2014/main" id="{CC2C0D1D-0D73-3DE1-8292-1FD85837C1A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16" name="Straight Connector 115">
            <a:extLst>
              <a:ext uri="{FF2B5EF4-FFF2-40B4-BE49-F238E27FC236}">
                <a16:creationId xmlns:a16="http://schemas.microsoft.com/office/drawing/2014/main" id="{42E043EB-12B5-3ED8-47F3-BBADE060ED89}"/>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51C94177-9059-8823-6922-CFA7ED8F76B6}"/>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118" name="Text Placeholder 40">
            <a:extLst>
              <a:ext uri="{FF2B5EF4-FFF2-40B4-BE49-F238E27FC236}">
                <a16:creationId xmlns:a16="http://schemas.microsoft.com/office/drawing/2014/main" id="{CC44DA53-492D-2095-FF8D-74CEE19040F8}"/>
              </a:ext>
            </a:extLst>
          </p:cNvPr>
          <p:cNvSpPr>
            <a:spLocks noGrp="1"/>
          </p:cNvSpPr>
          <p:nvPr>
            <p:ph type="body" sz="quarter" idx="16" hasCustomPrompt="1"/>
          </p:nvPr>
        </p:nvSpPr>
        <p:spPr>
          <a:xfrm>
            <a:off x="647700" y="6518996"/>
            <a:ext cx="9639300" cy="218107"/>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710212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7_Text Slide w/4 Bullets_Colors">
    <p:spTree>
      <p:nvGrpSpPr>
        <p:cNvPr id="1" name=""/>
        <p:cNvGrpSpPr/>
        <p:nvPr/>
      </p:nvGrpSpPr>
      <p:grpSpPr>
        <a:xfrm>
          <a:off x="0" y="0"/>
          <a:ext cx="0" cy="0"/>
          <a:chOff x="0" y="0"/>
          <a:chExt cx="0" cy="0"/>
        </a:xfrm>
      </p:grpSpPr>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rgbClr val="4CC1F0"/>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
        <p:nvSpPr>
          <p:cNvPr id="3" name="SmartArt Placeholder 2">
            <a:extLst>
              <a:ext uri="{FF2B5EF4-FFF2-40B4-BE49-F238E27FC236}">
                <a16:creationId xmlns:a16="http://schemas.microsoft.com/office/drawing/2014/main" id="{7F818E84-9957-09BA-943E-D0A1FF19CE81}"/>
              </a:ext>
            </a:extLst>
          </p:cNvPr>
          <p:cNvSpPr>
            <a:spLocks noGrp="1"/>
          </p:cNvSpPr>
          <p:nvPr>
            <p:ph type="dgm" sz="quarter" idx="17"/>
          </p:nvPr>
        </p:nvSpPr>
        <p:spPr>
          <a:xfrm>
            <a:off x="660400" y="2046288"/>
            <a:ext cx="10850563" cy="3630612"/>
          </a:xfrm>
        </p:spPr>
        <p:txBody>
          <a:bodyPr>
            <a:normAutofit/>
          </a:bodyPr>
          <a:lstStyle>
            <a:lvl1pPr>
              <a:defRPr sz="1600">
                <a:solidFill>
                  <a:schemeClr val="accent1"/>
                </a:solidFill>
              </a:defRPr>
            </a:lvl1pPr>
          </a:lstStyle>
          <a:p>
            <a:endParaRPr lang="en-US"/>
          </a:p>
        </p:txBody>
      </p:sp>
      <p:grpSp>
        <p:nvGrpSpPr>
          <p:cNvPr id="5" name="Group 4">
            <a:extLst>
              <a:ext uri="{FF2B5EF4-FFF2-40B4-BE49-F238E27FC236}">
                <a16:creationId xmlns:a16="http://schemas.microsoft.com/office/drawing/2014/main" id="{84B63B3D-5DB6-0D07-B372-EA132B0DF394}"/>
              </a:ext>
            </a:extLst>
          </p:cNvPr>
          <p:cNvGrpSpPr/>
          <p:nvPr userDrawn="1"/>
        </p:nvGrpSpPr>
        <p:grpSpPr>
          <a:xfrm>
            <a:off x="10542215" y="6313475"/>
            <a:ext cx="806169" cy="156064"/>
            <a:chOff x="10436933" y="1424045"/>
            <a:chExt cx="3986384" cy="771716"/>
          </a:xfrm>
        </p:grpSpPr>
        <p:grpSp>
          <p:nvGrpSpPr>
            <p:cNvPr id="6" name="Group 2">
              <a:extLst>
                <a:ext uri="{FF2B5EF4-FFF2-40B4-BE49-F238E27FC236}">
                  <a16:creationId xmlns:a16="http://schemas.microsoft.com/office/drawing/2014/main" id="{0EE5E8EF-FAD3-0119-7915-A6A6A902DF7F}"/>
                </a:ext>
              </a:extLst>
            </p:cNvPr>
            <p:cNvGrpSpPr>
              <a:grpSpLocks noChangeAspect="1"/>
            </p:cNvGrpSpPr>
            <p:nvPr userDrawn="1"/>
          </p:nvGrpSpPr>
          <p:grpSpPr>
            <a:xfrm>
              <a:off x="10436933" y="1424045"/>
              <a:ext cx="852335" cy="771525"/>
              <a:chOff x="0" y="0"/>
              <a:chExt cx="1136447" cy="1028700"/>
            </a:xfrm>
          </p:grpSpPr>
          <p:sp>
            <p:nvSpPr>
              <p:cNvPr id="38" name="Freeform 3">
                <a:extLst>
                  <a:ext uri="{FF2B5EF4-FFF2-40B4-BE49-F238E27FC236}">
                    <a16:creationId xmlns:a16="http://schemas.microsoft.com/office/drawing/2014/main" id="{86B4B8FA-80CD-0659-E5E5-9A6D789A9D2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9" name="Freeform 4">
                <a:extLst>
                  <a:ext uri="{FF2B5EF4-FFF2-40B4-BE49-F238E27FC236}">
                    <a16:creationId xmlns:a16="http://schemas.microsoft.com/office/drawing/2014/main" id="{DB84A612-EAB8-A490-6F52-19C353C3875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5" name="Freeform 5">
                <a:extLst>
                  <a:ext uri="{FF2B5EF4-FFF2-40B4-BE49-F238E27FC236}">
                    <a16:creationId xmlns:a16="http://schemas.microsoft.com/office/drawing/2014/main" id="{59F61827-DACF-06D8-E144-9D1FFE3E1A7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6" name="Freeform 6">
                <a:extLst>
                  <a:ext uri="{FF2B5EF4-FFF2-40B4-BE49-F238E27FC236}">
                    <a16:creationId xmlns:a16="http://schemas.microsoft.com/office/drawing/2014/main" id="{BCB460AA-D141-D64A-7CB6-B9620999EDC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7" name="Freeform 7">
                <a:extLst>
                  <a:ext uri="{FF2B5EF4-FFF2-40B4-BE49-F238E27FC236}">
                    <a16:creationId xmlns:a16="http://schemas.microsoft.com/office/drawing/2014/main" id="{6E5C85A5-52B2-E187-B411-29CC0A6308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9" name="Freeform 8">
                <a:extLst>
                  <a:ext uri="{FF2B5EF4-FFF2-40B4-BE49-F238E27FC236}">
                    <a16:creationId xmlns:a16="http://schemas.microsoft.com/office/drawing/2014/main" id="{F908A28F-159D-D408-84BA-4CF7F50D6886}"/>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0" name="Freeform 9">
                <a:extLst>
                  <a:ext uri="{FF2B5EF4-FFF2-40B4-BE49-F238E27FC236}">
                    <a16:creationId xmlns:a16="http://schemas.microsoft.com/office/drawing/2014/main" id="{96DB1959-55A0-0228-EE2D-69E9A4487BD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1" name="Freeform 10">
                <a:extLst>
                  <a:ext uri="{FF2B5EF4-FFF2-40B4-BE49-F238E27FC236}">
                    <a16:creationId xmlns:a16="http://schemas.microsoft.com/office/drawing/2014/main" id="{14C47E7A-C867-A3B2-A0BC-4E159383F32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7" name="Group 11">
              <a:extLst>
                <a:ext uri="{FF2B5EF4-FFF2-40B4-BE49-F238E27FC236}">
                  <a16:creationId xmlns:a16="http://schemas.microsoft.com/office/drawing/2014/main" id="{8F8E202E-21F9-2AD6-4CC9-C46FA2047069}"/>
                </a:ext>
              </a:extLst>
            </p:cNvPr>
            <p:cNvGrpSpPr>
              <a:grpSpLocks noChangeAspect="1"/>
            </p:cNvGrpSpPr>
            <p:nvPr userDrawn="1"/>
          </p:nvGrpSpPr>
          <p:grpSpPr>
            <a:xfrm>
              <a:off x="11319520" y="1424226"/>
              <a:ext cx="3103797" cy="771535"/>
              <a:chOff x="0" y="0"/>
              <a:chExt cx="4138397" cy="1028713"/>
            </a:xfrm>
          </p:grpSpPr>
          <p:sp>
            <p:nvSpPr>
              <p:cNvPr id="25" name="Freeform 12">
                <a:extLst>
                  <a:ext uri="{FF2B5EF4-FFF2-40B4-BE49-F238E27FC236}">
                    <a16:creationId xmlns:a16="http://schemas.microsoft.com/office/drawing/2014/main" id="{0F2AEF93-BABF-62D7-21D3-1196AC0ACFA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26" name="Freeform 13">
                <a:extLst>
                  <a:ext uri="{FF2B5EF4-FFF2-40B4-BE49-F238E27FC236}">
                    <a16:creationId xmlns:a16="http://schemas.microsoft.com/office/drawing/2014/main" id="{D416AA5D-AC24-4AF3-6C9A-31E7F27D619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7" name="Freeform 14">
                <a:extLst>
                  <a:ext uri="{FF2B5EF4-FFF2-40B4-BE49-F238E27FC236}">
                    <a16:creationId xmlns:a16="http://schemas.microsoft.com/office/drawing/2014/main" id="{87FE64EE-42BF-6345-1D60-62306B1872F2}"/>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8" name="Freeform 15">
                <a:extLst>
                  <a:ext uri="{FF2B5EF4-FFF2-40B4-BE49-F238E27FC236}">
                    <a16:creationId xmlns:a16="http://schemas.microsoft.com/office/drawing/2014/main" id="{CB7450F3-8A55-0661-51A7-6778DDBA9EF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9" name="Freeform 16">
                <a:extLst>
                  <a:ext uri="{FF2B5EF4-FFF2-40B4-BE49-F238E27FC236}">
                    <a16:creationId xmlns:a16="http://schemas.microsoft.com/office/drawing/2014/main" id="{49F1D419-6F8B-B88D-B258-FB066572365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0" name="Freeform 17">
                <a:extLst>
                  <a:ext uri="{FF2B5EF4-FFF2-40B4-BE49-F238E27FC236}">
                    <a16:creationId xmlns:a16="http://schemas.microsoft.com/office/drawing/2014/main" id="{0524DA7B-8AD1-FEDA-C7EF-3E80151BE7D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2" name="Google Shape;130;p55">
            <a:extLst>
              <a:ext uri="{FF2B5EF4-FFF2-40B4-BE49-F238E27FC236}">
                <a16:creationId xmlns:a16="http://schemas.microsoft.com/office/drawing/2014/main" id="{BB1440C0-1A1B-502D-FDB3-D3F21B0F611C}"/>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3" name="Straight Connector 72">
            <a:extLst>
              <a:ext uri="{FF2B5EF4-FFF2-40B4-BE49-F238E27FC236}">
                <a16:creationId xmlns:a16="http://schemas.microsoft.com/office/drawing/2014/main" id="{5252F4A5-FE5C-4D55-CBFE-8FBBF8E6AF16}"/>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43DB039-27CE-EC3D-B7AB-1C4C1A0B0B14}"/>
              </a:ext>
            </a:extLst>
          </p:cNvPr>
          <p:cNvCxnSpPr>
            <a:cxnSpLocks/>
          </p:cNvCxnSpPr>
          <p:nvPr userDrawn="1"/>
        </p:nvCxnSpPr>
        <p:spPr>
          <a:xfrm flipH="1">
            <a:off x="647700" y="6431870"/>
            <a:ext cx="96393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76" name="Text Placeholder 40">
            <a:extLst>
              <a:ext uri="{FF2B5EF4-FFF2-40B4-BE49-F238E27FC236}">
                <a16:creationId xmlns:a16="http://schemas.microsoft.com/office/drawing/2014/main" id="{4C98AC2F-A961-47AC-C06F-4849237D69C1}"/>
              </a:ext>
            </a:extLst>
          </p:cNvPr>
          <p:cNvSpPr>
            <a:spLocks noGrp="1"/>
          </p:cNvSpPr>
          <p:nvPr>
            <p:ph type="body" sz="quarter" idx="16" hasCustomPrompt="1"/>
          </p:nvPr>
        </p:nvSpPr>
        <p:spPr>
          <a:xfrm>
            <a:off x="647700" y="6518996"/>
            <a:ext cx="9639300" cy="218107"/>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3907718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and Vis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EE1E9D-C572-8A4A-D0A3-B83A258C7AE8}"/>
              </a:ext>
            </a:extLst>
          </p:cNvPr>
          <p:cNvSpPr/>
          <p:nvPr userDrawn="1"/>
        </p:nvSpPr>
        <p:spPr>
          <a:xfrm flipH="1">
            <a:off x="6096000"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4E7915AD-0596-56E0-A788-0E7B768081E4}"/>
              </a:ext>
            </a:extLst>
          </p:cNvPr>
          <p:cNvSpPr>
            <a:spLocks noGrp="1"/>
          </p:cNvSpPr>
          <p:nvPr>
            <p:ph type="body" sz="half" idx="2" hasCustomPrompt="1"/>
          </p:nvPr>
        </p:nvSpPr>
        <p:spPr>
          <a:xfrm>
            <a:off x="6724650" y="1761340"/>
            <a:ext cx="4890943" cy="346185"/>
          </a:xfrm>
        </p:spPr>
        <p:txBody>
          <a:bodyPr wrap="square" anchor="ctr">
            <a:spAutoFit/>
          </a:bodyPr>
          <a:lstStyle>
            <a:lvl1pPr marL="0" indent="0">
              <a:lnSpc>
                <a:spcPct val="110000"/>
              </a:lnSpc>
              <a:buNone/>
              <a:defRPr sz="1600" b="1" i="0">
                <a:solidFill>
                  <a:schemeClr val="accent3"/>
                </a:solidFill>
                <a:latin typeface="Montserrat" panose="02000505000000020004"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Mission Text</a:t>
            </a:r>
          </a:p>
        </p:txBody>
      </p:sp>
      <p:sp>
        <p:nvSpPr>
          <p:cNvPr id="10" name="Text Placeholder 3">
            <a:extLst>
              <a:ext uri="{FF2B5EF4-FFF2-40B4-BE49-F238E27FC236}">
                <a16:creationId xmlns:a16="http://schemas.microsoft.com/office/drawing/2014/main" id="{D6C8A2EB-53D5-B036-C690-E73AFDBD86FC}"/>
              </a:ext>
            </a:extLst>
          </p:cNvPr>
          <p:cNvSpPr>
            <a:spLocks noGrp="1"/>
          </p:cNvSpPr>
          <p:nvPr>
            <p:ph type="body" sz="half" idx="16" hasCustomPrompt="1"/>
          </p:nvPr>
        </p:nvSpPr>
        <p:spPr>
          <a:xfrm>
            <a:off x="6724650" y="3921130"/>
            <a:ext cx="4890943" cy="346185"/>
          </a:xfrm>
        </p:spPr>
        <p:txBody>
          <a:bodyPr wrap="square" anchor="ctr">
            <a:spAutoFit/>
          </a:bodyPr>
          <a:lstStyle>
            <a:lvl1pPr marL="0" indent="0">
              <a:lnSpc>
                <a:spcPct val="110000"/>
              </a:lnSpc>
              <a:buNone/>
              <a:defRPr sz="1600" b="1" i="0">
                <a:solidFill>
                  <a:schemeClr val="accent4"/>
                </a:solidFill>
                <a:latin typeface="Montserrat" panose="02000505000000020004"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Vision Text</a:t>
            </a:r>
          </a:p>
        </p:txBody>
      </p:sp>
      <p:grpSp>
        <p:nvGrpSpPr>
          <p:cNvPr id="14" name="Group 18">
            <a:extLst>
              <a:ext uri="{FF2B5EF4-FFF2-40B4-BE49-F238E27FC236}">
                <a16:creationId xmlns:a16="http://schemas.microsoft.com/office/drawing/2014/main" id="{E62EC0EB-9F51-44EC-EE79-8B95CD8FA79F}"/>
              </a:ext>
            </a:extLst>
          </p:cNvPr>
          <p:cNvGrpSpPr/>
          <p:nvPr userDrawn="1"/>
        </p:nvGrpSpPr>
        <p:grpSpPr>
          <a:xfrm>
            <a:off x="8055115" y="195835"/>
            <a:ext cx="4136885" cy="914508"/>
            <a:chOff x="9464026" y="0"/>
            <a:chExt cx="23850434" cy="5272428"/>
          </a:xfrm>
        </p:grpSpPr>
        <p:grpSp>
          <p:nvGrpSpPr>
            <p:cNvPr id="15" name="Group 27">
              <a:extLst>
                <a:ext uri="{FF2B5EF4-FFF2-40B4-BE49-F238E27FC236}">
                  <a16:creationId xmlns:a16="http://schemas.microsoft.com/office/drawing/2014/main" id="{20D4CABB-A402-8744-B472-9F198AAB319C}"/>
                </a:ext>
              </a:extLst>
            </p:cNvPr>
            <p:cNvGrpSpPr>
              <a:grpSpLocks noChangeAspect="1"/>
            </p:cNvGrpSpPr>
            <p:nvPr/>
          </p:nvGrpSpPr>
          <p:grpSpPr>
            <a:xfrm>
              <a:off x="14163432" y="3142422"/>
              <a:ext cx="2130070" cy="2129866"/>
              <a:chOff x="0" y="0"/>
              <a:chExt cx="2119363" cy="2119160"/>
            </a:xfrm>
          </p:grpSpPr>
          <p:sp>
            <p:nvSpPr>
              <p:cNvPr id="28" name="Freeform 28">
                <a:extLst>
                  <a:ext uri="{FF2B5EF4-FFF2-40B4-BE49-F238E27FC236}">
                    <a16:creationId xmlns:a16="http://schemas.microsoft.com/office/drawing/2014/main" id="{72B99D00-BC74-0B01-6D8A-3DAA8D38709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6" name="Group 29">
              <a:extLst>
                <a:ext uri="{FF2B5EF4-FFF2-40B4-BE49-F238E27FC236}">
                  <a16:creationId xmlns:a16="http://schemas.microsoft.com/office/drawing/2014/main" id="{88AC9E2F-FA54-4702-2D13-B77ADDC51114}"/>
                </a:ext>
              </a:extLst>
            </p:cNvPr>
            <p:cNvGrpSpPr>
              <a:grpSpLocks noChangeAspect="1"/>
            </p:cNvGrpSpPr>
            <p:nvPr/>
          </p:nvGrpSpPr>
          <p:grpSpPr>
            <a:xfrm>
              <a:off x="9464026" y="0"/>
              <a:ext cx="7784824" cy="2129994"/>
              <a:chOff x="0" y="0"/>
              <a:chExt cx="7745692" cy="2119287"/>
            </a:xfrm>
          </p:grpSpPr>
          <p:sp>
            <p:nvSpPr>
              <p:cNvPr id="27" name="Freeform 30">
                <a:extLst>
                  <a:ext uri="{FF2B5EF4-FFF2-40B4-BE49-F238E27FC236}">
                    <a16:creationId xmlns:a16="http://schemas.microsoft.com/office/drawing/2014/main" id="{714AF555-A444-6930-5F3D-2ADFE83BB5DB}"/>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7" name="Group 16">
              <a:extLst>
                <a:ext uri="{FF2B5EF4-FFF2-40B4-BE49-F238E27FC236}">
                  <a16:creationId xmlns:a16="http://schemas.microsoft.com/office/drawing/2014/main" id="{05EF3A5A-7E0B-B914-570C-B9E12EA1ACE5}"/>
                </a:ext>
              </a:extLst>
            </p:cNvPr>
            <p:cNvGrpSpPr>
              <a:grpSpLocks noChangeAspect="1"/>
            </p:cNvGrpSpPr>
            <p:nvPr/>
          </p:nvGrpSpPr>
          <p:grpSpPr>
            <a:xfrm>
              <a:off x="17990779" y="0"/>
              <a:ext cx="2130058" cy="2129853"/>
              <a:chOff x="0" y="0"/>
              <a:chExt cx="2119351" cy="2119147"/>
            </a:xfrm>
          </p:grpSpPr>
          <p:sp>
            <p:nvSpPr>
              <p:cNvPr id="26" name="Freeform 32">
                <a:extLst>
                  <a:ext uri="{FF2B5EF4-FFF2-40B4-BE49-F238E27FC236}">
                    <a16:creationId xmlns:a16="http://schemas.microsoft.com/office/drawing/2014/main" id="{01D86134-1982-B212-63CE-FE4F2A89755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8" name="Group 33">
              <a:extLst>
                <a:ext uri="{FF2B5EF4-FFF2-40B4-BE49-F238E27FC236}">
                  <a16:creationId xmlns:a16="http://schemas.microsoft.com/office/drawing/2014/main" id="{8AFBCF76-179B-A1A1-2D1F-CC2A51F2B411}"/>
                </a:ext>
              </a:extLst>
            </p:cNvPr>
            <p:cNvGrpSpPr>
              <a:grpSpLocks noChangeAspect="1"/>
            </p:cNvGrpSpPr>
            <p:nvPr/>
          </p:nvGrpSpPr>
          <p:grpSpPr>
            <a:xfrm>
              <a:off x="17011180" y="3142434"/>
              <a:ext cx="6754079" cy="2129994"/>
              <a:chOff x="0" y="0"/>
              <a:chExt cx="6720129" cy="2119287"/>
            </a:xfrm>
          </p:grpSpPr>
          <p:sp>
            <p:nvSpPr>
              <p:cNvPr id="25" name="Freeform 34">
                <a:extLst>
                  <a:ext uri="{FF2B5EF4-FFF2-40B4-BE49-F238E27FC236}">
                    <a16:creationId xmlns:a16="http://schemas.microsoft.com/office/drawing/2014/main" id="{ABB80527-0147-B372-5054-466E737AB91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9" name="Group 35">
              <a:extLst>
                <a:ext uri="{FF2B5EF4-FFF2-40B4-BE49-F238E27FC236}">
                  <a16:creationId xmlns:a16="http://schemas.microsoft.com/office/drawing/2014/main" id="{5CC7929B-C7F4-AA4D-8AD3-A99473D4B5F7}"/>
                </a:ext>
              </a:extLst>
            </p:cNvPr>
            <p:cNvGrpSpPr>
              <a:grpSpLocks noChangeAspect="1"/>
            </p:cNvGrpSpPr>
            <p:nvPr/>
          </p:nvGrpSpPr>
          <p:grpSpPr>
            <a:xfrm>
              <a:off x="24482976" y="3142422"/>
              <a:ext cx="2130070" cy="2129866"/>
              <a:chOff x="0" y="0"/>
              <a:chExt cx="2119363" cy="2119160"/>
            </a:xfrm>
          </p:grpSpPr>
          <p:sp>
            <p:nvSpPr>
              <p:cNvPr id="24" name="Freeform 36">
                <a:extLst>
                  <a:ext uri="{FF2B5EF4-FFF2-40B4-BE49-F238E27FC236}">
                    <a16:creationId xmlns:a16="http://schemas.microsoft.com/office/drawing/2014/main" id="{AD04C3E0-0ED2-0524-0910-F094713776D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0" name="Group 37">
              <a:extLst>
                <a:ext uri="{FF2B5EF4-FFF2-40B4-BE49-F238E27FC236}">
                  <a16:creationId xmlns:a16="http://schemas.microsoft.com/office/drawing/2014/main" id="{F34D31E4-4504-1A7A-78A2-BD8A6FC99D9A}"/>
                </a:ext>
              </a:extLst>
            </p:cNvPr>
            <p:cNvGrpSpPr>
              <a:grpSpLocks noChangeAspect="1"/>
            </p:cNvGrpSpPr>
            <p:nvPr/>
          </p:nvGrpSpPr>
          <p:grpSpPr>
            <a:xfrm>
              <a:off x="20862753" y="0"/>
              <a:ext cx="12451707" cy="2129994"/>
              <a:chOff x="0" y="0"/>
              <a:chExt cx="12389117" cy="2119287"/>
            </a:xfrm>
          </p:grpSpPr>
          <p:sp>
            <p:nvSpPr>
              <p:cNvPr id="23" name="Freeform 38">
                <a:extLst>
                  <a:ext uri="{FF2B5EF4-FFF2-40B4-BE49-F238E27FC236}">
                    <a16:creationId xmlns:a16="http://schemas.microsoft.com/office/drawing/2014/main" id="{30EE3295-A628-ED3F-B2E9-F6AD640A091A}"/>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1" name="Group 39">
              <a:extLst>
                <a:ext uri="{FF2B5EF4-FFF2-40B4-BE49-F238E27FC236}">
                  <a16:creationId xmlns:a16="http://schemas.microsoft.com/office/drawing/2014/main" id="{23A20EC0-8F84-BBFF-89F2-AF44D1B0FE6C}"/>
                </a:ext>
              </a:extLst>
            </p:cNvPr>
            <p:cNvGrpSpPr>
              <a:grpSpLocks noChangeAspect="1"/>
            </p:cNvGrpSpPr>
            <p:nvPr/>
          </p:nvGrpSpPr>
          <p:grpSpPr>
            <a:xfrm>
              <a:off x="27330749" y="3142422"/>
              <a:ext cx="5983711" cy="2129994"/>
              <a:chOff x="0" y="0"/>
              <a:chExt cx="5953633" cy="2119287"/>
            </a:xfrm>
          </p:grpSpPr>
          <p:sp>
            <p:nvSpPr>
              <p:cNvPr id="22" name="Freeform 40">
                <a:extLst>
                  <a:ext uri="{FF2B5EF4-FFF2-40B4-BE49-F238E27FC236}">
                    <a16:creationId xmlns:a16="http://schemas.microsoft.com/office/drawing/2014/main" id="{BDF4922D-D326-E995-2A48-B0F1468A875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29" name="Group 28">
            <a:extLst>
              <a:ext uri="{FF2B5EF4-FFF2-40B4-BE49-F238E27FC236}">
                <a16:creationId xmlns:a16="http://schemas.microsoft.com/office/drawing/2014/main" id="{40CBD324-EF06-91CA-65D4-F6C72ABCFF83}"/>
              </a:ext>
            </a:extLst>
          </p:cNvPr>
          <p:cNvGrpSpPr/>
          <p:nvPr userDrawn="1"/>
        </p:nvGrpSpPr>
        <p:grpSpPr>
          <a:xfrm>
            <a:off x="10542215" y="6313475"/>
            <a:ext cx="806169" cy="156064"/>
            <a:chOff x="10436933" y="1424045"/>
            <a:chExt cx="3986384" cy="771716"/>
          </a:xfrm>
          <a:solidFill>
            <a:schemeClr val="bg1"/>
          </a:solidFill>
        </p:grpSpPr>
        <p:grpSp>
          <p:nvGrpSpPr>
            <p:cNvPr id="30" name="Group 2">
              <a:extLst>
                <a:ext uri="{FF2B5EF4-FFF2-40B4-BE49-F238E27FC236}">
                  <a16:creationId xmlns:a16="http://schemas.microsoft.com/office/drawing/2014/main" id="{727442F9-E980-A289-912C-50A4381D9C37}"/>
                </a:ext>
              </a:extLst>
            </p:cNvPr>
            <p:cNvGrpSpPr>
              <a:grpSpLocks noChangeAspect="1"/>
            </p:cNvGrpSpPr>
            <p:nvPr userDrawn="1"/>
          </p:nvGrpSpPr>
          <p:grpSpPr>
            <a:xfrm>
              <a:off x="10436933" y="1424045"/>
              <a:ext cx="852335" cy="771525"/>
              <a:chOff x="0" y="0"/>
              <a:chExt cx="1136447" cy="1028700"/>
            </a:xfrm>
            <a:grpFill/>
          </p:grpSpPr>
          <p:sp>
            <p:nvSpPr>
              <p:cNvPr id="38" name="Freeform 3">
                <a:extLst>
                  <a:ext uri="{FF2B5EF4-FFF2-40B4-BE49-F238E27FC236}">
                    <a16:creationId xmlns:a16="http://schemas.microsoft.com/office/drawing/2014/main" id="{FEB78E30-F785-F4BD-1B7C-600F4021971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39" name="Freeform 4">
                <a:extLst>
                  <a:ext uri="{FF2B5EF4-FFF2-40B4-BE49-F238E27FC236}">
                    <a16:creationId xmlns:a16="http://schemas.microsoft.com/office/drawing/2014/main" id="{5E361620-9B41-109C-E58C-D0D4485998E2}"/>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40" name="Freeform 5">
                <a:extLst>
                  <a:ext uri="{FF2B5EF4-FFF2-40B4-BE49-F238E27FC236}">
                    <a16:creationId xmlns:a16="http://schemas.microsoft.com/office/drawing/2014/main" id="{950012CF-5B7A-4CF1-DE94-E6CF83783B5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41" name="Freeform 6">
                <a:extLst>
                  <a:ext uri="{FF2B5EF4-FFF2-40B4-BE49-F238E27FC236}">
                    <a16:creationId xmlns:a16="http://schemas.microsoft.com/office/drawing/2014/main" id="{1AA12816-B15D-6106-AC32-84DB55954C63}"/>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42" name="Freeform 7">
                <a:extLst>
                  <a:ext uri="{FF2B5EF4-FFF2-40B4-BE49-F238E27FC236}">
                    <a16:creationId xmlns:a16="http://schemas.microsoft.com/office/drawing/2014/main" id="{6420D297-E588-25C4-FAF9-4BFD3BF6861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3" name="Freeform 8">
                <a:extLst>
                  <a:ext uri="{FF2B5EF4-FFF2-40B4-BE49-F238E27FC236}">
                    <a16:creationId xmlns:a16="http://schemas.microsoft.com/office/drawing/2014/main" id="{5A349565-9C93-D53E-DF56-9A5322A940DF}"/>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4" name="Freeform 9">
                <a:extLst>
                  <a:ext uri="{FF2B5EF4-FFF2-40B4-BE49-F238E27FC236}">
                    <a16:creationId xmlns:a16="http://schemas.microsoft.com/office/drawing/2014/main" id="{BE28CC65-AA28-E733-C17D-734897947B6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45" name="Freeform 10">
                <a:extLst>
                  <a:ext uri="{FF2B5EF4-FFF2-40B4-BE49-F238E27FC236}">
                    <a16:creationId xmlns:a16="http://schemas.microsoft.com/office/drawing/2014/main" id="{E1A3B045-09A5-4ACC-2A74-F0C622605D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31" name="Group 11">
              <a:extLst>
                <a:ext uri="{FF2B5EF4-FFF2-40B4-BE49-F238E27FC236}">
                  <a16:creationId xmlns:a16="http://schemas.microsoft.com/office/drawing/2014/main" id="{282E5AAF-5CC7-90B8-724A-81A0ADBE76C6}"/>
                </a:ext>
              </a:extLst>
            </p:cNvPr>
            <p:cNvGrpSpPr>
              <a:grpSpLocks noChangeAspect="1"/>
            </p:cNvGrpSpPr>
            <p:nvPr userDrawn="1"/>
          </p:nvGrpSpPr>
          <p:grpSpPr>
            <a:xfrm>
              <a:off x="11319520" y="1424226"/>
              <a:ext cx="3103797" cy="771535"/>
              <a:chOff x="0" y="0"/>
              <a:chExt cx="4138397" cy="1028713"/>
            </a:xfrm>
            <a:grpFill/>
          </p:grpSpPr>
          <p:sp>
            <p:nvSpPr>
              <p:cNvPr id="32" name="Freeform 12">
                <a:extLst>
                  <a:ext uri="{FF2B5EF4-FFF2-40B4-BE49-F238E27FC236}">
                    <a16:creationId xmlns:a16="http://schemas.microsoft.com/office/drawing/2014/main" id="{1794C8EA-7DC2-44C6-FF11-4C3045BE66CA}"/>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33" name="Freeform 13">
                <a:extLst>
                  <a:ext uri="{FF2B5EF4-FFF2-40B4-BE49-F238E27FC236}">
                    <a16:creationId xmlns:a16="http://schemas.microsoft.com/office/drawing/2014/main" id="{FE6428F1-7A32-DE5B-4E23-DD5DC32FDA8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34" name="Freeform 14">
                <a:extLst>
                  <a:ext uri="{FF2B5EF4-FFF2-40B4-BE49-F238E27FC236}">
                    <a16:creationId xmlns:a16="http://schemas.microsoft.com/office/drawing/2014/main" id="{505EEA88-FEB5-BD4D-EC43-18D60402464A}"/>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35" name="Freeform 15">
                <a:extLst>
                  <a:ext uri="{FF2B5EF4-FFF2-40B4-BE49-F238E27FC236}">
                    <a16:creationId xmlns:a16="http://schemas.microsoft.com/office/drawing/2014/main" id="{38D0D140-166B-89C3-1BD3-1CAFE225C43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36" name="Freeform 16">
                <a:extLst>
                  <a:ext uri="{FF2B5EF4-FFF2-40B4-BE49-F238E27FC236}">
                    <a16:creationId xmlns:a16="http://schemas.microsoft.com/office/drawing/2014/main" id="{2E549B63-4278-FFED-7F81-95F244F2098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37" name="Freeform 17">
                <a:extLst>
                  <a:ext uri="{FF2B5EF4-FFF2-40B4-BE49-F238E27FC236}">
                    <a16:creationId xmlns:a16="http://schemas.microsoft.com/office/drawing/2014/main" id="{8A100766-F88C-4C21-3B4B-6CFBED059B8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46" name="Google Shape;130;p55">
            <a:extLst>
              <a:ext uri="{FF2B5EF4-FFF2-40B4-BE49-F238E27FC236}">
                <a16:creationId xmlns:a16="http://schemas.microsoft.com/office/drawing/2014/main" id="{FA408B7D-ED2A-F30B-2438-833CFD97245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47" name="Straight Connector 46">
            <a:extLst>
              <a:ext uri="{FF2B5EF4-FFF2-40B4-BE49-F238E27FC236}">
                <a16:creationId xmlns:a16="http://schemas.microsoft.com/office/drawing/2014/main" id="{FD68FF19-DB29-FDD7-C251-BBFFD6DCB738}"/>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Text Placeholder 8">
            <a:extLst>
              <a:ext uri="{FF2B5EF4-FFF2-40B4-BE49-F238E27FC236}">
                <a16:creationId xmlns:a16="http://schemas.microsoft.com/office/drawing/2014/main" id="{4B28C642-A87E-7068-F536-F111A9ED7B4A}"/>
              </a:ext>
            </a:extLst>
          </p:cNvPr>
          <p:cNvSpPr>
            <a:spLocks noGrp="1"/>
          </p:cNvSpPr>
          <p:nvPr>
            <p:ph type="body" sz="quarter" idx="13" hasCustomPrompt="1"/>
          </p:nvPr>
        </p:nvSpPr>
        <p:spPr>
          <a:xfrm>
            <a:off x="701753" y="2783094"/>
            <a:ext cx="4130094" cy="1311128"/>
          </a:xfrm>
        </p:spPr>
        <p:txBody>
          <a:bodyPr wrap="square">
            <a:spAutoFit/>
          </a:bodyPr>
          <a:lstStyle>
            <a:lvl1pPr marL="0" algn="l" defTabSz="914400" rtl="0" eaLnBrk="1" latinLnBrk="0" hangingPunct="1">
              <a:lnSpc>
                <a:spcPct val="90000"/>
              </a:lnSpc>
              <a:spcBef>
                <a:spcPts val="0"/>
              </a:spcBef>
              <a:spcAft>
                <a:spcPts val="0"/>
              </a:spcAft>
              <a:buNone/>
              <a:defRPr lang="en-US" sz="4400" b="0" u="none" strike="noStrike" kern="1200" cap="none" dirty="0" smtClean="0">
                <a:solidFill>
                  <a:srgbClr val="002646"/>
                </a:solidFill>
                <a:latin typeface="Montserrat ExtraBold" pitchFamily="2" charset="0"/>
                <a:ea typeface="+mj-ea"/>
                <a:cs typeface="+mj-cs"/>
              </a:defRPr>
            </a:lvl1pPr>
          </a:lstStyle>
          <a:p>
            <a:pPr lvl="0"/>
            <a:r>
              <a:rPr lang="es-ES"/>
              <a:t>M</a:t>
            </a:r>
            <a:r>
              <a:rPr lang="en-US" err="1"/>
              <a:t>ission</a:t>
            </a:r>
            <a:r>
              <a:rPr lang="en-US"/>
              <a:t> and Vision Slide</a:t>
            </a:r>
          </a:p>
        </p:txBody>
      </p:sp>
      <p:sp>
        <p:nvSpPr>
          <p:cNvPr id="3" name="Text Placeholder 5">
            <a:extLst>
              <a:ext uri="{FF2B5EF4-FFF2-40B4-BE49-F238E27FC236}">
                <a16:creationId xmlns:a16="http://schemas.microsoft.com/office/drawing/2014/main" id="{AE09475C-4DB2-68F0-83F0-0CCF4EC01386}"/>
              </a:ext>
            </a:extLst>
          </p:cNvPr>
          <p:cNvSpPr>
            <a:spLocks noGrp="1"/>
          </p:cNvSpPr>
          <p:nvPr>
            <p:ph type="body" sz="quarter" idx="17"/>
          </p:nvPr>
        </p:nvSpPr>
        <p:spPr>
          <a:xfrm>
            <a:off x="6724648" y="2228227"/>
            <a:ext cx="4890943" cy="1075338"/>
          </a:xfrm>
        </p:spPr>
        <p:txBody>
          <a:bodyPr>
            <a:noAutofit/>
          </a:bodyPr>
          <a:lstStyle>
            <a:lvl1pPr marL="0" indent="0">
              <a:buFont typeface="Arial" panose="020B0604020202020204" pitchFamily="34" charset="0"/>
              <a:buNone/>
              <a:defRPr sz="1400">
                <a:solidFill>
                  <a:schemeClr val="bg1"/>
                </a:solidFill>
              </a:defRPr>
            </a:lvl1pPr>
            <a:lvl2pPr marL="457200" indent="0">
              <a:buFont typeface="Arial" panose="020B0604020202020204" pitchFamily="34" charset="0"/>
              <a:buNone/>
              <a:defRPr sz="1400">
                <a:solidFill>
                  <a:schemeClr val="bg1"/>
                </a:solidFill>
              </a:defRPr>
            </a:lvl2pPr>
            <a:lvl3pPr marL="914400" indent="0">
              <a:buFont typeface="Arial" panose="020B0604020202020204" pitchFamily="34" charset="0"/>
              <a:buNone/>
              <a:defRPr sz="1400">
                <a:solidFill>
                  <a:schemeClr val="bg1"/>
                </a:solidFill>
              </a:defRPr>
            </a:lvl3pPr>
            <a:lvl4pPr marL="1371600" indent="0">
              <a:buFont typeface="Arial" panose="020B0604020202020204" pitchFamily="34" charset="0"/>
              <a:buNone/>
              <a:defRPr sz="1400">
                <a:solidFill>
                  <a:schemeClr val="bg1"/>
                </a:solidFill>
              </a:defRPr>
            </a:lvl4pPr>
            <a:lvl5pPr marL="1828800"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 name="Text Placeholder 5">
            <a:extLst>
              <a:ext uri="{FF2B5EF4-FFF2-40B4-BE49-F238E27FC236}">
                <a16:creationId xmlns:a16="http://schemas.microsoft.com/office/drawing/2014/main" id="{ABDB3423-1D6F-622F-0400-A7635A5DE8A7}"/>
              </a:ext>
            </a:extLst>
          </p:cNvPr>
          <p:cNvSpPr>
            <a:spLocks noGrp="1"/>
          </p:cNvSpPr>
          <p:nvPr>
            <p:ph type="body" sz="quarter" idx="18"/>
          </p:nvPr>
        </p:nvSpPr>
        <p:spPr>
          <a:xfrm>
            <a:off x="6724647" y="4381185"/>
            <a:ext cx="4890943" cy="1075338"/>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49" name="Text Placeholder 48">
            <a:extLst>
              <a:ext uri="{FF2B5EF4-FFF2-40B4-BE49-F238E27FC236}">
                <a16:creationId xmlns:a16="http://schemas.microsoft.com/office/drawing/2014/main" id="{4D5C3912-1FEA-2CC6-11BC-C2C0B5715651}"/>
              </a:ext>
            </a:extLst>
          </p:cNvPr>
          <p:cNvSpPr>
            <a:spLocks noGrp="1"/>
          </p:cNvSpPr>
          <p:nvPr>
            <p:ph type="body" sz="quarter" idx="19" hasCustomPrompt="1"/>
          </p:nvPr>
        </p:nvSpPr>
        <p:spPr>
          <a:xfrm>
            <a:off x="5668764" y="1734464"/>
            <a:ext cx="878421" cy="878421"/>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
        <p:nvSpPr>
          <p:cNvPr id="52" name="Text Placeholder 48">
            <a:extLst>
              <a:ext uri="{FF2B5EF4-FFF2-40B4-BE49-F238E27FC236}">
                <a16:creationId xmlns:a16="http://schemas.microsoft.com/office/drawing/2014/main" id="{7AF801A6-4B7E-0AAD-2C65-9653EEAAD412}"/>
              </a:ext>
            </a:extLst>
          </p:cNvPr>
          <p:cNvSpPr>
            <a:spLocks noGrp="1"/>
          </p:cNvSpPr>
          <p:nvPr>
            <p:ph type="body" sz="quarter" idx="20" hasCustomPrompt="1"/>
          </p:nvPr>
        </p:nvSpPr>
        <p:spPr>
          <a:xfrm>
            <a:off x="5668764" y="3889188"/>
            <a:ext cx="878421" cy="878421"/>
          </a:xfrm>
          <a:prstGeom prst="ellipse">
            <a:avLst/>
          </a:prstGeom>
          <a:solidFill>
            <a:schemeClr val="accent4"/>
          </a:solidFill>
          <a:ln w="28575">
            <a:solidFill>
              <a:schemeClr val="accent1"/>
            </a:solidFill>
          </a:ln>
        </p:spPr>
        <p:txBody>
          <a:bodyPr/>
          <a:lstStyle>
            <a:lvl1pPr marL="0" indent="0" algn="ctr">
              <a:buNone/>
              <a:defRPr>
                <a:solidFill>
                  <a:schemeClr val="accent4"/>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1272273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_Navy">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F4DC9B-5D83-4DBB-CCEA-949D8CB59733}"/>
              </a:ext>
            </a:extLst>
          </p:cNvPr>
          <p:cNvSpPr/>
          <p:nvPr userDrawn="1"/>
        </p:nvSpPr>
        <p:spPr>
          <a:xfrm>
            <a:off x="0" y="0"/>
            <a:ext cx="174453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9381"/>
            <a:ext cx="4557101" cy="276999"/>
          </a:xfrm>
        </p:spPr>
        <p:txBody>
          <a:bodyPr anchor="ctr"/>
          <a:lstStyle>
            <a:lvl1pPr marL="139700" indent="0" algn="ctr">
              <a:buFont typeface="Arial" panose="020B0604020202020204" pitchFamily="34" charset="0"/>
              <a:buNone/>
              <a:defRPr sz="1800" b="0">
                <a:solidFill>
                  <a:schemeClr val="accent1"/>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31347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71" name="Group 18">
            <a:extLst>
              <a:ext uri="{FF2B5EF4-FFF2-40B4-BE49-F238E27FC236}">
                <a16:creationId xmlns:a16="http://schemas.microsoft.com/office/drawing/2014/main" id="{54637A47-98DA-2D3C-AF1A-1CEA9725DA26}"/>
              </a:ext>
            </a:extLst>
          </p:cNvPr>
          <p:cNvGrpSpPr/>
          <p:nvPr userDrawn="1"/>
        </p:nvGrpSpPr>
        <p:grpSpPr>
          <a:xfrm rot="16200000">
            <a:off x="-2579897" y="2886317"/>
            <a:ext cx="6858002" cy="1085365"/>
            <a:chOff x="0" y="0"/>
            <a:chExt cx="33314460" cy="5272428"/>
          </a:xfrm>
        </p:grpSpPr>
        <p:grpSp>
          <p:nvGrpSpPr>
            <p:cNvPr id="72" name="Group 19">
              <a:extLst>
                <a:ext uri="{FF2B5EF4-FFF2-40B4-BE49-F238E27FC236}">
                  <a16:creationId xmlns:a16="http://schemas.microsoft.com/office/drawing/2014/main" id="{078C66F3-6C2D-97B4-66BC-527B19AAB21A}"/>
                </a:ext>
              </a:extLst>
            </p:cNvPr>
            <p:cNvGrpSpPr>
              <a:grpSpLocks noChangeAspect="1"/>
            </p:cNvGrpSpPr>
            <p:nvPr/>
          </p:nvGrpSpPr>
          <p:grpSpPr>
            <a:xfrm>
              <a:off x="0" y="3142422"/>
              <a:ext cx="1369212" cy="2129866"/>
              <a:chOff x="0" y="0"/>
              <a:chExt cx="1362329" cy="2119160"/>
            </a:xfrm>
          </p:grpSpPr>
          <p:sp>
            <p:nvSpPr>
              <p:cNvPr id="111" name="Freeform 20">
                <a:extLst>
                  <a:ext uri="{FF2B5EF4-FFF2-40B4-BE49-F238E27FC236}">
                    <a16:creationId xmlns:a16="http://schemas.microsoft.com/office/drawing/2014/main" id="{0EBAB591-6C24-8D7F-E414-03F7127318CC}"/>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73" name="Group 21">
              <a:extLst>
                <a:ext uri="{FF2B5EF4-FFF2-40B4-BE49-F238E27FC236}">
                  <a16:creationId xmlns:a16="http://schemas.microsoft.com/office/drawing/2014/main" id="{5E24E2FF-BA8A-14A4-98F1-428955C17FB4}"/>
                </a:ext>
              </a:extLst>
            </p:cNvPr>
            <p:cNvGrpSpPr>
              <a:grpSpLocks noChangeAspect="1"/>
            </p:cNvGrpSpPr>
            <p:nvPr/>
          </p:nvGrpSpPr>
          <p:grpSpPr>
            <a:xfrm>
              <a:off x="0" y="0"/>
              <a:ext cx="5850134" cy="2129994"/>
              <a:chOff x="0" y="0"/>
              <a:chExt cx="5820728" cy="2119287"/>
            </a:xfrm>
          </p:grpSpPr>
          <p:sp>
            <p:nvSpPr>
              <p:cNvPr id="110" name="Freeform 22">
                <a:extLst>
                  <a:ext uri="{FF2B5EF4-FFF2-40B4-BE49-F238E27FC236}">
                    <a16:creationId xmlns:a16="http://schemas.microsoft.com/office/drawing/2014/main" id="{CB817AAA-07A3-1CCA-DB8B-52D9BCA770B6}"/>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4" name="Group 23">
              <a:extLst>
                <a:ext uri="{FF2B5EF4-FFF2-40B4-BE49-F238E27FC236}">
                  <a16:creationId xmlns:a16="http://schemas.microsoft.com/office/drawing/2014/main" id="{477DF69D-8FD4-CAFB-0184-EADA6C2A3810}"/>
                </a:ext>
              </a:extLst>
            </p:cNvPr>
            <p:cNvGrpSpPr>
              <a:grpSpLocks noChangeAspect="1"/>
            </p:cNvGrpSpPr>
            <p:nvPr/>
          </p:nvGrpSpPr>
          <p:grpSpPr>
            <a:xfrm>
              <a:off x="6592051" y="0"/>
              <a:ext cx="2130070" cy="2129853"/>
              <a:chOff x="0" y="0"/>
              <a:chExt cx="2119363" cy="2119147"/>
            </a:xfrm>
          </p:grpSpPr>
          <p:sp>
            <p:nvSpPr>
              <p:cNvPr id="109" name="Freeform 24">
                <a:extLst>
                  <a:ext uri="{FF2B5EF4-FFF2-40B4-BE49-F238E27FC236}">
                    <a16:creationId xmlns:a16="http://schemas.microsoft.com/office/drawing/2014/main" id="{5C0E2274-48EE-237C-52E7-1232CB663A50}"/>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75" name="Group 25">
              <a:extLst>
                <a:ext uri="{FF2B5EF4-FFF2-40B4-BE49-F238E27FC236}">
                  <a16:creationId xmlns:a16="http://schemas.microsoft.com/office/drawing/2014/main" id="{6D54FE5E-4B59-1382-8640-046810C5AE51}"/>
                </a:ext>
              </a:extLst>
            </p:cNvPr>
            <p:cNvGrpSpPr>
              <a:grpSpLocks noChangeAspect="1"/>
            </p:cNvGrpSpPr>
            <p:nvPr/>
          </p:nvGrpSpPr>
          <p:grpSpPr>
            <a:xfrm>
              <a:off x="2086928" y="3142358"/>
              <a:ext cx="11358789" cy="2129994"/>
              <a:chOff x="0" y="0"/>
              <a:chExt cx="11301692" cy="2119287"/>
            </a:xfrm>
          </p:grpSpPr>
          <p:sp>
            <p:nvSpPr>
              <p:cNvPr id="108" name="Freeform 26">
                <a:extLst>
                  <a:ext uri="{FF2B5EF4-FFF2-40B4-BE49-F238E27FC236}">
                    <a16:creationId xmlns:a16="http://schemas.microsoft.com/office/drawing/2014/main" id="{2CDE56FC-AC35-AA9F-523D-93A37ED29A40}"/>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76" name="Group 27">
              <a:extLst>
                <a:ext uri="{FF2B5EF4-FFF2-40B4-BE49-F238E27FC236}">
                  <a16:creationId xmlns:a16="http://schemas.microsoft.com/office/drawing/2014/main" id="{A361061A-E2EA-F29E-E45C-E69955E9ED32}"/>
                </a:ext>
              </a:extLst>
            </p:cNvPr>
            <p:cNvGrpSpPr>
              <a:grpSpLocks noChangeAspect="1"/>
            </p:cNvGrpSpPr>
            <p:nvPr/>
          </p:nvGrpSpPr>
          <p:grpSpPr>
            <a:xfrm>
              <a:off x="14163432" y="3142422"/>
              <a:ext cx="2130070" cy="2129866"/>
              <a:chOff x="0" y="0"/>
              <a:chExt cx="2119363" cy="2119160"/>
            </a:xfrm>
          </p:grpSpPr>
          <p:sp>
            <p:nvSpPr>
              <p:cNvPr id="107" name="Freeform 28">
                <a:extLst>
                  <a:ext uri="{FF2B5EF4-FFF2-40B4-BE49-F238E27FC236}">
                    <a16:creationId xmlns:a16="http://schemas.microsoft.com/office/drawing/2014/main" id="{894BD52D-9FED-37A8-C944-45D4695DEB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7" name="Group 29">
              <a:extLst>
                <a:ext uri="{FF2B5EF4-FFF2-40B4-BE49-F238E27FC236}">
                  <a16:creationId xmlns:a16="http://schemas.microsoft.com/office/drawing/2014/main" id="{0173B363-561E-C26B-150A-484B0DB291FF}"/>
                </a:ext>
              </a:extLst>
            </p:cNvPr>
            <p:cNvGrpSpPr>
              <a:grpSpLocks noChangeAspect="1"/>
            </p:cNvGrpSpPr>
            <p:nvPr/>
          </p:nvGrpSpPr>
          <p:grpSpPr>
            <a:xfrm>
              <a:off x="9464026" y="0"/>
              <a:ext cx="7784824" cy="2129994"/>
              <a:chOff x="0" y="0"/>
              <a:chExt cx="7745692" cy="2119287"/>
            </a:xfrm>
          </p:grpSpPr>
          <p:sp>
            <p:nvSpPr>
              <p:cNvPr id="106" name="Freeform 30">
                <a:extLst>
                  <a:ext uri="{FF2B5EF4-FFF2-40B4-BE49-F238E27FC236}">
                    <a16:creationId xmlns:a16="http://schemas.microsoft.com/office/drawing/2014/main" id="{05D639E7-74D3-B06F-7796-98962596318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8" name="Group 31">
              <a:extLst>
                <a:ext uri="{FF2B5EF4-FFF2-40B4-BE49-F238E27FC236}">
                  <a16:creationId xmlns:a16="http://schemas.microsoft.com/office/drawing/2014/main" id="{3FAA8BBF-7DE5-A6B3-167B-12B97F4F8A8B}"/>
                </a:ext>
              </a:extLst>
            </p:cNvPr>
            <p:cNvGrpSpPr>
              <a:grpSpLocks noChangeAspect="1"/>
            </p:cNvGrpSpPr>
            <p:nvPr/>
          </p:nvGrpSpPr>
          <p:grpSpPr>
            <a:xfrm>
              <a:off x="17990779" y="0"/>
              <a:ext cx="2130058" cy="2129853"/>
              <a:chOff x="0" y="0"/>
              <a:chExt cx="2119351" cy="2119147"/>
            </a:xfrm>
          </p:grpSpPr>
          <p:sp>
            <p:nvSpPr>
              <p:cNvPr id="105" name="Freeform 32">
                <a:extLst>
                  <a:ext uri="{FF2B5EF4-FFF2-40B4-BE49-F238E27FC236}">
                    <a16:creationId xmlns:a16="http://schemas.microsoft.com/office/drawing/2014/main" id="{21A582BC-C258-2EC0-DCCE-2438348D716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9" name="Group 78">
              <a:extLst>
                <a:ext uri="{FF2B5EF4-FFF2-40B4-BE49-F238E27FC236}">
                  <a16:creationId xmlns:a16="http://schemas.microsoft.com/office/drawing/2014/main" id="{347DF041-84CE-ADA1-84D0-DDD640511A9F}"/>
                </a:ext>
              </a:extLst>
            </p:cNvPr>
            <p:cNvGrpSpPr>
              <a:grpSpLocks noChangeAspect="1"/>
            </p:cNvGrpSpPr>
            <p:nvPr/>
          </p:nvGrpSpPr>
          <p:grpSpPr>
            <a:xfrm>
              <a:off x="17011180" y="3142434"/>
              <a:ext cx="6754079" cy="2129994"/>
              <a:chOff x="0" y="0"/>
              <a:chExt cx="6720129" cy="2119287"/>
            </a:xfrm>
          </p:grpSpPr>
          <p:sp>
            <p:nvSpPr>
              <p:cNvPr id="104" name="Freeform 34">
                <a:extLst>
                  <a:ext uri="{FF2B5EF4-FFF2-40B4-BE49-F238E27FC236}">
                    <a16:creationId xmlns:a16="http://schemas.microsoft.com/office/drawing/2014/main" id="{106CD9F4-E2C8-27F8-59B0-8BA7756EE438}"/>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80" name="Group 35">
              <a:extLst>
                <a:ext uri="{FF2B5EF4-FFF2-40B4-BE49-F238E27FC236}">
                  <a16:creationId xmlns:a16="http://schemas.microsoft.com/office/drawing/2014/main" id="{3DDE7295-41F1-80D8-E4D9-D0E7CAA667DC}"/>
                </a:ext>
              </a:extLst>
            </p:cNvPr>
            <p:cNvGrpSpPr>
              <a:grpSpLocks noChangeAspect="1"/>
            </p:cNvGrpSpPr>
            <p:nvPr/>
          </p:nvGrpSpPr>
          <p:grpSpPr>
            <a:xfrm>
              <a:off x="24482976" y="3142422"/>
              <a:ext cx="2130070" cy="2129866"/>
              <a:chOff x="0" y="0"/>
              <a:chExt cx="2119363" cy="2119160"/>
            </a:xfrm>
          </p:grpSpPr>
          <p:sp>
            <p:nvSpPr>
              <p:cNvPr id="103" name="Freeform 36">
                <a:extLst>
                  <a:ext uri="{FF2B5EF4-FFF2-40B4-BE49-F238E27FC236}">
                    <a16:creationId xmlns:a16="http://schemas.microsoft.com/office/drawing/2014/main" id="{4B2EBD79-859E-5074-947D-A17A3BD9BB2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81" name="Group 37">
              <a:extLst>
                <a:ext uri="{FF2B5EF4-FFF2-40B4-BE49-F238E27FC236}">
                  <a16:creationId xmlns:a16="http://schemas.microsoft.com/office/drawing/2014/main" id="{794CCCA9-CF11-2EED-2B82-F63CF3F38D1B}"/>
                </a:ext>
              </a:extLst>
            </p:cNvPr>
            <p:cNvGrpSpPr>
              <a:grpSpLocks noChangeAspect="1"/>
            </p:cNvGrpSpPr>
            <p:nvPr/>
          </p:nvGrpSpPr>
          <p:grpSpPr>
            <a:xfrm>
              <a:off x="20862753" y="0"/>
              <a:ext cx="12451707" cy="2129994"/>
              <a:chOff x="0" y="0"/>
              <a:chExt cx="12389117" cy="2119287"/>
            </a:xfrm>
          </p:grpSpPr>
          <p:sp>
            <p:nvSpPr>
              <p:cNvPr id="102" name="Freeform 38">
                <a:extLst>
                  <a:ext uri="{FF2B5EF4-FFF2-40B4-BE49-F238E27FC236}">
                    <a16:creationId xmlns:a16="http://schemas.microsoft.com/office/drawing/2014/main" id="{0FFC95EF-5A5A-AAFD-719E-F2BBBC5C056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82" name="Group 39">
              <a:extLst>
                <a:ext uri="{FF2B5EF4-FFF2-40B4-BE49-F238E27FC236}">
                  <a16:creationId xmlns:a16="http://schemas.microsoft.com/office/drawing/2014/main" id="{89536CAA-C57A-3CF6-87DC-D9C2366FE7F0}"/>
                </a:ext>
              </a:extLst>
            </p:cNvPr>
            <p:cNvGrpSpPr>
              <a:grpSpLocks noChangeAspect="1"/>
            </p:cNvGrpSpPr>
            <p:nvPr/>
          </p:nvGrpSpPr>
          <p:grpSpPr>
            <a:xfrm>
              <a:off x="27330749" y="3142422"/>
              <a:ext cx="5983711" cy="2129994"/>
              <a:chOff x="0" y="0"/>
              <a:chExt cx="5953633" cy="2119287"/>
            </a:xfrm>
          </p:grpSpPr>
          <p:sp>
            <p:nvSpPr>
              <p:cNvPr id="101" name="Freeform 40">
                <a:extLst>
                  <a:ext uri="{FF2B5EF4-FFF2-40B4-BE49-F238E27FC236}">
                    <a16:creationId xmlns:a16="http://schemas.microsoft.com/office/drawing/2014/main" id="{BBD49A2B-4A01-24D9-7A33-A06A9BEA04E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7" name="Text Placeholder 40">
            <a:extLst>
              <a:ext uri="{FF2B5EF4-FFF2-40B4-BE49-F238E27FC236}">
                <a16:creationId xmlns:a16="http://schemas.microsoft.com/office/drawing/2014/main" id="{0EDE0684-7BBE-AD88-CB74-A006F1D123D6}"/>
              </a:ext>
            </a:extLst>
          </p:cNvPr>
          <p:cNvSpPr>
            <a:spLocks noGrp="1"/>
          </p:cNvSpPr>
          <p:nvPr>
            <p:ph type="body" sz="quarter" idx="17" hasCustomPrompt="1"/>
          </p:nvPr>
        </p:nvSpPr>
        <p:spPr>
          <a:xfrm>
            <a:off x="1831462" y="6300678"/>
            <a:ext cx="9807256"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5" name="Picture Placeholder 9">
            <a:extLst>
              <a:ext uri="{FF2B5EF4-FFF2-40B4-BE49-F238E27FC236}">
                <a16:creationId xmlns:a16="http://schemas.microsoft.com/office/drawing/2014/main" id="{291E881D-93F5-F701-D635-9C1D63D00365}"/>
              </a:ext>
            </a:extLst>
          </p:cNvPr>
          <p:cNvSpPr>
            <a:spLocks noGrp="1"/>
          </p:cNvSpPr>
          <p:nvPr>
            <p:ph type="pic" idx="10"/>
          </p:nvPr>
        </p:nvSpPr>
        <p:spPr>
          <a:xfrm>
            <a:off x="717450" y="1328265"/>
            <a:ext cx="4700408" cy="4210862"/>
          </a:xfrm>
          <a:prstGeom prst="roundRect">
            <a:avLst/>
          </a:prstGeom>
          <a:solidFill>
            <a:schemeClr val="bg1"/>
          </a:solidFill>
          <a:ln w="50800">
            <a:solidFill>
              <a:schemeClr val="accent1"/>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Tree>
    <p:extLst>
      <p:ext uri="{BB962C8B-B14F-4D97-AF65-F5344CB8AC3E}">
        <p14:creationId xmlns:p14="http://schemas.microsoft.com/office/powerpoint/2010/main" val="22748313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Text and Chart_Navy 3">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7DF437D-9F09-BBFC-14BC-FCE24DDB4ABF}"/>
              </a:ext>
            </a:extLst>
          </p:cNvPr>
          <p:cNvCxnSpPr>
            <a:cxnSpLocks/>
          </p:cNvCxnSpPr>
          <p:nvPr userDrawn="1"/>
        </p:nvCxnSpPr>
        <p:spPr>
          <a:xfrm flipH="1">
            <a:off x="0" y="6431870"/>
            <a:ext cx="1028700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38" name="Text Placeholder 40">
            <a:extLst>
              <a:ext uri="{FF2B5EF4-FFF2-40B4-BE49-F238E27FC236}">
                <a16:creationId xmlns:a16="http://schemas.microsoft.com/office/drawing/2014/main" id="{DEDE55C9-559E-4539-46D3-10B03ED8C3EB}"/>
              </a:ext>
            </a:extLst>
          </p:cNvPr>
          <p:cNvSpPr>
            <a:spLocks noGrp="1"/>
          </p:cNvSpPr>
          <p:nvPr>
            <p:ph type="body" sz="quarter" idx="16" hasCustomPrompt="1"/>
          </p:nvPr>
        </p:nvSpPr>
        <p:spPr>
          <a:xfrm>
            <a:off x="464709" y="6518997"/>
            <a:ext cx="1117400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0" name="Rectangle 39">
            <a:extLst>
              <a:ext uri="{FF2B5EF4-FFF2-40B4-BE49-F238E27FC236}">
                <a16:creationId xmlns:a16="http://schemas.microsoft.com/office/drawing/2014/main" id="{529F617B-91AC-6452-1553-2ED47ADA2F2E}"/>
              </a:ext>
            </a:extLst>
          </p:cNvPr>
          <p:cNvSpPr/>
          <p:nvPr userDrawn="1"/>
        </p:nvSpPr>
        <p:spPr>
          <a:xfrm>
            <a:off x="0" y="-1"/>
            <a:ext cx="12192000" cy="6149359"/>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F7A1B4FB-76BD-643C-EF6C-8CBF5F938B47}"/>
              </a:ext>
            </a:extLst>
          </p:cNvPr>
          <p:cNvGrpSpPr/>
          <p:nvPr userDrawn="1"/>
        </p:nvGrpSpPr>
        <p:grpSpPr>
          <a:xfrm>
            <a:off x="8572266" y="317279"/>
            <a:ext cx="3619734" cy="800186"/>
            <a:chOff x="9464026" y="0"/>
            <a:chExt cx="23850434" cy="5272428"/>
          </a:xfrm>
        </p:grpSpPr>
        <p:grpSp>
          <p:nvGrpSpPr>
            <p:cNvPr id="42" name="Group 27">
              <a:extLst>
                <a:ext uri="{FF2B5EF4-FFF2-40B4-BE49-F238E27FC236}">
                  <a16:creationId xmlns:a16="http://schemas.microsoft.com/office/drawing/2014/main" id="{F9188B86-B34C-A72B-C717-0CA4693E29B6}"/>
                </a:ext>
              </a:extLst>
            </p:cNvPr>
            <p:cNvGrpSpPr>
              <a:grpSpLocks noChangeAspect="1"/>
            </p:cNvGrpSpPr>
            <p:nvPr/>
          </p:nvGrpSpPr>
          <p:grpSpPr>
            <a:xfrm>
              <a:off x="14163432" y="3142422"/>
              <a:ext cx="2130070" cy="2129866"/>
              <a:chOff x="0" y="0"/>
              <a:chExt cx="2119363" cy="2119160"/>
            </a:xfrm>
          </p:grpSpPr>
          <p:sp>
            <p:nvSpPr>
              <p:cNvPr id="55" name="Freeform 28">
                <a:extLst>
                  <a:ext uri="{FF2B5EF4-FFF2-40B4-BE49-F238E27FC236}">
                    <a16:creationId xmlns:a16="http://schemas.microsoft.com/office/drawing/2014/main" id="{19080806-9FFC-175A-41F6-2A32B98BB70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3" name="Group 29">
              <a:extLst>
                <a:ext uri="{FF2B5EF4-FFF2-40B4-BE49-F238E27FC236}">
                  <a16:creationId xmlns:a16="http://schemas.microsoft.com/office/drawing/2014/main" id="{2F85F4B4-F6DE-5150-9F1D-841EE4C76D17}"/>
                </a:ext>
              </a:extLst>
            </p:cNvPr>
            <p:cNvGrpSpPr>
              <a:grpSpLocks noChangeAspect="1"/>
            </p:cNvGrpSpPr>
            <p:nvPr/>
          </p:nvGrpSpPr>
          <p:grpSpPr>
            <a:xfrm>
              <a:off x="9464026" y="0"/>
              <a:ext cx="7784824" cy="2129994"/>
              <a:chOff x="0" y="0"/>
              <a:chExt cx="7745692" cy="2119287"/>
            </a:xfrm>
          </p:grpSpPr>
          <p:sp>
            <p:nvSpPr>
              <p:cNvPr id="54" name="Freeform 30">
                <a:extLst>
                  <a:ext uri="{FF2B5EF4-FFF2-40B4-BE49-F238E27FC236}">
                    <a16:creationId xmlns:a16="http://schemas.microsoft.com/office/drawing/2014/main" id="{B2FBA671-8B4E-C70B-724E-91C22B2BFF01}"/>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4" name="Group 31">
              <a:extLst>
                <a:ext uri="{FF2B5EF4-FFF2-40B4-BE49-F238E27FC236}">
                  <a16:creationId xmlns:a16="http://schemas.microsoft.com/office/drawing/2014/main" id="{027260E8-55B6-9C9A-E9F1-E3832272F4F0}"/>
                </a:ext>
              </a:extLst>
            </p:cNvPr>
            <p:cNvGrpSpPr>
              <a:grpSpLocks noChangeAspect="1"/>
            </p:cNvGrpSpPr>
            <p:nvPr/>
          </p:nvGrpSpPr>
          <p:grpSpPr>
            <a:xfrm>
              <a:off x="17990779" y="0"/>
              <a:ext cx="2130058" cy="2129853"/>
              <a:chOff x="0" y="0"/>
              <a:chExt cx="2119351" cy="2119147"/>
            </a:xfrm>
          </p:grpSpPr>
          <p:sp>
            <p:nvSpPr>
              <p:cNvPr id="53" name="Freeform 32">
                <a:extLst>
                  <a:ext uri="{FF2B5EF4-FFF2-40B4-BE49-F238E27FC236}">
                    <a16:creationId xmlns:a16="http://schemas.microsoft.com/office/drawing/2014/main" id="{18FDF182-3E38-9702-EA4D-351CDC4F71A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5" name="Group 33">
              <a:extLst>
                <a:ext uri="{FF2B5EF4-FFF2-40B4-BE49-F238E27FC236}">
                  <a16:creationId xmlns:a16="http://schemas.microsoft.com/office/drawing/2014/main" id="{2E963CD4-3D8A-4381-8793-1713AC05DFAE}"/>
                </a:ext>
              </a:extLst>
            </p:cNvPr>
            <p:cNvGrpSpPr>
              <a:grpSpLocks noChangeAspect="1"/>
            </p:cNvGrpSpPr>
            <p:nvPr/>
          </p:nvGrpSpPr>
          <p:grpSpPr>
            <a:xfrm>
              <a:off x="17011180" y="3142434"/>
              <a:ext cx="6754079" cy="2129994"/>
              <a:chOff x="0" y="0"/>
              <a:chExt cx="6720129" cy="2119287"/>
            </a:xfrm>
          </p:grpSpPr>
          <p:sp>
            <p:nvSpPr>
              <p:cNvPr id="52" name="Freeform 34">
                <a:extLst>
                  <a:ext uri="{FF2B5EF4-FFF2-40B4-BE49-F238E27FC236}">
                    <a16:creationId xmlns:a16="http://schemas.microsoft.com/office/drawing/2014/main" id="{EEF1E05E-2C86-9756-297D-454AB424E97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6" name="Group 35">
              <a:extLst>
                <a:ext uri="{FF2B5EF4-FFF2-40B4-BE49-F238E27FC236}">
                  <a16:creationId xmlns:a16="http://schemas.microsoft.com/office/drawing/2014/main" id="{E535AFE9-045A-A353-77A7-94E772513357}"/>
                </a:ext>
              </a:extLst>
            </p:cNvPr>
            <p:cNvGrpSpPr>
              <a:grpSpLocks noChangeAspect="1"/>
            </p:cNvGrpSpPr>
            <p:nvPr/>
          </p:nvGrpSpPr>
          <p:grpSpPr>
            <a:xfrm>
              <a:off x="24482976" y="3142422"/>
              <a:ext cx="2130070" cy="2129866"/>
              <a:chOff x="0" y="0"/>
              <a:chExt cx="2119363" cy="2119160"/>
            </a:xfrm>
          </p:grpSpPr>
          <p:sp>
            <p:nvSpPr>
              <p:cNvPr id="51" name="Freeform 36">
                <a:extLst>
                  <a:ext uri="{FF2B5EF4-FFF2-40B4-BE49-F238E27FC236}">
                    <a16:creationId xmlns:a16="http://schemas.microsoft.com/office/drawing/2014/main" id="{9A3AAC9F-AAAC-3800-BB07-905B7CA4B09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7" name="Group 37">
              <a:extLst>
                <a:ext uri="{FF2B5EF4-FFF2-40B4-BE49-F238E27FC236}">
                  <a16:creationId xmlns:a16="http://schemas.microsoft.com/office/drawing/2014/main" id="{16EAAD7F-5FC8-FCC1-B0D9-65202AD76E0C}"/>
                </a:ext>
              </a:extLst>
            </p:cNvPr>
            <p:cNvGrpSpPr>
              <a:grpSpLocks noChangeAspect="1"/>
            </p:cNvGrpSpPr>
            <p:nvPr/>
          </p:nvGrpSpPr>
          <p:grpSpPr>
            <a:xfrm>
              <a:off x="20862753" y="0"/>
              <a:ext cx="12451707" cy="2129994"/>
              <a:chOff x="0" y="0"/>
              <a:chExt cx="12389117" cy="2119287"/>
            </a:xfrm>
          </p:grpSpPr>
          <p:sp>
            <p:nvSpPr>
              <p:cNvPr id="50" name="Freeform 38">
                <a:extLst>
                  <a:ext uri="{FF2B5EF4-FFF2-40B4-BE49-F238E27FC236}">
                    <a16:creationId xmlns:a16="http://schemas.microsoft.com/office/drawing/2014/main" id="{72505626-090B-CE82-4AF3-5225ABC2F85E}"/>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8" name="Group 39">
              <a:extLst>
                <a:ext uri="{FF2B5EF4-FFF2-40B4-BE49-F238E27FC236}">
                  <a16:creationId xmlns:a16="http://schemas.microsoft.com/office/drawing/2014/main" id="{F019253A-B3AA-2B19-668B-F554E8320BF8}"/>
                </a:ext>
              </a:extLst>
            </p:cNvPr>
            <p:cNvGrpSpPr>
              <a:grpSpLocks noChangeAspect="1"/>
            </p:cNvGrpSpPr>
            <p:nvPr/>
          </p:nvGrpSpPr>
          <p:grpSpPr>
            <a:xfrm>
              <a:off x="27330749" y="3142422"/>
              <a:ext cx="5983711" cy="2129994"/>
              <a:chOff x="0" y="0"/>
              <a:chExt cx="5953633" cy="2119287"/>
            </a:xfrm>
          </p:grpSpPr>
          <p:sp>
            <p:nvSpPr>
              <p:cNvPr id="49" name="Freeform 40">
                <a:extLst>
                  <a:ext uri="{FF2B5EF4-FFF2-40B4-BE49-F238E27FC236}">
                    <a16:creationId xmlns:a16="http://schemas.microsoft.com/office/drawing/2014/main" id="{65DBE0A7-872F-5620-D8FE-BF48FE28DCF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2" name="Title 55">
            <a:extLst>
              <a:ext uri="{FF2B5EF4-FFF2-40B4-BE49-F238E27FC236}">
                <a16:creationId xmlns:a16="http://schemas.microsoft.com/office/drawing/2014/main" id="{6FF17DA8-F355-5D4F-8F5B-B63B3760F4B8}"/>
              </a:ext>
            </a:extLst>
          </p:cNvPr>
          <p:cNvSpPr>
            <a:spLocks noGrp="1"/>
          </p:cNvSpPr>
          <p:nvPr>
            <p:ph type="title" hasCustomPrompt="1"/>
          </p:nvPr>
        </p:nvSpPr>
        <p:spPr>
          <a:xfrm>
            <a:off x="464710" y="556280"/>
            <a:ext cx="7994962" cy="424732"/>
          </a:xfrm>
        </p:spPr>
        <p:txBody>
          <a:bodyPr wrap="square">
            <a:spAutoFit/>
          </a:bodyPr>
          <a:lstStyle>
            <a:lvl1pPr algn="l">
              <a:defRPr sz="2400">
                <a:solidFill>
                  <a:schemeClr val="bg1"/>
                </a:solidFill>
              </a:defRPr>
            </a:lvl1pPr>
          </a:lstStyle>
          <a:p>
            <a:r>
              <a:rPr lang="en-US"/>
              <a:t>Slide Title Goes Here</a:t>
            </a:r>
          </a:p>
        </p:txBody>
      </p:sp>
    </p:spTree>
    <p:extLst>
      <p:ext uri="{BB962C8B-B14F-4D97-AF65-F5344CB8AC3E}">
        <p14:creationId xmlns:p14="http://schemas.microsoft.com/office/powerpoint/2010/main" val="162182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02A4D"/>
        </a:solidFill>
        <a:effectLst/>
      </p:bgPr>
    </p:bg>
    <p:spTree>
      <p:nvGrpSpPr>
        <p:cNvPr id="1" name=""/>
        <p:cNvGrpSpPr/>
        <p:nvPr/>
      </p:nvGrpSpPr>
      <p:grpSpPr>
        <a:xfrm>
          <a:off x="0" y="0"/>
          <a:ext cx="0" cy="0"/>
          <a:chOff x="0" y="0"/>
          <a:chExt cx="0" cy="0"/>
        </a:xfrm>
      </p:grpSpPr>
      <p:grpSp>
        <p:nvGrpSpPr>
          <p:cNvPr id="7" name="Group 18">
            <a:extLst>
              <a:ext uri="{FF2B5EF4-FFF2-40B4-BE49-F238E27FC236}">
                <a16:creationId xmlns:a16="http://schemas.microsoft.com/office/drawing/2014/main" id="{6D6923D9-5904-5EF3-96D4-C2120DEDA5B7}"/>
              </a:ext>
            </a:extLst>
          </p:cNvPr>
          <p:cNvGrpSpPr/>
          <p:nvPr userDrawn="1"/>
        </p:nvGrpSpPr>
        <p:grpSpPr>
          <a:xfrm>
            <a:off x="1" y="4386944"/>
            <a:ext cx="12192000" cy="1929536"/>
            <a:chOff x="0" y="0"/>
            <a:chExt cx="33314460" cy="5272428"/>
          </a:xfrm>
        </p:grpSpPr>
        <p:grpSp>
          <p:nvGrpSpPr>
            <p:cNvPr id="8" name="Group 19">
              <a:extLst>
                <a:ext uri="{FF2B5EF4-FFF2-40B4-BE49-F238E27FC236}">
                  <a16:creationId xmlns:a16="http://schemas.microsoft.com/office/drawing/2014/main" id="{C94C21D2-0B51-654B-7DD3-98AA6992C38C}"/>
                </a:ext>
              </a:extLst>
            </p:cNvPr>
            <p:cNvGrpSpPr>
              <a:grpSpLocks noChangeAspect="1"/>
            </p:cNvGrpSpPr>
            <p:nvPr/>
          </p:nvGrpSpPr>
          <p:grpSpPr>
            <a:xfrm>
              <a:off x="0" y="3142422"/>
              <a:ext cx="1369212" cy="2129866"/>
              <a:chOff x="0" y="0"/>
              <a:chExt cx="1362329" cy="2119160"/>
            </a:xfrm>
          </p:grpSpPr>
          <p:sp>
            <p:nvSpPr>
              <p:cNvPr id="29" name="Freeform 20">
                <a:extLst>
                  <a:ext uri="{FF2B5EF4-FFF2-40B4-BE49-F238E27FC236}">
                    <a16:creationId xmlns:a16="http://schemas.microsoft.com/office/drawing/2014/main" id="{4BEDE3E5-237B-94CF-156D-931FD65AA6A9}"/>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9" name="Group 21">
              <a:extLst>
                <a:ext uri="{FF2B5EF4-FFF2-40B4-BE49-F238E27FC236}">
                  <a16:creationId xmlns:a16="http://schemas.microsoft.com/office/drawing/2014/main" id="{5B0A23A4-78B3-E41F-0C27-B407FE93616B}"/>
                </a:ext>
              </a:extLst>
            </p:cNvPr>
            <p:cNvGrpSpPr>
              <a:grpSpLocks noChangeAspect="1"/>
            </p:cNvGrpSpPr>
            <p:nvPr/>
          </p:nvGrpSpPr>
          <p:grpSpPr>
            <a:xfrm>
              <a:off x="0" y="0"/>
              <a:ext cx="5850134" cy="2129994"/>
              <a:chOff x="0" y="0"/>
              <a:chExt cx="5820728" cy="2119287"/>
            </a:xfrm>
          </p:grpSpPr>
          <p:sp>
            <p:nvSpPr>
              <p:cNvPr id="28" name="Freeform 22">
                <a:extLst>
                  <a:ext uri="{FF2B5EF4-FFF2-40B4-BE49-F238E27FC236}">
                    <a16:creationId xmlns:a16="http://schemas.microsoft.com/office/drawing/2014/main" id="{7BE8A05C-317F-E8F2-8C21-9E9D73EF8A4E}"/>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10" name="Group 23">
              <a:extLst>
                <a:ext uri="{FF2B5EF4-FFF2-40B4-BE49-F238E27FC236}">
                  <a16:creationId xmlns:a16="http://schemas.microsoft.com/office/drawing/2014/main" id="{3C3C7CF5-68A7-9B7F-8B15-1805057A879E}"/>
                </a:ext>
              </a:extLst>
            </p:cNvPr>
            <p:cNvGrpSpPr>
              <a:grpSpLocks noChangeAspect="1"/>
            </p:cNvGrpSpPr>
            <p:nvPr/>
          </p:nvGrpSpPr>
          <p:grpSpPr>
            <a:xfrm>
              <a:off x="6592051" y="0"/>
              <a:ext cx="2130070" cy="2129853"/>
              <a:chOff x="0" y="0"/>
              <a:chExt cx="2119363" cy="2119147"/>
            </a:xfrm>
          </p:grpSpPr>
          <p:sp>
            <p:nvSpPr>
              <p:cNvPr id="27" name="Freeform 24">
                <a:extLst>
                  <a:ext uri="{FF2B5EF4-FFF2-40B4-BE49-F238E27FC236}">
                    <a16:creationId xmlns:a16="http://schemas.microsoft.com/office/drawing/2014/main" id="{5BF5E2E9-5BE6-3BBB-AE65-37B8C688F148}"/>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1" name="Group 25">
              <a:extLst>
                <a:ext uri="{FF2B5EF4-FFF2-40B4-BE49-F238E27FC236}">
                  <a16:creationId xmlns:a16="http://schemas.microsoft.com/office/drawing/2014/main" id="{8FC2D6F1-9534-3051-C00D-6F8E8784C70A}"/>
                </a:ext>
              </a:extLst>
            </p:cNvPr>
            <p:cNvGrpSpPr>
              <a:grpSpLocks noChangeAspect="1"/>
            </p:cNvGrpSpPr>
            <p:nvPr/>
          </p:nvGrpSpPr>
          <p:grpSpPr>
            <a:xfrm>
              <a:off x="2086928" y="3142358"/>
              <a:ext cx="11358789" cy="2129994"/>
              <a:chOff x="0" y="0"/>
              <a:chExt cx="11301692" cy="2119287"/>
            </a:xfrm>
          </p:grpSpPr>
          <p:sp>
            <p:nvSpPr>
              <p:cNvPr id="26" name="Freeform 26">
                <a:extLst>
                  <a:ext uri="{FF2B5EF4-FFF2-40B4-BE49-F238E27FC236}">
                    <a16:creationId xmlns:a16="http://schemas.microsoft.com/office/drawing/2014/main" id="{B4952062-4379-48CE-8D7D-09DF3499DAEB}"/>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12" name="Group 27">
              <a:extLst>
                <a:ext uri="{FF2B5EF4-FFF2-40B4-BE49-F238E27FC236}">
                  <a16:creationId xmlns:a16="http://schemas.microsoft.com/office/drawing/2014/main" id="{5F9330D3-874D-7B0D-06AB-4DB6924A0D21}"/>
                </a:ext>
              </a:extLst>
            </p:cNvPr>
            <p:cNvGrpSpPr>
              <a:grpSpLocks noChangeAspect="1"/>
            </p:cNvGrpSpPr>
            <p:nvPr/>
          </p:nvGrpSpPr>
          <p:grpSpPr>
            <a:xfrm>
              <a:off x="14163432" y="3142422"/>
              <a:ext cx="2130070" cy="2129866"/>
              <a:chOff x="0" y="0"/>
              <a:chExt cx="2119363" cy="2119160"/>
            </a:xfrm>
          </p:grpSpPr>
          <p:sp>
            <p:nvSpPr>
              <p:cNvPr id="25" name="Freeform 28">
                <a:extLst>
                  <a:ext uri="{FF2B5EF4-FFF2-40B4-BE49-F238E27FC236}">
                    <a16:creationId xmlns:a16="http://schemas.microsoft.com/office/drawing/2014/main" id="{B4FC25AA-2163-5875-4182-E137659A4D4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3" name="Group 29">
              <a:extLst>
                <a:ext uri="{FF2B5EF4-FFF2-40B4-BE49-F238E27FC236}">
                  <a16:creationId xmlns:a16="http://schemas.microsoft.com/office/drawing/2014/main" id="{D0EED779-6E3D-BAED-F52A-D8E8507D0A04}"/>
                </a:ext>
              </a:extLst>
            </p:cNvPr>
            <p:cNvGrpSpPr>
              <a:grpSpLocks noChangeAspect="1"/>
            </p:cNvGrpSpPr>
            <p:nvPr/>
          </p:nvGrpSpPr>
          <p:grpSpPr>
            <a:xfrm>
              <a:off x="9464026" y="0"/>
              <a:ext cx="7784824" cy="2129994"/>
              <a:chOff x="0" y="0"/>
              <a:chExt cx="7745692" cy="2119287"/>
            </a:xfrm>
          </p:grpSpPr>
          <p:sp>
            <p:nvSpPr>
              <p:cNvPr id="24" name="Freeform 30">
                <a:extLst>
                  <a:ext uri="{FF2B5EF4-FFF2-40B4-BE49-F238E27FC236}">
                    <a16:creationId xmlns:a16="http://schemas.microsoft.com/office/drawing/2014/main" id="{CBB5FB1D-D4D0-C8E9-2664-22DFDB8D00D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4" name="Group 31">
              <a:extLst>
                <a:ext uri="{FF2B5EF4-FFF2-40B4-BE49-F238E27FC236}">
                  <a16:creationId xmlns:a16="http://schemas.microsoft.com/office/drawing/2014/main" id="{74DE1E10-C71C-8343-1A57-42AD4446FA73}"/>
                </a:ext>
              </a:extLst>
            </p:cNvPr>
            <p:cNvGrpSpPr>
              <a:grpSpLocks noChangeAspect="1"/>
            </p:cNvGrpSpPr>
            <p:nvPr/>
          </p:nvGrpSpPr>
          <p:grpSpPr>
            <a:xfrm>
              <a:off x="17990779" y="0"/>
              <a:ext cx="2130058" cy="2129853"/>
              <a:chOff x="0" y="0"/>
              <a:chExt cx="2119351" cy="2119147"/>
            </a:xfrm>
          </p:grpSpPr>
          <p:sp>
            <p:nvSpPr>
              <p:cNvPr id="23" name="Freeform 32">
                <a:extLst>
                  <a:ext uri="{FF2B5EF4-FFF2-40B4-BE49-F238E27FC236}">
                    <a16:creationId xmlns:a16="http://schemas.microsoft.com/office/drawing/2014/main" id="{30FB41FD-B8A6-B918-7BC0-D992359294C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5" name="Group 33">
              <a:extLst>
                <a:ext uri="{FF2B5EF4-FFF2-40B4-BE49-F238E27FC236}">
                  <a16:creationId xmlns:a16="http://schemas.microsoft.com/office/drawing/2014/main" id="{43ED5808-65C1-829D-A946-D066E5EB6956}"/>
                </a:ext>
              </a:extLst>
            </p:cNvPr>
            <p:cNvGrpSpPr>
              <a:grpSpLocks noChangeAspect="1"/>
            </p:cNvGrpSpPr>
            <p:nvPr/>
          </p:nvGrpSpPr>
          <p:grpSpPr>
            <a:xfrm>
              <a:off x="17011180" y="3142434"/>
              <a:ext cx="6754079" cy="2129994"/>
              <a:chOff x="0" y="0"/>
              <a:chExt cx="6720129" cy="2119287"/>
            </a:xfrm>
          </p:grpSpPr>
          <p:sp>
            <p:nvSpPr>
              <p:cNvPr id="22" name="Freeform 34">
                <a:extLst>
                  <a:ext uri="{FF2B5EF4-FFF2-40B4-BE49-F238E27FC236}">
                    <a16:creationId xmlns:a16="http://schemas.microsoft.com/office/drawing/2014/main" id="{874AC05F-8EF8-FD9B-921C-5E1C78B353A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6" name="Group 35">
              <a:extLst>
                <a:ext uri="{FF2B5EF4-FFF2-40B4-BE49-F238E27FC236}">
                  <a16:creationId xmlns:a16="http://schemas.microsoft.com/office/drawing/2014/main" id="{61A4562F-AC5E-8950-8965-CA202E6C8172}"/>
                </a:ext>
              </a:extLst>
            </p:cNvPr>
            <p:cNvGrpSpPr>
              <a:grpSpLocks noChangeAspect="1"/>
            </p:cNvGrpSpPr>
            <p:nvPr/>
          </p:nvGrpSpPr>
          <p:grpSpPr>
            <a:xfrm>
              <a:off x="24482976" y="3142422"/>
              <a:ext cx="2130070" cy="2129866"/>
              <a:chOff x="0" y="0"/>
              <a:chExt cx="2119363" cy="2119160"/>
            </a:xfrm>
          </p:grpSpPr>
          <p:sp>
            <p:nvSpPr>
              <p:cNvPr id="21" name="Freeform 36">
                <a:extLst>
                  <a:ext uri="{FF2B5EF4-FFF2-40B4-BE49-F238E27FC236}">
                    <a16:creationId xmlns:a16="http://schemas.microsoft.com/office/drawing/2014/main" id="{AA1C74E4-75C9-99F7-893D-F74704633A2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7" name="Group 37">
              <a:extLst>
                <a:ext uri="{FF2B5EF4-FFF2-40B4-BE49-F238E27FC236}">
                  <a16:creationId xmlns:a16="http://schemas.microsoft.com/office/drawing/2014/main" id="{46899710-03EE-37A0-A0A4-93E0B8F79BBB}"/>
                </a:ext>
              </a:extLst>
            </p:cNvPr>
            <p:cNvGrpSpPr>
              <a:grpSpLocks noChangeAspect="1"/>
            </p:cNvGrpSpPr>
            <p:nvPr/>
          </p:nvGrpSpPr>
          <p:grpSpPr>
            <a:xfrm>
              <a:off x="20862753" y="0"/>
              <a:ext cx="12451707" cy="2129994"/>
              <a:chOff x="0" y="0"/>
              <a:chExt cx="12389117" cy="2119287"/>
            </a:xfrm>
          </p:grpSpPr>
          <p:sp>
            <p:nvSpPr>
              <p:cNvPr id="20" name="Freeform 38">
                <a:extLst>
                  <a:ext uri="{FF2B5EF4-FFF2-40B4-BE49-F238E27FC236}">
                    <a16:creationId xmlns:a16="http://schemas.microsoft.com/office/drawing/2014/main" id="{11DBAE2D-7809-7218-EC9A-8E324368200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18" name="Group 39">
              <a:extLst>
                <a:ext uri="{FF2B5EF4-FFF2-40B4-BE49-F238E27FC236}">
                  <a16:creationId xmlns:a16="http://schemas.microsoft.com/office/drawing/2014/main" id="{0E358A15-3697-E854-984E-176D111D320F}"/>
                </a:ext>
              </a:extLst>
            </p:cNvPr>
            <p:cNvGrpSpPr>
              <a:grpSpLocks noChangeAspect="1"/>
            </p:cNvGrpSpPr>
            <p:nvPr/>
          </p:nvGrpSpPr>
          <p:grpSpPr>
            <a:xfrm>
              <a:off x="27330749" y="3142422"/>
              <a:ext cx="5983711" cy="2129994"/>
              <a:chOff x="0" y="0"/>
              <a:chExt cx="5953633" cy="2119287"/>
            </a:xfrm>
          </p:grpSpPr>
          <p:sp>
            <p:nvSpPr>
              <p:cNvPr id="19" name="Freeform 40">
                <a:extLst>
                  <a:ext uri="{FF2B5EF4-FFF2-40B4-BE49-F238E27FC236}">
                    <a16:creationId xmlns:a16="http://schemas.microsoft.com/office/drawing/2014/main" id="{A2CE1951-4821-66A8-D2C3-DE7647D75FFA}"/>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90" name="Group 89">
            <a:extLst>
              <a:ext uri="{FF2B5EF4-FFF2-40B4-BE49-F238E27FC236}">
                <a16:creationId xmlns:a16="http://schemas.microsoft.com/office/drawing/2014/main" id="{385D9B0E-6793-168F-FC82-E00EEDC1F759}"/>
              </a:ext>
            </a:extLst>
          </p:cNvPr>
          <p:cNvGrpSpPr/>
          <p:nvPr userDrawn="1"/>
        </p:nvGrpSpPr>
        <p:grpSpPr>
          <a:xfrm>
            <a:off x="5405117" y="541487"/>
            <a:ext cx="1381766" cy="267470"/>
            <a:chOff x="10436933" y="1424045"/>
            <a:chExt cx="3986384" cy="771649"/>
          </a:xfrm>
        </p:grpSpPr>
        <p:grpSp>
          <p:nvGrpSpPr>
            <p:cNvPr id="74" name="Group 2">
              <a:extLst>
                <a:ext uri="{FF2B5EF4-FFF2-40B4-BE49-F238E27FC236}">
                  <a16:creationId xmlns:a16="http://schemas.microsoft.com/office/drawing/2014/main" id="{5160E103-42FB-EC75-680E-2E3728A4C753}"/>
                </a:ext>
              </a:extLst>
            </p:cNvPr>
            <p:cNvGrpSpPr>
              <a:grpSpLocks noChangeAspect="1"/>
            </p:cNvGrpSpPr>
            <p:nvPr userDrawn="1"/>
          </p:nvGrpSpPr>
          <p:grpSpPr>
            <a:xfrm>
              <a:off x="10436933" y="1424045"/>
              <a:ext cx="852335" cy="771525"/>
              <a:chOff x="0" y="0"/>
              <a:chExt cx="1136447" cy="1028700"/>
            </a:xfrm>
          </p:grpSpPr>
          <p:sp>
            <p:nvSpPr>
              <p:cNvPr id="75" name="Freeform 3">
                <a:extLst>
                  <a:ext uri="{FF2B5EF4-FFF2-40B4-BE49-F238E27FC236}">
                    <a16:creationId xmlns:a16="http://schemas.microsoft.com/office/drawing/2014/main" id="{BCC1B5E9-B6B8-3A59-9BDE-833D0090A156}"/>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6" name="Freeform 4">
                <a:extLst>
                  <a:ext uri="{FF2B5EF4-FFF2-40B4-BE49-F238E27FC236}">
                    <a16:creationId xmlns:a16="http://schemas.microsoft.com/office/drawing/2014/main" id="{B19F4F67-17A2-F5D1-191C-233BB994F62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7" name="Freeform 5">
                <a:extLst>
                  <a:ext uri="{FF2B5EF4-FFF2-40B4-BE49-F238E27FC236}">
                    <a16:creationId xmlns:a16="http://schemas.microsoft.com/office/drawing/2014/main" id="{F4B77C33-E174-5482-0F2A-43632C489AF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8" name="Freeform 6">
                <a:extLst>
                  <a:ext uri="{FF2B5EF4-FFF2-40B4-BE49-F238E27FC236}">
                    <a16:creationId xmlns:a16="http://schemas.microsoft.com/office/drawing/2014/main" id="{5CE18B4B-0EFD-98EB-8463-563DEB60F53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9" name="Freeform 7">
                <a:extLst>
                  <a:ext uri="{FF2B5EF4-FFF2-40B4-BE49-F238E27FC236}">
                    <a16:creationId xmlns:a16="http://schemas.microsoft.com/office/drawing/2014/main" id="{A50151DE-5E91-DFC4-8E8C-78B70DC763E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80" name="Freeform 8">
                <a:extLst>
                  <a:ext uri="{FF2B5EF4-FFF2-40B4-BE49-F238E27FC236}">
                    <a16:creationId xmlns:a16="http://schemas.microsoft.com/office/drawing/2014/main" id="{11A8770E-115B-7F94-F8C8-9956225F44B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81" name="Freeform 9">
                <a:extLst>
                  <a:ext uri="{FF2B5EF4-FFF2-40B4-BE49-F238E27FC236}">
                    <a16:creationId xmlns:a16="http://schemas.microsoft.com/office/drawing/2014/main" id="{0475BE7F-0677-0CD1-FC7D-E9E170F1E16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82" name="Freeform 10">
                <a:extLst>
                  <a:ext uri="{FF2B5EF4-FFF2-40B4-BE49-F238E27FC236}">
                    <a16:creationId xmlns:a16="http://schemas.microsoft.com/office/drawing/2014/main" id="{F9132D1C-4633-9D31-6CE5-AA3B9DBB117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3" name="Group 11">
              <a:extLst>
                <a:ext uri="{FF2B5EF4-FFF2-40B4-BE49-F238E27FC236}">
                  <a16:creationId xmlns:a16="http://schemas.microsoft.com/office/drawing/2014/main" id="{A1A5D223-9AEA-DC97-603F-24197AD4C921}"/>
                </a:ext>
              </a:extLst>
            </p:cNvPr>
            <p:cNvGrpSpPr>
              <a:grpSpLocks noChangeAspect="1"/>
            </p:cNvGrpSpPr>
            <p:nvPr userDrawn="1"/>
          </p:nvGrpSpPr>
          <p:grpSpPr>
            <a:xfrm>
              <a:off x="11319520" y="1424226"/>
              <a:ext cx="3103797" cy="771468"/>
              <a:chOff x="0" y="0"/>
              <a:chExt cx="4138397" cy="1028624"/>
            </a:xfrm>
          </p:grpSpPr>
          <p:sp>
            <p:nvSpPr>
              <p:cNvPr id="84" name="Freeform 12">
                <a:extLst>
                  <a:ext uri="{FF2B5EF4-FFF2-40B4-BE49-F238E27FC236}">
                    <a16:creationId xmlns:a16="http://schemas.microsoft.com/office/drawing/2014/main" id="{FF955E40-9548-7268-EDA9-CE251EE93DB3}"/>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rgbClr val="FFFFFF"/>
              </a:solidFill>
            </p:spPr>
            <p:txBody>
              <a:bodyPr/>
              <a:lstStyle/>
              <a:p>
                <a:endParaRPr lang="en-US"/>
              </a:p>
            </p:txBody>
          </p:sp>
          <p:sp>
            <p:nvSpPr>
              <p:cNvPr id="85" name="Freeform 13">
                <a:extLst>
                  <a:ext uri="{FF2B5EF4-FFF2-40B4-BE49-F238E27FC236}">
                    <a16:creationId xmlns:a16="http://schemas.microsoft.com/office/drawing/2014/main" id="{BA34E090-B4B9-83F5-3747-6CE5100AB959}"/>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rgbClr val="FFFFFF"/>
              </a:solidFill>
            </p:spPr>
            <p:txBody>
              <a:bodyPr/>
              <a:lstStyle/>
              <a:p>
                <a:endParaRPr lang="en-US"/>
              </a:p>
            </p:txBody>
          </p:sp>
          <p:sp>
            <p:nvSpPr>
              <p:cNvPr id="86" name="Freeform 14">
                <a:extLst>
                  <a:ext uri="{FF2B5EF4-FFF2-40B4-BE49-F238E27FC236}">
                    <a16:creationId xmlns:a16="http://schemas.microsoft.com/office/drawing/2014/main" id="{B5FFEFFA-7735-C39C-EBB3-CC73EB87D3E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7" name="Freeform 15">
                <a:extLst>
                  <a:ext uri="{FF2B5EF4-FFF2-40B4-BE49-F238E27FC236}">
                    <a16:creationId xmlns:a16="http://schemas.microsoft.com/office/drawing/2014/main" id="{40DDCBB3-6840-B720-5A2F-100ABD83A27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88" name="Freeform 16">
                <a:extLst>
                  <a:ext uri="{FF2B5EF4-FFF2-40B4-BE49-F238E27FC236}">
                    <a16:creationId xmlns:a16="http://schemas.microsoft.com/office/drawing/2014/main" id="{A3AC4E66-093D-DDDF-E82B-B80F8F6B66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FFFFFF"/>
              </a:solidFill>
            </p:spPr>
            <p:txBody>
              <a:bodyPr/>
              <a:lstStyle/>
              <a:p>
                <a:endParaRPr lang="en-US"/>
              </a:p>
            </p:txBody>
          </p:sp>
          <p:sp>
            <p:nvSpPr>
              <p:cNvPr id="89" name="Freeform 17">
                <a:extLst>
                  <a:ext uri="{FF2B5EF4-FFF2-40B4-BE49-F238E27FC236}">
                    <a16:creationId xmlns:a16="http://schemas.microsoft.com/office/drawing/2014/main" id="{6190846C-E74D-090F-D8BA-0BFAD443B2B0}"/>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rgbClr val="FFFFFF"/>
              </a:solidFill>
            </p:spPr>
            <p:txBody>
              <a:bodyPr/>
              <a:lstStyle/>
              <a:p>
                <a:endParaRPr lang="en-US"/>
              </a:p>
            </p:txBody>
          </p:sp>
        </p:grpSp>
      </p:grpSp>
      <p:sp>
        <p:nvSpPr>
          <p:cNvPr id="91" name="Title 90">
            <a:extLst>
              <a:ext uri="{FF2B5EF4-FFF2-40B4-BE49-F238E27FC236}">
                <a16:creationId xmlns:a16="http://schemas.microsoft.com/office/drawing/2014/main" id="{E6CCB6AC-67CB-4554-0112-54B0B8679D04}"/>
              </a:ext>
            </a:extLst>
          </p:cNvPr>
          <p:cNvSpPr>
            <a:spLocks noGrp="1"/>
          </p:cNvSpPr>
          <p:nvPr>
            <p:ph type="title" hasCustomPrompt="1"/>
          </p:nvPr>
        </p:nvSpPr>
        <p:spPr>
          <a:xfrm>
            <a:off x="838200" y="2234714"/>
            <a:ext cx="10515600" cy="701731"/>
          </a:xfrm>
        </p:spPr>
        <p:txBody>
          <a:bodyPr>
            <a:spAutoFit/>
          </a:bodyPr>
          <a:lstStyle>
            <a:lvl1pPr algn="ctr">
              <a:defRPr>
                <a:solidFill>
                  <a:schemeClr val="bg1"/>
                </a:solidFill>
              </a:defRPr>
            </a:lvl1pPr>
          </a:lstStyle>
          <a:p>
            <a:r>
              <a:rPr lang="en-US"/>
              <a:t>Thank You</a:t>
            </a:r>
          </a:p>
        </p:txBody>
      </p:sp>
    </p:spTree>
    <p:extLst>
      <p:ext uri="{BB962C8B-B14F-4D97-AF65-F5344CB8AC3E}">
        <p14:creationId xmlns:p14="http://schemas.microsoft.com/office/powerpoint/2010/main" val="3389197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978DE2-95EC-9C7D-CB50-C144D19D7FD4}"/>
              </a:ext>
            </a:extLst>
          </p:cNvPr>
          <p:cNvGrpSpPr/>
          <p:nvPr/>
        </p:nvGrpSpPr>
        <p:grpSpPr>
          <a:xfrm>
            <a:off x="0" y="0"/>
            <a:ext cx="12192520" cy="1431024"/>
            <a:chOff x="0" y="0"/>
            <a:chExt cx="12192520" cy="1431024"/>
          </a:xfrm>
          <a:solidFill>
            <a:srgbClr val="003663"/>
          </a:solidFill>
        </p:grpSpPr>
        <p:sp>
          <p:nvSpPr>
            <p:cNvPr id="3" name="object 7">
              <a:extLst>
                <a:ext uri="{FF2B5EF4-FFF2-40B4-BE49-F238E27FC236}">
                  <a16:creationId xmlns:a16="http://schemas.microsoft.com/office/drawing/2014/main" id="{24CDFC20-74F2-8B2D-8F48-A5EBB3F56BF5}"/>
                </a:ext>
              </a:extLst>
            </p:cNvPr>
            <p:cNvSpPr/>
            <p:nvPr/>
          </p:nvSpPr>
          <p:spPr>
            <a:xfrm>
              <a:off x="0" y="0"/>
              <a:ext cx="12188825" cy="1431024"/>
            </a:xfrm>
            <a:custGeom>
              <a:avLst/>
              <a:gdLst/>
              <a:ahLst/>
              <a:cxnLst/>
              <a:rect l="l" t="t" r="r" b="b"/>
              <a:pathLst>
                <a:path w="12188825" h="1316990">
                  <a:moveTo>
                    <a:pt x="12188536" y="1316560"/>
                  </a:moveTo>
                  <a:lnTo>
                    <a:pt x="0" y="1316560"/>
                  </a:lnTo>
                  <a:lnTo>
                    <a:pt x="0" y="0"/>
                  </a:lnTo>
                  <a:lnTo>
                    <a:pt x="12188536" y="0"/>
                  </a:lnTo>
                  <a:lnTo>
                    <a:pt x="12188536" y="1316560"/>
                  </a:lnTo>
                  <a:close/>
                </a:path>
              </a:pathLst>
            </a:custGeom>
            <a:grpFill/>
          </p:spPr>
          <p:txBody>
            <a:bodyPr lIns="0" tIns="0" rIns="0" bIns="0"/>
            <a:lstStyle/>
            <a:p>
              <a:pPr eaLnBrk="1" fontAlgn="auto" hangingPunct="1">
                <a:spcBef>
                  <a:spcPts val="0"/>
                </a:spcBef>
                <a:spcAft>
                  <a:spcPts val="0"/>
                </a:spcAft>
                <a:defRPr/>
              </a:pPr>
              <a:endParaRPr>
                <a:latin typeface="+mn-lt"/>
              </a:endParaRPr>
            </a:p>
          </p:txBody>
        </p:sp>
        <p:pic>
          <p:nvPicPr>
            <p:cNvPr id="4" name="object 8">
              <a:extLst>
                <a:ext uri="{FF2B5EF4-FFF2-40B4-BE49-F238E27FC236}">
                  <a16:creationId xmlns:a16="http://schemas.microsoft.com/office/drawing/2014/main" id="{8B7CA0FE-FE7B-682C-60DA-8A925D70ECAC}"/>
                </a:ext>
              </a:extLst>
            </p:cNvPr>
            <p:cNvPicPr/>
            <p:nvPr/>
          </p:nvPicPr>
          <p:blipFill>
            <a:blip r:embed="rId2" cstate="screen">
              <a:alphaModFix amt="20000"/>
            </a:blip>
            <a:stretch>
              <a:fillRect/>
            </a:stretch>
          </p:blipFill>
          <p:spPr>
            <a:xfrm>
              <a:off x="9958080" y="0"/>
              <a:ext cx="2233917" cy="1431024"/>
            </a:xfrm>
            <a:prstGeom prst="rect">
              <a:avLst/>
            </a:prstGeom>
            <a:grpFill/>
          </p:spPr>
        </p:pic>
        <p:sp>
          <p:nvSpPr>
            <p:cNvPr id="5" name="object 9">
              <a:extLst>
                <a:ext uri="{FF2B5EF4-FFF2-40B4-BE49-F238E27FC236}">
                  <a16:creationId xmlns:a16="http://schemas.microsoft.com/office/drawing/2014/main" id="{7EBDE662-16A8-0825-A35E-24AAD276C48F}"/>
                </a:ext>
              </a:extLst>
            </p:cNvPr>
            <p:cNvSpPr/>
            <p:nvPr/>
          </p:nvSpPr>
          <p:spPr>
            <a:xfrm>
              <a:off x="9757295" y="12"/>
              <a:ext cx="2435225" cy="499109"/>
            </a:xfrm>
            <a:custGeom>
              <a:avLst/>
              <a:gdLst/>
              <a:ahLst/>
              <a:cxnLst/>
              <a:rect l="l" t="t" r="r" b="b"/>
              <a:pathLst>
                <a:path w="2435225" h="499109">
                  <a:moveTo>
                    <a:pt x="8394" y="0"/>
                  </a:moveTo>
                  <a:lnTo>
                    <a:pt x="0" y="0"/>
                  </a:lnTo>
                  <a:lnTo>
                    <a:pt x="533" y="457"/>
                  </a:lnTo>
                  <a:lnTo>
                    <a:pt x="8001" y="457"/>
                  </a:lnTo>
                  <a:lnTo>
                    <a:pt x="8394" y="0"/>
                  </a:lnTo>
                  <a:close/>
                </a:path>
                <a:path w="2435225" h="499109">
                  <a:moveTo>
                    <a:pt x="84709" y="488848"/>
                  </a:moveTo>
                  <a:lnTo>
                    <a:pt x="82664" y="486130"/>
                  </a:lnTo>
                  <a:lnTo>
                    <a:pt x="74523" y="486130"/>
                  </a:lnTo>
                  <a:lnTo>
                    <a:pt x="72148" y="488505"/>
                  </a:lnTo>
                  <a:lnTo>
                    <a:pt x="72148" y="495973"/>
                  </a:lnTo>
                  <a:lnTo>
                    <a:pt x="74180" y="498017"/>
                  </a:lnTo>
                  <a:lnTo>
                    <a:pt x="77571" y="498348"/>
                  </a:lnTo>
                  <a:lnTo>
                    <a:pt x="81648" y="498690"/>
                  </a:lnTo>
                  <a:lnTo>
                    <a:pt x="84023" y="496658"/>
                  </a:lnTo>
                  <a:lnTo>
                    <a:pt x="84709" y="492582"/>
                  </a:lnTo>
                  <a:lnTo>
                    <a:pt x="84709" y="488848"/>
                  </a:lnTo>
                  <a:close/>
                </a:path>
                <a:path w="2435225" h="499109">
                  <a:moveTo>
                    <a:pt x="111861" y="335445"/>
                  </a:moveTo>
                  <a:lnTo>
                    <a:pt x="111175" y="331368"/>
                  </a:lnTo>
                  <a:lnTo>
                    <a:pt x="108800" y="329336"/>
                  </a:lnTo>
                  <a:lnTo>
                    <a:pt x="105067" y="329666"/>
                  </a:lnTo>
                  <a:lnTo>
                    <a:pt x="101676" y="329666"/>
                  </a:lnTo>
                  <a:lnTo>
                    <a:pt x="99644" y="332054"/>
                  </a:lnTo>
                  <a:lnTo>
                    <a:pt x="99644" y="339509"/>
                  </a:lnTo>
                  <a:lnTo>
                    <a:pt x="101676" y="341896"/>
                  </a:lnTo>
                  <a:lnTo>
                    <a:pt x="109486" y="341896"/>
                  </a:lnTo>
                  <a:lnTo>
                    <a:pt x="111518" y="339178"/>
                  </a:lnTo>
                  <a:lnTo>
                    <a:pt x="111861" y="335445"/>
                  </a:lnTo>
                  <a:close/>
                </a:path>
                <a:path w="2435225" h="499109">
                  <a:moveTo>
                    <a:pt x="143078" y="183057"/>
                  </a:moveTo>
                  <a:lnTo>
                    <a:pt x="142748" y="178638"/>
                  </a:lnTo>
                  <a:lnTo>
                    <a:pt x="142405" y="173888"/>
                  </a:lnTo>
                  <a:lnTo>
                    <a:pt x="137985" y="170154"/>
                  </a:lnTo>
                  <a:lnTo>
                    <a:pt x="133921" y="170497"/>
                  </a:lnTo>
                  <a:lnTo>
                    <a:pt x="129171" y="170840"/>
                  </a:lnTo>
                  <a:lnTo>
                    <a:pt x="125437" y="174561"/>
                  </a:lnTo>
                  <a:lnTo>
                    <a:pt x="125437" y="184746"/>
                  </a:lnTo>
                  <a:lnTo>
                    <a:pt x="129844" y="188823"/>
                  </a:lnTo>
                  <a:lnTo>
                    <a:pt x="134937" y="188137"/>
                  </a:lnTo>
                  <a:lnTo>
                    <a:pt x="139344" y="187464"/>
                  </a:lnTo>
                  <a:lnTo>
                    <a:pt x="143078" y="183057"/>
                  </a:lnTo>
                  <a:close/>
                </a:path>
                <a:path w="2435225" h="499109">
                  <a:moveTo>
                    <a:pt x="173621" y="15735"/>
                  </a:moveTo>
                  <a:lnTo>
                    <a:pt x="167855" y="9626"/>
                  </a:lnTo>
                  <a:lnTo>
                    <a:pt x="161074" y="9283"/>
                  </a:lnTo>
                  <a:lnTo>
                    <a:pt x="154622" y="8940"/>
                  </a:lnTo>
                  <a:lnTo>
                    <a:pt x="148856" y="14376"/>
                  </a:lnTo>
                  <a:lnTo>
                    <a:pt x="148170" y="27266"/>
                  </a:lnTo>
                  <a:lnTo>
                    <a:pt x="153606" y="33375"/>
                  </a:lnTo>
                  <a:lnTo>
                    <a:pt x="160045" y="33718"/>
                  </a:lnTo>
                  <a:lnTo>
                    <a:pt x="166839" y="34391"/>
                  </a:lnTo>
                  <a:lnTo>
                    <a:pt x="172275" y="29641"/>
                  </a:lnTo>
                  <a:lnTo>
                    <a:pt x="173621" y="15735"/>
                  </a:lnTo>
                  <a:close/>
                </a:path>
                <a:path w="2435225" h="499109">
                  <a:moveTo>
                    <a:pt x="2434691" y="61391"/>
                  </a:moveTo>
                  <a:lnTo>
                    <a:pt x="2428697" y="57353"/>
                  </a:lnTo>
                  <a:lnTo>
                    <a:pt x="2412631" y="54076"/>
                  </a:lnTo>
                  <a:lnTo>
                    <a:pt x="2396807" y="57315"/>
                  </a:lnTo>
                  <a:lnTo>
                    <a:pt x="2383536" y="66421"/>
                  </a:lnTo>
                  <a:lnTo>
                    <a:pt x="2374455" y="79806"/>
                  </a:lnTo>
                  <a:lnTo>
                    <a:pt x="2371229" y="95821"/>
                  </a:lnTo>
                  <a:lnTo>
                    <a:pt x="2374696" y="111887"/>
                  </a:lnTo>
                  <a:lnTo>
                    <a:pt x="2383701" y="125056"/>
                  </a:lnTo>
                  <a:lnTo>
                    <a:pt x="2396909" y="133959"/>
                  </a:lnTo>
                  <a:lnTo>
                    <a:pt x="2412974" y="137236"/>
                  </a:lnTo>
                  <a:lnTo>
                    <a:pt x="2428798" y="133807"/>
                  </a:lnTo>
                  <a:lnTo>
                    <a:pt x="2434691" y="129730"/>
                  </a:lnTo>
                  <a:lnTo>
                    <a:pt x="2434691" y="61391"/>
                  </a:lnTo>
                  <a:close/>
                </a:path>
              </a:pathLst>
            </a:custGeom>
            <a:grpFill/>
          </p:spPr>
          <p:txBody>
            <a:bodyPr lIns="0" tIns="0" rIns="0" bIns="0"/>
            <a:lstStyle/>
            <a:p>
              <a:pPr eaLnBrk="1" fontAlgn="auto" hangingPunct="1">
                <a:spcBef>
                  <a:spcPts val="0"/>
                </a:spcBef>
                <a:spcAft>
                  <a:spcPts val="0"/>
                </a:spcAft>
                <a:defRPr/>
              </a:pPr>
              <a:endParaRPr>
                <a:latin typeface="+mn-lt"/>
              </a:endParaRPr>
            </a:p>
          </p:txBody>
        </p:sp>
      </p:grpSp>
      <p:pic>
        <p:nvPicPr>
          <p:cNvPr id="6" name="Picture 10" descr="A blue and black logo&#10;&#10;Description automatically generated">
            <a:extLst>
              <a:ext uri="{FF2B5EF4-FFF2-40B4-BE49-F238E27FC236}">
                <a16:creationId xmlns:a16="http://schemas.microsoft.com/office/drawing/2014/main" id="{307FC51C-AB74-0491-F006-1D62E0A52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1713" y="6372225"/>
            <a:ext cx="1397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D5CE390-E52F-C52A-F8DE-6432D47B2A36}"/>
              </a:ext>
            </a:extLst>
          </p:cNvPr>
          <p:cNvCxnSpPr>
            <a:cxnSpLocks/>
          </p:cNvCxnSpPr>
          <p:nvPr/>
        </p:nvCxnSpPr>
        <p:spPr>
          <a:xfrm flipH="1">
            <a:off x="0" y="6519863"/>
            <a:ext cx="9739313" cy="0"/>
          </a:xfrm>
          <a:prstGeom prst="line">
            <a:avLst/>
          </a:prstGeom>
          <a:ln w="28575">
            <a:solidFill>
              <a:srgbClr val="0088A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640247-7EC4-0879-6434-41273C1CF383}"/>
              </a:ext>
            </a:extLst>
          </p:cNvPr>
          <p:cNvCxnSpPr>
            <a:cxnSpLocks/>
          </p:cNvCxnSpPr>
          <p:nvPr/>
        </p:nvCxnSpPr>
        <p:spPr>
          <a:xfrm>
            <a:off x="11430000" y="6324600"/>
            <a:ext cx="0" cy="352425"/>
          </a:xfrm>
          <a:prstGeom prst="line">
            <a:avLst/>
          </a:prstGeom>
          <a:ln>
            <a:solidFill>
              <a:srgbClr val="003663"/>
            </a:solidFill>
          </a:ln>
        </p:spPr>
        <p:style>
          <a:lnRef idx="1">
            <a:schemeClr val="accent1"/>
          </a:lnRef>
          <a:fillRef idx="0">
            <a:schemeClr val="accent1"/>
          </a:fillRef>
          <a:effectRef idx="0">
            <a:schemeClr val="accent1"/>
          </a:effectRef>
          <a:fontRef idx="minor">
            <a:schemeClr val="tx1"/>
          </a:fontRef>
        </p:style>
      </p:cxnSp>
      <p:sp>
        <p:nvSpPr>
          <p:cNvPr id="7" name="Google Shape;15;p2"/>
          <p:cNvSpPr txBox="1">
            <a:spLocks noGrp="1"/>
          </p:cNvSpPr>
          <p:nvPr>
            <p:ph type="title"/>
          </p:nvPr>
        </p:nvSpPr>
        <p:spPr>
          <a:xfrm>
            <a:off x="569914" y="187020"/>
            <a:ext cx="11048995" cy="1056984"/>
          </a:xfrm>
          <a:prstGeom prst="rect">
            <a:avLst/>
          </a:prstGeom>
        </p:spPr>
        <p:txBody>
          <a:bodyPr spcFirstLastPara="1" lIns="91425" tIns="91425" rIns="91425" bIns="91425">
            <a:noAutofit/>
          </a:bodyPr>
          <a:lstStyle>
            <a:lvl1pPr lvl="0" algn="ctr">
              <a:lnSpc>
                <a:spcPct val="100000"/>
              </a:lnSpc>
              <a:spcBef>
                <a:spcPts val="0"/>
              </a:spcBef>
              <a:spcAft>
                <a:spcPts val="0"/>
              </a:spcAft>
              <a:buNone/>
              <a:defRPr sz="3600" b="1">
                <a:solidFill>
                  <a:schemeClr val="bg1"/>
                </a:solidFill>
                <a:latin typeface="Montserrat" panose="02000505000000020004" pitchFamily="2" charset="77"/>
              </a:defRPr>
            </a:lvl1pPr>
            <a:lvl2pPr lvl="1">
              <a:lnSpc>
                <a:spcPct val="100000"/>
              </a:lnSpc>
              <a:spcBef>
                <a:spcPts val="0"/>
              </a:spcBef>
              <a:spcAft>
                <a:spcPts val="0"/>
              </a:spcAft>
              <a:buNone/>
              <a:defRPr sz="6000"/>
            </a:lvl2pPr>
            <a:lvl3pPr lvl="2">
              <a:lnSpc>
                <a:spcPct val="100000"/>
              </a:lnSpc>
              <a:spcBef>
                <a:spcPts val="0"/>
              </a:spcBef>
              <a:spcAft>
                <a:spcPts val="0"/>
              </a:spcAft>
              <a:buNone/>
              <a:defRPr sz="6000"/>
            </a:lvl3pPr>
            <a:lvl4pPr lvl="3">
              <a:lnSpc>
                <a:spcPct val="100000"/>
              </a:lnSpc>
              <a:spcBef>
                <a:spcPts val="0"/>
              </a:spcBef>
              <a:spcAft>
                <a:spcPts val="0"/>
              </a:spcAft>
              <a:buNone/>
              <a:defRPr sz="6000"/>
            </a:lvl4pPr>
            <a:lvl5pPr lvl="4">
              <a:lnSpc>
                <a:spcPct val="100000"/>
              </a:lnSpc>
              <a:spcBef>
                <a:spcPts val="0"/>
              </a:spcBef>
              <a:spcAft>
                <a:spcPts val="0"/>
              </a:spcAft>
              <a:buNone/>
              <a:defRPr sz="6000"/>
            </a:lvl5pPr>
            <a:lvl6pPr lvl="5">
              <a:lnSpc>
                <a:spcPct val="100000"/>
              </a:lnSpc>
              <a:spcBef>
                <a:spcPts val="0"/>
              </a:spcBef>
              <a:spcAft>
                <a:spcPts val="0"/>
              </a:spcAft>
              <a:buNone/>
              <a:defRPr sz="6000"/>
            </a:lvl6pPr>
            <a:lvl7pPr lvl="6">
              <a:lnSpc>
                <a:spcPct val="100000"/>
              </a:lnSpc>
              <a:spcBef>
                <a:spcPts val="0"/>
              </a:spcBef>
              <a:spcAft>
                <a:spcPts val="0"/>
              </a:spcAft>
              <a:buNone/>
              <a:defRPr sz="6000"/>
            </a:lvl7pPr>
            <a:lvl8pPr lvl="7">
              <a:lnSpc>
                <a:spcPct val="100000"/>
              </a:lnSpc>
              <a:spcBef>
                <a:spcPts val="0"/>
              </a:spcBef>
              <a:spcAft>
                <a:spcPts val="0"/>
              </a:spcAft>
              <a:buNone/>
              <a:defRPr sz="6000"/>
            </a:lvl8pPr>
            <a:lvl9pPr lvl="8">
              <a:lnSpc>
                <a:spcPct val="100000"/>
              </a:lnSpc>
              <a:spcBef>
                <a:spcPts val="0"/>
              </a:spcBef>
              <a:spcAft>
                <a:spcPts val="0"/>
              </a:spcAft>
              <a:buNone/>
              <a:defRPr sz="6000"/>
            </a:lvl9pPr>
          </a:lstStyle>
          <a:p>
            <a:r>
              <a:rPr lang="en-US"/>
              <a:t>Click to edit Master title style</a:t>
            </a:r>
            <a:endParaRPr/>
          </a:p>
        </p:txBody>
      </p:sp>
      <p:sp>
        <p:nvSpPr>
          <p:cNvPr id="10" name="Slide Number Placeholder 5">
            <a:extLst>
              <a:ext uri="{FF2B5EF4-FFF2-40B4-BE49-F238E27FC236}">
                <a16:creationId xmlns:a16="http://schemas.microsoft.com/office/drawing/2014/main" id="{D173B533-81B6-C1EB-6F26-4AFF31175F30}"/>
              </a:ext>
            </a:extLst>
          </p:cNvPr>
          <p:cNvSpPr>
            <a:spLocks noGrp="1"/>
          </p:cNvSpPr>
          <p:nvPr>
            <p:ph type="sldNum" sz="quarter" idx="10"/>
          </p:nvPr>
        </p:nvSpPr>
        <p:spPr>
          <a:xfrm>
            <a:off x="10606088" y="6400800"/>
            <a:ext cx="1219200" cy="276225"/>
          </a:xfrm>
        </p:spPr>
        <p:txBody>
          <a:bodyPr/>
          <a:lstStyle>
            <a:lvl1pPr>
              <a:defRPr b="0" smtClean="0">
                <a:solidFill>
                  <a:srgbClr val="003663"/>
                </a:solidFill>
                <a:latin typeface="Montserrat" panose="02000505000000020004" pitchFamily="2" charset="77"/>
              </a:defRPr>
            </a:lvl1pPr>
          </a:lstStyle>
          <a:p>
            <a:pPr>
              <a:defRPr/>
            </a:pPr>
            <a:fld id="{10548038-00FD-2C41-978D-90917B6A1738}" type="slidenum">
              <a:rPr lang="en-US" smtClean="0"/>
              <a:pPr>
                <a:defRPr/>
              </a:pPr>
              <a:t>‹#›</a:t>
            </a:fld>
            <a:endParaRPr lang="en-US"/>
          </a:p>
        </p:txBody>
      </p:sp>
    </p:spTree>
    <p:extLst>
      <p:ext uri="{BB962C8B-B14F-4D97-AF65-F5344CB8AC3E}">
        <p14:creationId xmlns:p14="http://schemas.microsoft.com/office/powerpoint/2010/main" val="17725863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5_Blank">
    <p:bg>
      <p:bgRef idx="1001">
        <a:schemeClr val="bg2"/>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978DE2-95EC-9C7D-CB50-C144D19D7FD4}"/>
              </a:ext>
            </a:extLst>
          </p:cNvPr>
          <p:cNvGrpSpPr/>
          <p:nvPr/>
        </p:nvGrpSpPr>
        <p:grpSpPr>
          <a:xfrm>
            <a:off x="0" y="0"/>
            <a:ext cx="12192520" cy="1431024"/>
            <a:chOff x="0" y="0"/>
            <a:chExt cx="12192520" cy="1431024"/>
          </a:xfrm>
          <a:solidFill>
            <a:srgbClr val="003663"/>
          </a:solidFill>
        </p:grpSpPr>
        <p:sp>
          <p:nvSpPr>
            <p:cNvPr id="3" name="object 7">
              <a:extLst>
                <a:ext uri="{FF2B5EF4-FFF2-40B4-BE49-F238E27FC236}">
                  <a16:creationId xmlns:a16="http://schemas.microsoft.com/office/drawing/2014/main" id="{24CDFC20-74F2-8B2D-8F48-A5EBB3F56BF5}"/>
                </a:ext>
              </a:extLst>
            </p:cNvPr>
            <p:cNvSpPr/>
            <p:nvPr/>
          </p:nvSpPr>
          <p:spPr>
            <a:xfrm>
              <a:off x="0" y="0"/>
              <a:ext cx="12188825" cy="1431024"/>
            </a:xfrm>
            <a:custGeom>
              <a:avLst/>
              <a:gdLst/>
              <a:ahLst/>
              <a:cxnLst/>
              <a:rect l="l" t="t" r="r" b="b"/>
              <a:pathLst>
                <a:path w="12188825" h="1316990">
                  <a:moveTo>
                    <a:pt x="12188536" y="1316560"/>
                  </a:moveTo>
                  <a:lnTo>
                    <a:pt x="0" y="1316560"/>
                  </a:lnTo>
                  <a:lnTo>
                    <a:pt x="0" y="0"/>
                  </a:lnTo>
                  <a:lnTo>
                    <a:pt x="12188536" y="0"/>
                  </a:lnTo>
                  <a:lnTo>
                    <a:pt x="12188536" y="1316560"/>
                  </a:lnTo>
                  <a:close/>
                </a:path>
              </a:pathLst>
            </a:custGeom>
            <a:solidFill>
              <a:srgbClr val="0070C0"/>
            </a:solidFill>
          </p:spPr>
          <p:txBody>
            <a:bodyPr lIns="0" tIns="0" rIns="0" bIns="0"/>
            <a:lstStyle/>
            <a:p>
              <a:pPr eaLnBrk="1" fontAlgn="auto" hangingPunct="1">
                <a:spcBef>
                  <a:spcPts val="0"/>
                </a:spcBef>
                <a:spcAft>
                  <a:spcPts val="0"/>
                </a:spcAft>
                <a:defRPr/>
              </a:pPr>
              <a:endParaRPr>
                <a:latin typeface="+mn-lt"/>
              </a:endParaRPr>
            </a:p>
          </p:txBody>
        </p:sp>
        <p:pic>
          <p:nvPicPr>
            <p:cNvPr id="4" name="object 8">
              <a:extLst>
                <a:ext uri="{FF2B5EF4-FFF2-40B4-BE49-F238E27FC236}">
                  <a16:creationId xmlns:a16="http://schemas.microsoft.com/office/drawing/2014/main" id="{8B7CA0FE-FE7B-682C-60DA-8A925D70ECAC}"/>
                </a:ext>
              </a:extLst>
            </p:cNvPr>
            <p:cNvPicPr/>
            <p:nvPr/>
          </p:nvPicPr>
          <p:blipFill>
            <a:blip r:embed="rId2" cstate="email">
              <a:alphaModFix amt="20000"/>
              <a:extLst>
                <a:ext uri="{28A0092B-C50C-407E-A947-70E740481C1C}">
                  <a14:useLocalDpi xmlns:a14="http://schemas.microsoft.com/office/drawing/2010/main"/>
                </a:ext>
              </a:extLst>
            </a:blip>
            <a:stretch>
              <a:fillRect/>
            </a:stretch>
          </p:blipFill>
          <p:spPr>
            <a:xfrm>
              <a:off x="9958080" y="0"/>
              <a:ext cx="2233917" cy="1431024"/>
            </a:xfrm>
            <a:prstGeom prst="rect">
              <a:avLst/>
            </a:prstGeom>
            <a:solidFill>
              <a:srgbClr val="0070C0"/>
            </a:solidFill>
          </p:spPr>
        </p:pic>
        <p:sp>
          <p:nvSpPr>
            <p:cNvPr id="5" name="object 9">
              <a:extLst>
                <a:ext uri="{FF2B5EF4-FFF2-40B4-BE49-F238E27FC236}">
                  <a16:creationId xmlns:a16="http://schemas.microsoft.com/office/drawing/2014/main" id="{7EBDE662-16A8-0825-A35E-24AAD276C48F}"/>
                </a:ext>
              </a:extLst>
            </p:cNvPr>
            <p:cNvSpPr/>
            <p:nvPr/>
          </p:nvSpPr>
          <p:spPr>
            <a:xfrm>
              <a:off x="9757295" y="12"/>
              <a:ext cx="2435225" cy="499109"/>
            </a:xfrm>
            <a:custGeom>
              <a:avLst/>
              <a:gdLst/>
              <a:ahLst/>
              <a:cxnLst/>
              <a:rect l="l" t="t" r="r" b="b"/>
              <a:pathLst>
                <a:path w="2435225" h="499109">
                  <a:moveTo>
                    <a:pt x="8394" y="0"/>
                  </a:moveTo>
                  <a:lnTo>
                    <a:pt x="0" y="0"/>
                  </a:lnTo>
                  <a:lnTo>
                    <a:pt x="533" y="457"/>
                  </a:lnTo>
                  <a:lnTo>
                    <a:pt x="8001" y="457"/>
                  </a:lnTo>
                  <a:lnTo>
                    <a:pt x="8394" y="0"/>
                  </a:lnTo>
                  <a:close/>
                </a:path>
                <a:path w="2435225" h="499109">
                  <a:moveTo>
                    <a:pt x="84709" y="488848"/>
                  </a:moveTo>
                  <a:lnTo>
                    <a:pt x="82664" y="486130"/>
                  </a:lnTo>
                  <a:lnTo>
                    <a:pt x="74523" y="486130"/>
                  </a:lnTo>
                  <a:lnTo>
                    <a:pt x="72148" y="488505"/>
                  </a:lnTo>
                  <a:lnTo>
                    <a:pt x="72148" y="495973"/>
                  </a:lnTo>
                  <a:lnTo>
                    <a:pt x="74180" y="498017"/>
                  </a:lnTo>
                  <a:lnTo>
                    <a:pt x="77571" y="498348"/>
                  </a:lnTo>
                  <a:lnTo>
                    <a:pt x="81648" y="498690"/>
                  </a:lnTo>
                  <a:lnTo>
                    <a:pt x="84023" y="496658"/>
                  </a:lnTo>
                  <a:lnTo>
                    <a:pt x="84709" y="492582"/>
                  </a:lnTo>
                  <a:lnTo>
                    <a:pt x="84709" y="488848"/>
                  </a:lnTo>
                  <a:close/>
                </a:path>
                <a:path w="2435225" h="499109">
                  <a:moveTo>
                    <a:pt x="111861" y="335445"/>
                  </a:moveTo>
                  <a:lnTo>
                    <a:pt x="111175" y="331368"/>
                  </a:lnTo>
                  <a:lnTo>
                    <a:pt x="108800" y="329336"/>
                  </a:lnTo>
                  <a:lnTo>
                    <a:pt x="105067" y="329666"/>
                  </a:lnTo>
                  <a:lnTo>
                    <a:pt x="101676" y="329666"/>
                  </a:lnTo>
                  <a:lnTo>
                    <a:pt x="99644" y="332054"/>
                  </a:lnTo>
                  <a:lnTo>
                    <a:pt x="99644" y="339509"/>
                  </a:lnTo>
                  <a:lnTo>
                    <a:pt x="101676" y="341896"/>
                  </a:lnTo>
                  <a:lnTo>
                    <a:pt x="109486" y="341896"/>
                  </a:lnTo>
                  <a:lnTo>
                    <a:pt x="111518" y="339178"/>
                  </a:lnTo>
                  <a:lnTo>
                    <a:pt x="111861" y="335445"/>
                  </a:lnTo>
                  <a:close/>
                </a:path>
                <a:path w="2435225" h="499109">
                  <a:moveTo>
                    <a:pt x="143078" y="183057"/>
                  </a:moveTo>
                  <a:lnTo>
                    <a:pt x="142748" y="178638"/>
                  </a:lnTo>
                  <a:lnTo>
                    <a:pt x="142405" y="173888"/>
                  </a:lnTo>
                  <a:lnTo>
                    <a:pt x="137985" y="170154"/>
                  </a:lnTo>
                  <a:lnTo>
                    <a:pt x="133921" y="170497"/>
                  </a:lnTo>
                  <a:lnTo>
                    <a:pt x="129171" y="170840"/>
                  </a:lnTo>
                  <a:lnTo>
                    <a:pt x="125437" y="174561"/>
                  </a:lnTo>
                  <a:lnTo>
                    <a:pt x="125437" y="184746"/>
                  </a:lnTo>
                  <a:lnTo>
                    <a:pt x="129844" y="188823"/>
                  </a:lnTo>
                  <a:lnTo>
                    <a:pt x="134937" y="188137"/>
                  </a:lnTo>
                  <a:lnTo>
                    <a:pt x="139344" y="187464"/>
                  </a:lnTo>
                  <a:lnTo>
                    <a:pt x="143078" y="183057"/>
                  </a:lnTo>
                  <a:close/>
                </a:path>
                <a:path w="2435225" h="499109">
                  <a:moveTo>
                    <a:pt x="173621" y="15735"/>
                  </a:moveTo>
                  <a:lnTo>
                    <a:pt x="167855" y="9626"/>
                  </a:lnTo>
                  <a:lnTo>
                    <a:pt x="161074" y="9283"/>
                  </a:lnTo>
                  <a:lnTo>
                    <a:pt x="154622" y="8940"/>
                  </a:lnTo>
                  <a:lnTo>
                    <a:pt x="148856" y="14376"/>
                  </a:lnTo>
                  <a:lnTo>
                    <a:pt x="148170" y="27266"/>
                  </a:lnTo>
                  <a:lnTo>
                    <a:pt x="153606" y="33375"/>
                  </a:lnTo>
                  <a:lnTo>
                    <a:pt x="160045" y="33718"/>
                  </a:lnTo>
                  <a:lnTo>
                    <a:pt x="166839" y="34391"/>
                  </a:lnTo>
                  <a:lnTo>
                    <a:pt x="172275" y="29641"/>
                  </a:lnTo>
                  <a:lnTo>
                    <a:pt x="173621" y="15735"/>
                  </a:lnTo>
                  <a:close/>
                </a:path>
                <a:path w="2435225" h="499109">
                  <a:moveTo>
                    <a:pt x="2434691" y="61391"/>
                  </a:moveTo>
                  <a:lnTo>
                    <a:pt x="2428697" y="57353"/>
                  </a:lnTo>
                  <a:lnTo>
                    <a:pt x="2412631" y="54076"/>
                  </a:lnTo>
                  <a:lnTo>
                    <a:pt x="2396807" y="57315"/>
                  </a:lnTo>
                  <a:lnTo>
                    <a:pt x="2383536" y="66421"/>
                  </a:lnTo>
                  <a:lnTo>
                    <a:pt x="2374455" y="79806"/>
                  </a:lnTo>
                  <a:lnTo>
                    <a:pt x="2371229" y="95821"/>
                  </a:lnTo>
                  <a:lnTo>
                    <a:pt x="2374696" y="111887"/>
                  </a:lnTo>
                  <a:lnTo>
                    <a:pt x="2383701" y="125056"/>
                  </a:lnTo>
                  <a:lnTo>
                    <a:pt x="2396909" y="133959"/>
                  </a:lnTo>
                  <a:lnTo>
                    <a:pt x="2412974" y="137236"/>
                  </a:lnTo>
                  <a:lnTo>
                    <a:pt x="2428798" y="133807"/>
                  </a:lnTo>
                  <a:lnTo>
                    <a:pt x="2434691" y="129730"/>
                  </a:lnTo>
                  <a:lnTo>
                    <a:pt x="2434691" y="61391"/>
                  </a:lnTo>
                  <a:close/>
                </a:path>
              </a:pathLst>
            </a:custGeom>
            <a:grpFill/>
          </p:spPr>
          <p:txBody>
            <a:bodyPr lIns="0" tIns="0" rIns="0" bIns="0"/>
            <a:lstStyle/>
            <a:p>
              <a:pPr eaLnBrk="1" fontAlgn="auto" hangingPunct="1">
                <a:spcBef>
                  <a:spcPts val="0"/>
                </a:spcBef>
                <a:spcAft>
                  <a:spcPts val="0"/>
                </a:spcAft>
                <a:defRPr/>
              </a:pPr>
              <a:endParaRPr>
                <a:latin typeface="+mn-lt"/>
              </a:endParaRPr>
            </a:p>
          </p:txBody>
        </p:sp>
      </p:grpSp>
      <p:cxnSp>
        <p:nvCxnSpPr>
          <p:cNvPr id="9" name="Straight Connector 8">
            <a:extLst>
              <a:ext uri="{FF2B5EF4-FFF2-40B4-BE49-F238E27FC236}">
                <a16:creationId xmlns:a16="http://schemas.microsoft.com/office/drawing/2014/main" id="{ED640247-7EC4-0879-6434-41273C1CF383}"/>
              </a:ext>
            </a:extLst>
          </p:cNvPr>
          <p:cNvCxnSpPr>
            <a:cxnSpLocks/>
          </p:cNvCxnSpPr>
          <p:nvPr/>
        </p:nvCxnSpPr>
        <p:spPr>
          <a:xfrm>
            <a:off x="11430000" y="6324600"/>
            <a:ext cx="0" cy="352425"/>
          </a:xfrm>
          <a:prstGeom prst="line">
            <a:avLst/>
          </a:prstGeom>
          <a:ln>
            <a:solidFill>
              <a:srgbClr val="003663"/>
            </a:solidFill>
          </a:ln>
        </p:spPr>
        <p:style>
          <a:lnRef idx="1">
            <a:schemeClr val="accent1"/>
          </a:lnRef>
          <a:fillRef idx="0">
            <a:schemeClr val="accent1"/>
          </a:fillRef>
          <a:effectRef idx="0">
            <a:schemeClr val="accent1"/>
          </a:effectRef>
          <a:fontRef idx="minor">
            <a:schemeClr val="tx1"/>
          </a:fontRef>
        </p:style>
      </p:cxnSp>
      <p:sp>
        <p:nvSpPr>
          <p:cNvPr id="7" name="Google Shape;15;p2"/>
          <p:cNvSpPr txBox="1">
            <a:spLocks noGrp="1"/>
          </p:cNvSpPr>
          <p:nvPr>
            <p:ph type="title"/>
          </p:nvPr>
        </p:nvSpPr>
        <p:spPr>
          <a:xfrm>
            <a:off x="569914" y="187020"/>
            <a:ext cx="11048995" cy="1056984"/>
          </a:xfrm>
          <a:prstGeom prst="rect">
            <a:avLst/>
          </a:prstGeom>
        </p:spPr>
        <p:txBody>
          <a:bodyPr spcFirstLastPara="1" lIns="91425" tIns="91425" rIns="91425" bIns="91425">
            <a:noAutofit/>
          </a:bodyPr>
          <a:lstStyle>
            <a:lvl1pPr lvl="0" algn="ctr">
              <a:lnSpc>
                <a:spcPct val="100000"/>
              </a:lnSpc>
              <a:spcBef>
                <a:spcPts val="0"/>
              </a:spcBef>
              <a:spcAft>
                <a:spcPts val="0"/>
              </a:spcAft>
              <a:buNone/>
              <a:defRPr sz="3600" b="1">
                <a:solidFill>
                  <a:schemeClr val="bg1"/>
                </a:solidFill>
                <a:latin typeface="Montserrat" panose="02000505000000020004" pitchFamily="2" charset="77"/>
              </a:defRPr>
            </a:lvl1pPr>
            <a:lvl2pPr lvl="1">
              <a:lnSpc>
                <a:spcPct val="100000"/>
              </a:lnSpc>
              <a:spcBef>
                <a:spcPts val="0"/>
              </a:spcBef>
              <a:spcAft>
                <a:spcPts val="0"/>
              </a:spcAft>
              <a:buNone/>
              <a:defRPr sz="6000"/>
            </a:lvl2pPr>
            <a:lvl3pPr lvl="2">
              <a:lnSpc>
                <a:spcPct val="100000"/>
              </a:lnSpc>
              <a:spcBef>
                <a:spcPts val="0"/>
              </a:spcBef>
              <a:spcAft>
                <a:spcPts val="0"/>
              </a:spcAft>
              <a:buNone/>
              <a:defRPr sz="6000"/>
            </a:lvl3pPr>
            <a:lvl4pPr lvl="3">
              <a:lnSpc>
                <a:spcPct val="100000"/>
              </a:lnSpc>
              <a:spcBef>
                <a:spcPts val="0"/>
              </a:spcBef>
              <a:spcAft>
                <a:spcPts val="0"/>
              </a:spcAft>
              <a:buNone/>
              <a:defRPr sz="6000"/>
            </a:lvl4pPr>
            <a:lvl5pPr lvl="4">
              <a:lnSpc>
                <a:spcPct val="100000"/>
              </a:lnSpc>
              <a:spcBef>
                <a:spcPts val="0"/>
              </a:spcBef>
              <a:spcAft>
                <a:spcPts val="0"/>
              </a:spcAft>
              <a:buNone/>
              <a:defRPr sz="6000"/>
            </a:lvl5pPr>
            <a:lvl6pPr lvl="5">
              <a:lnSpc>
                <a:spcPct val="100000"/>
              </a:lnSpc>
              <a:spcBef>
                <a:spcPts val="0"/>
              </a:spcBef>
              <a:spcAft>
                <a:spcPts val="0"/>
              </a:spcAft>
              <a:buNone/>
              <a:defRPr sz="6000"/>
            </a:lvl6pPr>
            <a:lvl7pPr lvl="6">
              <a:lnSpc>
                <a:spcPct val="100000"/>
              </a:lnSpc>
              <a:spcBef>
                <a:spcPts val="0"/>
              </a:spcBef>
              <a:spcAft>
                <a:spcPts val="0"/>
              </a:spcAft>
              <a:buNone/>
              <a:defRPr sz="6000"/>
            </a:lvl7pPr>
            <a:lvl8pPr lvl="7">
              <a:lnSpc>
                <a:spcPct val="100000"/>
              </a:lnSpc>
              <a:spcBef>
                <a:spcPts val="0"/>
              </a:spcBef>
              <a:spcAft>
                <a:spcPts val="0"/>
              </a:spcAft>
              <a:buNone/>
              <a:defRPr sz="6000"/>
            </a:lvl8pPr>
            <a:lvl9pPr lvl="8">
              <a:lnSpc>
                <a:spcPct val="100000"/>
              </a:lnSpc>
              <a:spcBef>
                <a:spcPts val="0"/>
              </a:spcBef>
              <a:spcAft>
                <a:spcPts val="0"/>
              </a:spcAft>
              <a:buNone/>
              <a:defRPr sz="6000"/>
            </a:lvl9pPr>
          </a:lstStyle>
          <a:p>
            <a:r>
              <a:rPr lang="en-US"/>
              <a:t>Click to edit Master title style</a:t>
            </a:r>
            <a:endParaRPr/>
          </a:p>
        </p:txBody>
      </p:sp>
      <p:sp>
        <p:nvSpPr>
          <p:cNvPr id="10" name="Slide Number Placeholder 5">
            <a:extLst>
              <a:ext uri="{FF2B5EF4-FFF2-40B4-BE49-F238E27FC236}">
                <a16:creationId xmlns:a16="http://schemas.microsoft.com/office/drawing/2014/main" id="{D173B533-81B6-C1EB-6F26-4AFF31175F30}"/>
              </a:ext>
            </a:extLst>
          </p:cNvPr>
          <p:cNvSpPr>
            <a:spLocks noGrp="1"/>
          </p:cNvSpPr>
          <p:nvPr>
            <p:ph type="sldNum" sz="quarter" idx="10"/>
          </p:nvPr>
        </p:nvSpPr>
        <p:spPr>
          <a:xfrm>
            <a:off x="10606088" y="6400800"/>
            <a:ext cx="1219200" cy="276225"/>
          </a:xfrm>
        </p:spPr>
        <p:txBody>
          <a:bodyPr/>
          <a:lstStyle>
            <a:lvl1pPr>
              <a:defRPr b="0" smtClean="0">
                <a:solidFill>
                  <a:srgbClr val="003663"/>
                </a:solidFill>
                <a:latin typeface="Montserrat" panose="02000505000000020004" pitchFamily="2" charset="77"/>
              </a:defRPr>
            </a:lvl1pPr>
          </a:lstStyle>
          <a:p>
            <a:pPr>
              <a:defRPr/>
            </a:pPr>
            <a:fld id="{10548038-00FD-2C41-978D-90917B6A1738}" type="slidenum">
              <a:rPr lang="en-US"/>
              <a:pPr>
                <a:defRPr/>
              </a:pPr>
              <a:t>‹#›</a:t>
            </a:fld>
            <a:endParaRPr lang="en-US"/>
          </a:p>
        </p:txBody>
      </p:sp>
    </p:spTree>
    <p:extLst>
      <p:ext uri="{BB962C8B-B14F-4D97-AF65-F5344CB8AC3E}">
        <p14:creationId xmlns:p14="http://schemas.microsoft.com/office/powerpoint/2010/main" val="834173414"/>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Text Slide_Navy 3">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5">
            <a:extLst>
              <a:ext uri="{FF2B5EF4-FFF2-40B4-BE49-F238E27FC236}">
                <a16:creationId xmlns:a16="http://schemas.microsoft.com/office/drawing/2014/main" id="{9A228719-61C2-A5CD-D5FE-62543C1B705A}"/>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Slide Title Goes Here</a:t>
            </a:r>
          </a:p>
        </p:txBody>
      </p:sp>
      <p:sp>
        <p:nvSpPr>
          <p:cNvPr id="6" name="Text Placeholder 5">
            <a:extLst>
              <a:ext uri="{FF2B5EF4-FFF2-40B4-BE49-F238E27FC236}">
                <a16:creationId xmlns:a16="http://schemas.microsoft.com/office/drawing/2014/main" id="{ECE06A3B-0751-F3C3-A802-5E3F29E7EFE5}"/>
              </a:ext>
            </a:extLst>
          </p:cNvPr>
          <p:cNvSpPr>
            <a:spLocks noGrp="1"/>
          </p:cNvSpPr>
          <p:nvPr>
            <p:ph type="body" sz="quarter" idx="17"/>
          </p:nvPr>
        </p:nvSpPr>
        <p:spPr>
          <a:xfrm>
            <a:off x="465138" y="1981317"/>
            <a:ext cx="11250612" cy="4171289"/>
          </a:xfrm>
        </p:spPr>
        <p:txBody>
          <a:bodyPr>
            <a:normAutofit/>
          </a:bodyPr>
          <a:lstStyle>
            <a:lvl1pPr>
              <a:defRPr sz="1400">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3" name="Group 2">
            <a:extLst>
              <a:ext uri="{FF2B5EF4-FFF2-40B4-BE49-F238E27FC236}">
                <a16:creationId xmlns:a16="http://schemas.microsoft.com/office/drawing/2014/main" id="{BF01032A-2032-221C-4CF7-407B1282EA69}"/>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FD418E8-04FC-B67F-BA67-540EB096A1AC}"/>
                </a:ext>
              </a:extLst>
            </p:cNvPr>
            <p:cNvGrpSpPr>
              <a:grpSpLocks noChangeAspect="1"/>
            </p:cNvGrpSpPr>
            <p:nvPr userDrawn="1"/>
          </p:nvGrpSpPr>
          <p:grpSpPr>
            <a:xfrm>
              <a:off x="10436933" y="1424045"/>
              <a:ext cx="852335" cy="771525"/>
              <a:chOff x="0" y="0"/>
              <a:chExt cx="1136447" cy="1028700"/>
            </a:xfrm>
          </p:grpSpPr>
          <p:sp>
            <p:nvSpPr>
              <p:cNvPr id="13" name="Freeform 3">
                <a:extLst>
                  <a:ext uri="{FF2B5EF4-FFF2-40B4-BE49-F238E27FC236}">
                    <a16:creationId xmlns:a16="http://schemas.microsoft.com/office/drawing/2014/main" id="{7EC29403-2D0A-B390-EDF9-9C814847DC2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4" name="Freeform 4">
                <a:extLst>
                  <a:ext uri="{FF2B5EF4-FFF2-40B4-BE49-F238E27FC236}">
                    <a16:creationId xmlns:a16="http://schemas.microsoft.com/office/drawing/2014/main" id="{482A1136-3257-805F-5432-03D1859789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5" name="Freeform 5">
                <a:extLst>
                  <a:ext uri="{FF2B5EF4-FFF2-40B4-BE49-F238E27FC236}">
                    <a16:creationId xmlns:a16="http://schemas.microsoft.com/office/drawing/2014/main" id="{E49DBB35-2960-FB93-B748-CC82BD10B2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6" name="Freeform 6">
                <a:extLst>
                  <a:ext uri="{FF2B5EF4-FFF2-40B4-BE49-F238E27FC236}">
                    <a16:creationId xmlns:a16="http://schemas.microsoft.com/office/drawing/2014/main" id="{E16AF152-6B5C-CA78-596A-9A96BD1B371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7" name="Freeform 7">
                <a:extLst>
                  <a:ext uri="{FF2B5EF4-FFF2-40B4-BE49-F238E27FC236}">
                    <a16:creationId xmlns:a16="http://schemas.microsoft.com/office/drawing/2014/main" id="{266A6810-4C29-DD3E-F6A6-44D5D80E2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8" name="Freeform 8">
                <a:extLst>
                  <a:ext uri="{FF2B5EF4-FFF2-40B4-BE49-F238E27FC236}">
                    <a16:creationId xmlns:a16="http://schemas.microsoft.com/office/drawing/2014/main" id="{9901CAE3-3A54-FEE4-793D-B9C852C8D42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9" name="Freeform 9">
                <a:extLst>
                  <a:ext uri="{FF2B5EF4-FFF2-40B4-BE49-F238E27FC236}">
                    <a16:creationId xmlns:a16="http://schemas.microsoft.com/office/drawing/2014/main" id="{1DDD0FA5-B0BC-87AC-248C-AEE531D313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0" name="Freeform 10">
                <a:extLst>
                  <a:ext uri="{FF2B5EF4-FFF2-40B4-BE49-F238E27FC236}">
                    <a16:creationId xmlns:a16="http://schemas.microsoft.com/office/drawing/2014/main" id="{9ED06289-E0E3-E7EA-D12C-6969D7A6844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FE98AA3-966F-46E3-D87A-9BEA474F1D5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EE8ED4C4-989E-0CEB-5893-6E1B684EF6B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 name="Freeform 13">
                <a:extLst>
                  <a:ext uri="{FF2B5EF4-FFF2-40B4-BE49-F238E27FC236}">
                    <a16:creationId xmlns:a16="http://schemas.microsoft.com/office/drawing/2014/main" id="{091849F3-2A7E-4CB5-18FA-26F87E693C8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 name="Freeform 14">
                <a:extLst>
                  <a:ext uri="{FF2B5EF4-FFF2-40B4-BE49-F238E27FC236}">
                    <a16:creationId xmlns:a16="http://schemas.microsoft.com/office/drawing/2014/main" id="{8A0ABDC7-83E1-EA6C-DC5D-BB743A55FAB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 name="Freeform 15">
                <a:extLst>
                  <a:ext uri="{FF2B5EF4-FFF2-40B4-BE49-F238E27FC236}">
                    <a16:creationId xmlns:a16="http://schemas.microsoft.com/office/drawing/2014/main" id="{A310DE8E-AE7F-B998-E696-C527A95A672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6">
                <a:extLst>
                  <a:ext uri="{FF2B5EF4-FFF2-40B4-BE49-F238E27FC236}">
                    <a16:creationId xmlns:a16="http://schemas.microsoft.com/office/drawing/2014/main" id="{CD97A63F-0A16-AB18-4A0A-2E424CDC81D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2" name="Freeform 17">
                <a:extLst>
                  <a:ext uri="{FF2B5EF4-FFF2-40B4-BE49-F238E27FC236}">
                    <a16:creationId xmlns:a16="http://schemas.microsoft.com/office/drawing/2014/main" id="{F87E2189-DAB0-F0EF-4976-E81D19B2C49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1" name="Google Shape;130;p55">
            <a:extLst>
              <a:ext uri="{FF2B5EF4-FFF2-40B4-BE49-F238E27FC236}">
                <a16:creationId xmlns:a16="http://schemas.microsoft.com/office/drawing/2014/main" id="{F18C9229-16BB-CF14-50B1-A3E89A82352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2" name="Straight Connector 21">
            <a:extLst>
              <a:ext uri="{FF2B5EF4-FFF2-40B4-BE49-F238E27FC236}">
                <a16:creationId xmlns:a16="http://schemas.microsoft.com/office/drawing/2014/main" id="{3157AB1D-FFCC-2B19-30DE-D05C6DEBD8B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3" name="Text Placeholder 40">
            <a:extLst>
              <a:ext uri="{FF2B5EF4-FFF2-40B4-BE49-F238E27FC236}">
                <a16:creationId xmlns:a16="http://schemas.microsoft.com/office/drawing/2014/main" id="{A7171065-87E0-B572-D138-08D0B277CDED}"/>
              </a:ext>
            </a:extLst>
          </p:cNvPr>
          <p:cNvSpPr>
            <a:spLocks noGrp="1"/>
          </p:cNvSpPr>
          <p:nvPr>
            <p:ph type="body" sz="quarter" idx="18"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41" name="Group 18">
            <a:extLst>
              <a:ext uri="{FF2B5EF4-FFF2-40B4-BE49-F238E27FC236}">
                <a16:creationId xmlns:a16="http://schemas.microsoft.com/office/drawing/2014/main" id="{4B0BA547-CAD5-0DC0-F73B-C8FE5A3BF77C}"/>
              </a:ext>
            </a:extLst>
          </p:cNvPr>
          <p:cNvGrpSpPr/>
          <p:nvPr userDrawn="1"/>
        </p:nvGrpSpPr>
        <p:grpSpPr>
          <a:xfrm>
            <a:off x="9955370" y="148407"/>
            <a:ext cx="2635876" cy="582692"/>
            <a:chOff x="9464026" y="0"/>
            <a:chExt cx="23850434" cy="5272428"/>
          </a:xfrm>
        </p:grpSpPr>
        <p:grpSp>
          <p:nvGrpSpPr>
            <p:cNvPr id="42" name="Group 27">
              <a:extLst>
                <a:ext uri="{FF2B5EF4-FFF2-40B4-BE49-F238E27FC236}">
                  <a16:creationId xmlns:a16="http://schemas.microsoft.com/office/drawing/2014/main" id="{98D14770-8F2B-AC3E-08D1-457EC72014FD}"/>
                </a:ext>
              </a:extLst>
            </p:cNvPr>
            <p:cNvGrpSpPr>
              <a:grpSpLocks noChangeAspect="1"/>
            </p:cNvGrpSpPr>
            <p:nvPr/>
          </p:nvGrpSpPr>
          <p:grpSpPr>
            <a:xfrm>
              <a:off x="14163432" y="3142422"/>
              <a:ext cx="2130070" cy="2129866"/>
              <a:chOff x="0" y="0"/>
              <a:chExt cx="2119363" cy="2119160"/>
            </a:xfrm>
          </p:grpSpPr>
          <p:sp>
            <p:nvSpPr>
              <p:cNvPr id="55" name="Freeform 28">
                <a:extLst>
                  <a:ext uri="{FF2B5EF4-FFF2-40B4-BE49-F238E27FC236}">
                    <a16:creationId xmlns:a16="http://schemas.microsoft.com/office/drawing/2014/main" id="{F2C49CC3-580B-DDC4-CE44-E61C1EB3C0C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3" name="Group 29">
              <a:extLst>
                <a:ext uri="{FF2B5EF4-FFF2-40B4-BE49-F238E27FC236}">
                  <a16:creationId xmlns:a16="http://schemas.microsoft.com/office/drawing/2014/main" id="{25775A2B-951F-4608-5E02-EC11CB9A58A4}"/>
                </a:ext>
              </a:extLst>
            </p:cNvPr>
            <p:cNvGrpSpPr>
              <a:grpSpLocks noChangeAspect="1"/>
            </p:cNvGrpSpPr>
            <p:nvPr/>
          </p:nvGrpSpPr>
          <p:grpSpPr>
            <a:xfrm>
              <a:off x="9464026" y="0"/>
              <a:ext cx="7784824" cy="2129994"/>
              <a:chOff x="0" y="0"/>
              <a:chExt cx="7745692" cy="2119287"/>
            </a:xfrm>
          </p:grpSpPr>
          <p:sp>
            <p:nvSpPr>
              <p:cNvPr id="54" name="Freeform 30">
                <a:extLst>
                  <a:ext uri="{FF2B5EF4-FFF2-40B4-BE49-F238E27FC236}">
                    <a16:creationId xmlns:a16="http://schemas.microsoft.com/office/drawing/2014/main" id="{18838AF8-3E39-57C2-D3C5-800CC6F5236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4" name="Group 31">
              <a:extLst>
                <a:ext uri="{FF2B5EF4-FFF2-40B4-BE49-F238E27FC236}">
                  <a16:creationId xmlns:a16="http://schemas.microsoft.com/office/drawing/2014/main" id="{A432A363-51F8-F0C4-2F44-43CB9EAAF796}"/>
                </a:ext>
              </a:extLst>
            </p:cNvPr>
            <p:cNvGrpSpPr>
              <a:grpSpLocks noChangeAspect="1"/>
            </p:cNvGrpSpPr>
            <p:nvPr/>
          </p:nvGrpSpPr>
          <p:grpSpPr>
            <a:xfrm>
              <a:off x="17990779" y="0"/>
              <a:ext cx="2130058" cy="2129853"/>
              <a:chOff x="0" y="0"/>
              <a:chExt cx="2119351" cy="2119147"/>
            </a:xfrm>
          </p:grpSpPr>
          <p:sp>
            <p:nvSpPr>
              <p:cNvPr id="53" name="Freeform 32">
                <a:extLst>
                  <a:ext uri="{FF2B5EF4-FFF2-40B4-BE49-F238E27FC236}">
                    <a16:creationId xmlns:a16="http://schemas.microsoft.com/office/drawing/2014/main" id="{892AAA71-273F-3E28-3267-B4EF4991BD8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5" name="Group 33">
              <a:extLst>
                <a:ext uri="{FF2B5EF4-FFF2-40B4-BE49-F238E27FC236}">
                  <a16:creationId xmlns:a16="http://schemas.microsoft.com/office/drawing/2014/main" id="{6504DC46-021E-6DCA-DB2A-435ADE0B2C10}"/>
                </a:ext>
              </a:extLst>
            </p:cNvPr>
            <p:cNvGrpSpPr>
              <a:grpSpLocks noChangeAspect="1"/>
            </p:cNvGrpSpPr>
            <p:nvPr/>
          </p:nvGrpSpPr>
          <p:grpSpPr>
            <a:xfrm>
              <a:off x="17011180" y="3142434"/>
              <a:ext cx="6754079" cy="2129994"/>
              <a:chOff x="0" y="0"/>
              <a:chExt cx="6720129" cy="2119287"/>
            </a:xfrm>
          </p:grpSpPr>
          <p:sp>
            <p:nvSpPr>
              <p:cNvPr id="52" name="Freeform 34">
                <a:extLst>
                  <a:ext uri="{FF2B5EF4-FFF2-40B4-BE49-F238E27FC236}">
                    <a16:creationId xmlns:a16="http://schemas.microsoft.com/office/drawing/2014/main" id="{39F026C9-5EFC-BD9A-5F43-304EE9C2A443}"/>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6" name="Group 35">
              <a:extLst>
                <a:ext uri="{FF2B5EF4-FFF2-40B4-BE49-F238E27FC236}">
                  <a16:creationId xmlns:a16="http://schemas.microsoft.com/office/drawing/2014/main" id="{90FDCAA3-B9D3-C259-D8C3-11E01B073A8B}"/>
                </a:ext>
              </a:extLst>
            </p:cNvPr>
            <p:cNvGrpSpPr>
              <a:grpSpLocks noChangeAspect="1"/>
            </p:cNvGrpSpPr>
            <p:nvPr/>
          </p:nvGrpSpPr>
          <p:grpSpPr>
            <a:xfrm>
              <a:off x="24482976" y="3142422"/>
              <a:ext cx="2130070" cy="2129866"/>
              <a:chOff x="0" y="0"/>
              <a:chExt cx="2119363" cy="2119160"/>
            </a:xfrm>
          </p:grpSpPr>
          <p:sp>
            <p:nvSpPr>
              <p:cNvPr id="51" name="Freeform 36">
                <a:extLst>
                  <a:ext uri="{FF2B5EF4-FFF2-40B4-BE49-F238E27FC236}">
                    <a16:creationId xmlns:a16="http://schemas.microsoft.com/office/drawing/2014/main" id="{51776DA7-D40E-0547-BB2C-85B7AAD779F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7" name="Group 37">
              <a:extLst>
                <a:ext uri="{FF2B5EF4-FFF2-40B4-BE49-F238E27FC236}">
                  <a16:creationId xmlns:a16="http://schemas.microsoft.com/office/drawing/2014/main" id="{886ED8F6-606B-ABD5-DDE4-BA4C1360CAC8}"/>
                </a:ext>
              </a:extLst>
            </p:cNvPr>
            <p:cNvGrpSpPr>
              <a:grpSpLocks noChangeAspect="1"/>
            </p:cNvGrpSpPr>
            <p:nvPr/>
          </p:nvGrpSpPr>
          <p:grpSpPr>
            <a:xfrm>
              <a:off x="20862753" y="0"/>
              <a:ext cx="12451707" cy="2129994"/>
              <a:chOff x="0" y="0"/>
              <a:chExt cx="12389117" cy="2119287"/>
            </a:xfrm>
          </p:grpSpPr>
          <p:sp>
            <p:nvSpPr>
              <p:cNvPr id="50" name="Freeform 38">
                <a:extLst>
                  <a:ext uri="{FF2B5EF4-FFF2-40B4-BE49-F238E27FC236}">
                    <a16:creationId xmlns:a16="http://schemas.microsoft.com/office/drawing/2014/main" id="{304ECCC6-9FB1-C287-3950-4E2A54AE8F3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8" name="Group 39">
              <a:extLst>
                <a:ext uri="{FF2B5EF4-FFF2-40B4-BE49-F238E27FC236}">
                  <a16:creationId xmlns:a16="http://schemas.microsoft.com/office/drawing/2014/main" id="{F5E685B5-1419-F751-7742-B853038D3435}"/>
                </a:ext>
              </a:extLst>
            </p:cNvPr>
            <p:cNvGrpSpPr>
              <a:grpSpLocks noChangeAspect="1"/>
            </p:cNvGrpSpPr>
            <p:nvPr/>
          </p:nvGrpSpPr>
          <p:grpSpPr>
            <a:xfrm>
              <a:off x="27330749" y="3142422"/>
              <a:ext cx="5983711" cy="2129994"/>
              <a:chOff x="0" y="0"/>
              <a:chExt cx="5953633" cy="2119287"/>
            </a:xfrm>
          </p:grpSpPr>
          <p:sp>
            <p:nvSpPr>
              <p:cNvPr id="49" name="Freeform 40">
                <a:extLst>
                  <a:ext uri="{FF2B5EF4-FFF2-40B4-BE49-F238E27FC236}">
                    <a16:creationId xmlns:a16="http://schemas.microsoft.com/office/drawing/2014/main" id="{200992EA-79F1-150F-4D16-D66EBCA30C7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6" name="Rectangle 55">
            <a:extLst>
              <a:ext uri="{FF2B5EF4-FFF2-40B4-BE49-F238E27FC236}">
                <a16:creationId xmlns:a16="http://schemas.microsoft.com/office/drawing/2014/main" id="{6EE84C37-AC39-3652-EE5D-68BC5302E3E9}"/>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739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and Text Slide_Nav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01032A-2032-221C-4CF7-407B1282EA69}"/>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FD418E8-04FC-B67F-BA67-540EB096A1AC}"/>
                </a:ext>
              </a:extLst>
            </p:cNvPr>
            <p:cNvGrpSpPr>
              <a:grpSpLocks noChangeAspect="1"/>
            </p:cNvGrpSpPr>
            <p:nvPr userDrawn="1"/>
          </p:nvGrpSpPr>
          <p:grpSpPr>
            <a:xfrm>
              <a:off x="10436933" y="1424045"/>
              <a:ext cx="852335" cy="771525"/>
              <a:chOff x="0" y="0"/>
              <a:chExt cx="1136447" cy="1028700"/>
            </a:xfrm>
          </p:grpSpPr>
          <p:sp>
            <p:nvSpPr>
              <p:cNvPr id="13" name="Freeform 3">
                <a:extLst>
                  <a:ext uri="{FF2B5EF4-FFF2-40B4-BE49-F238E27FC236}">
                    <a16:creationId xmlns:a16="http://schemas.microsoft.com/office/drawing/2014/main" id="{7EC29403-2D0A-B390-EDF9-9C814847DC2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4" name="Freeform 4">
                <a:extLst>
                  <a:ext uri="{FF2B5EF4-FFF2-40B4-BE49-F238E27FC236}">
                    <a16:creationId xmlns:a16="http://schemas.microsoft.com/office/drawing/2014/main" id="{482A1136-3257-805F-5432-03D1859789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5" name="Freeform 5">
                <a:extLst>
                  <a:ext uri="{FF2B5EF4-FFF2-40B4-BE49-F238E27FC236}">
                    <a16:creationId xmlns:a16="http://schemas.microsoft.com/office/drawing/2014/main" id="{E49DBB35-2960-FB93-B748-CC82BD10B2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6" name="Freeform 6">
                <a:extLst>
                  <a:ext uri="{FF2B5EF4-FFF2-40B4-BE49-F238E27FC236}">
                    <a16:creationId xmlns:a16="http://schemas.microsoft.com/office/drawing/2014/main" id="{E16AF152-6B5C-CA78-596A-9A96BD1B371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7" name="Freeform 7">
                <a:extLst>
                  <a:ext uri="{FF2B5EF4-FFF2-40B4-BE49-F238E27FC236}">
                    <a16:creationId xmlns:a16="http://schemas.microsoft.com/office/drawing/2014/main" id="{266A6810-4C29-DD3E-F6A6-44D5D80E2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8" name="Freeform 8">
                <a:extLst>
                  <a:ext uri="{FF2B5EF4-FFF2-40B4-BE49-F238E27FC236}">
                    <a16:creationId xmlns:a16="http://schemas.microsoft.com/office/drawing/2014/main" id="{9901CAE3-3A54-FEE4-793D-B9C852C8D42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9" name="Freeform 9">
                <a:extLst>
                  <a:ext uri="{FF2B5EF4-FFF2-40B4-BE49-F238E27FC236}">
                    <a16:creationId xmlns:a16="http://schemas.microsoft.com/office/drawing/2014/main" id="{1DDD0FA5-B0BC-87AC-248C-AEE531D313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0" name="Freeform 10">
                <a:extLst>
                  <a:ext uri="{FF2B5EF4-FFF2-40B4-BE49-F238E27FC236}">
                    <a16:creationId xmlns:a16="http://schemas.microsoft.com/office/drawing/2014/main" id="{9ED06289-E0E3-E7EA-D12C-6969D7A6844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FE98AA3-966F-46E3-D87A-9BEA474F1D5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EE8ED4C4-989E-0CEB-5893-6E1B684EF6B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 name="Freeform 13">
                <a:extLst>
                  <a:ext uri="{FF2B5EF4-FFF2-40B4-BE49-F238E27FC236}">
                    <a16:creationId xmlns:a16="http://schemas.microsoft.com/office/drawing/2014/main" id="{091849F3-2A7E-4CB5-18FA-26F87E693C8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 name="Freeform 14">
                <a:extLst>
                  <a:ext uri="{FF2B5EF4-FFF2-40B4-BE49-F238E27FC236}">
                    <a16:creationId xmlns:a16="http://schemas.microsoft.com/office/drawing/2014/main" id="{8A0ABDC7-83E1-EA6C-DC5D-BB743A55FAB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 name="Freeform 15">
                <a:extLst>
                  <a:ext uri="{FF2B5EF4-FFF2-40B4-BE49-F238E27FC236}">
                    <a16:creationId xmlns:a16="http://schemas.microsoft.com/office/drawing/2014/main" id="{A310DE8E-AE7F-B998-E696-C527A95A672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6">
                <a:extLst>
                  <a:ext uri="{FF2B5EF4-FFF2-40B4-BE49-F238E27FC236}">
                    <a16:creationId xmlns:a16="http://schemas.microsoft.com/office/drawing/2014/main" id="{CD97A63F-0A16-AB18-4A0A-2E424CDC81D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2" name="Freeform 17">
                <a:extLst>
                  <a:ext uri="{FF2B5EF4-FFF2-40B4-BE49-F238E27FC236}">
                    <a16:creationId xmlns:a16="http://schemas.microsoft.com/office/drawing/2014/main" id="{F87E2189-DAB0-F0EF-4976-E81D19B2C49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1" name="Google Shape;130;p55">
            <a:extLst>
              <a:ext uri="{FF2B5EF4-FFF2-40B4-BE49-F238E27FC236}">
                <a16:creationId xmlns:a16="http://schemas.microsoft.com/office/drawing/2014/main" id="{F18C9229-16BB-CF14-50B1-A3E89A82352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2" name="Straight Connector 21">
            <a:extLst>
              <a:ext uri="{FF2B5EF4-FFF2-40B4-BE49-F238E27FC236}">
                <a16:creationId xmlns:a16="http://schemas.microsoft.com/office/drawing/2014/main" id="{3157AB1D-FFCC-2B19-30DE-D05C6DEBD8B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62F0C701-6AD8-ED59-B3D2-7CB6D0C82189}"/>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55">
            <a:extLst>
              <a:ext uri="{FF2B5EF4-FFF2-40B4-BE49-F238E27FC236}">
                <a16:creationId xmlns:a16="http://schemas.microsoft.com/office/drawing/2014/main" id="{7CFC05EB-5067-ECF3-F96D-8B0BF2746BE6}"/>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Slide Title Goes Here</a:t>
            </a:r>
          </a:p>
        </p:txBody>
      </p:sp>
      <p:grpSp>
        <p:nvGrpSpPr>
          <p:cNvPr id="33" name="Group 18">
            <a:extLst>
              <a:ext uri="{FF2B5EF4-FFF2-40B4-BE49-F238E27FC236}">
                <a16:creationId xmlns:a16="http://schemas.microsoft.com/office/drawing/2014/main" id="{5EA6551C-9571-C8D9-3C7E-FE070574CDB3}"/>
              </a:ext>
            </a:extLst>
          </p:cNvPr>
          <p:cNvGrpSpPr/>
          <p:nvPr userDrawn="1"/>
        </p:nvGrpSpPr>
        <p:grpSpPr>
          <a:xfrm>
            <a:off x="9955370" y="148407"/>
            <a:ext cx="2635876" cy="582692"/>
            <a:chOff x="9464026" y="0"/>
            <a:chExt cx="23850434" cy="5272428"/>
          </a:xfrm>
        </p:grpSpPr>
        <p:grpSp>
          <p:nvGrpSpPr>
            <p:cNvPr id="34" name="Group 27">
              <a:extLst>
                <a:ext uri="{FF2B5EF4-FFF2-40B4-BE49-F238E27FC236}">
                  <a16:creationId xmlns:a16="http://schemas.microsoft.com/office/drawing/2014/main" id="{1D940118-60AE-1E23-894A-E6897D67901A}"/>
                </a:ext>
              </a:extLst>
            </p:cNvPr>
            <p:cNvGrpSpPr>
              <a:grpSpLocks noChangeAspect="1"/>
            </p:cNvGrpSpPr>
            <p:nvPr/>
          </p:nvGrpSpPr>
          <p:grpSpPr>
            <a:xfrm>
              <a:off x="14163432" y="3142422"/>
              <a:ext cx="2130070" cy="2129866"/>
              <a:chOff x="0" y="0"/>
              <a:chExt cx="2119363" cy="2119160"/>
            </a:xfrm>
          </p:grpSpPr>
          <p:sp>
            <p:nvSpPr>
              <p:cNvPr id="47" name="Freeform 28">
                <a:extLst>
                  <a:ext uri="{FF2B5EF4-FFF2-40B4-BE49-F238E27FC236}">
                    <a16:creationId xmlns:a16="http://schemas.microsoft.com/office/drawing/2014/main" id="{FF81959A-E6B6-9C76-2A90-74FE9D79616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29">
              <a:extLst>
                <a:ext uri="{FF2B5EF4-FFF2-40B4-BE49-F238E27FC236}">
                  <a16:creationId xmlns:a16="http://schemas.microsoft.com/office/drawing/2014/main" id="{82FBE9EF-3412-9889-B9D8-76D98D8C3822}"/>
                </a:ext>
              </a:extLst>
            </p:cNvPr>
            <p:cNvGrpSpPr>
              <a:grpSpLocks noChangeAspect="1"/>
            </p:cNvGrpSpPr>
            <p:nvPr/>
          </p:nvGrpSpPr>
          <p:grpSpPr>
            <a:xfrm>
              <a:off x="9464026" y="0"/>
              <a:ext cx="7784824" cy="2129994"/>
              <a:chOff x="0" y="0"/>
              <a:chExt cx="7745692" cy="2119287"/>
            </a:xfrm>
          </p:grpSpPr>
          <p:sp>
            <p:nvSpPr>
              <p:cNvPr id="46" name="Freeform 30">
                <a:extLst>
                  <a:ext uri="{FF2B5EF4-FFF2-40B4-BE49-F238E27FC236}">
                    <a16:creationId xmlns:a16="http://schemas.microsoft.com/office/drawing/2014/main" id="{2E631BCE-8CEE-B1EC-A5E1-33AEC2353118}"/>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6" name="Group 31">
              <a:extLst>
                <a:ext uri="{FF2B5EF4-FFF2-40B4-BE49-F238E27FC236}">
                  <a16:creationId xmlns:a16="http://schemas.microsoft.com/office/drawing/2014/main" id="{ABC9B630-0D7F-0D6F-696C-53B7A4093B86}"/>
                </a:ext>
              </a:extLst>
            </p:cNvPr>
            <p:cNvGrpSpPr>
              <a:grpSpLocks noChangeAspect="1"/>
            </p:cNvGrpSpPr>
            <p:nvPr/>
          </p:nvGrpSpPr>
          <p:grpSpPr>
            <a:xfrm>
              <a:off x="17990779" y="0"/>
              <a:ext cx="2130058" cy="2129853"/>
              <a:chOff x="0" y="0"/>
              <a:chExt cx="2119351" cy="2119147"/>
            </a:xfrm>
          </p:grpSpPr>
          <p:sp>
            <p:nvSpPr>
              <p:cNvPr id="45" name="Freeform 32">
                <a:extLst>
                  <a:ext uri="{FF2B5EF4-FFF2-40B4-BE49-F238E27FC236}">
                    <a16:creationId xmlns:a16="http://schemas.microsoft.com/office/drawing/2014/main" id="{D5E4D2A5-E29F-8A66-6A97-0CC219FD536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7" name="Group 33">
              <a:extLst>
                <a:ext uri="{FF2B5EF4-FFF2-40B4-BE49-F238E27FC236}">
                  <a16:creationId xmlns:a16="http://schemas.microsoft.com/office/drawing/2014/main" id="{828C9ADC-9C4A-273F-7047-BBB5FAFDCEF1}"/>
                </a:ext>
              </a:extLst>
            </p:cNvPr>
            <p:cNvGrpSpPr>
              <a:grpSpLocks noChangeAspect="1"/>
            </p:cNvGrpSpPr>
            <p:nvPr/>
          </p:nvGrpSpPr>
          <p:grpSpPr>
            <a:xfrm>
              <a:off x="17011180" y="3142434"/>
              <a:ext cx="6754079" cy="2129994"/>
              <a:chOff x="0" y="0"/>
              <a:chExt cx="6720129" cy="2119287"/>
            </a:xfrm>
          </p:grpSpPr>
          <p:sp>
            <p:nvSpPr>
              <p:cNvPr id="44" name="Freeform 34">
                <a:extLst>
                  <a:ext uri="{FF2B5EF4-FFF2-40B4-BE49-F238E27FC236}">
                    <a16:creationId xmlns:a16="http://schemas.microsoft.com/office/drawing/2014/main" id="{6571ED57-1C3A-ED53-0E8C-E6FABAEF515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8" name="Group 35">
              <a:extLst>
                <a:ext uri="{FF2B5EF4-FFF2-40B4-BE49-F238E27FC236}">
                  <a16:creationId xmlns:a16="http://schemas.microsoft.com/office/drawing/2014/main" id="{D6C09CF3-6C08-1B32-EB33-B6CB8C2910BD}"/>
                </a:ext>
              </a:extLst>
            </p:cNvPr>
            <p:cNvGrpSpPr>
              <a:grpSpLocks noChangeAspect="1"/>
            </p:cNvGrpSpPr>
            <p:nvPr/>
          </p:nvGrpSpPr>
          <p:grpSpPr>
            <a:xfrm>
              <a:off x="24482976" y="3142422"/>
              <a:ext cx="2130070" cy="2129866"/>
              <a:chOff x="0" y="0"/>
              <a:chExt cx="2119363" cy="2119160"/>
            </a:xfrm>
          </p:grpSpPr>
          <p:sp>
            <p:nvSpPr>
              <p:cNvPr id="43" name="Freeform 36">
                <a:extLst>
                  <a:ext uri="{FF2B5EF4-FFF2-40B4-BE49-F238E27FC236}">
                    <a16:creationId xmlns:a16="http://schemas.microsoft.com/office/drawing/2014/main" id="{E3474BC1-0490-24E6-B005-DCA05042D7A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9" name="Group 37">
              <a:extLst>
                <a:ext uri="{FF2B5EF4-FFF2-40B4-BE49-F238E27FC236}">
                  <a16:creationId xmlns:a16="http://schemas.microsoft.com/office/drawing/2014/main" id="{197E1898-FC02-4AEF-72F6-DC9AE465BDDC}"/>
                </a:ext>
              </a:extLst>
            </p:cNvPr>
            <p:cNvGrpSpPr>
              <a:grpSpLocks noChangeAspect="1"/>
            </p:cNvGrpSpPr>
            <p:nvPr/>
          </p:nvGrpSpPr>
          <p:grpSpPr>
            <a:xfrm>
              <a:off x="20862753" y="0"/>
              <a:ext cx="12451707" cy="2129994"/>
              <a:chOff x="0" y="0"/>
              <a:chExt cx="12389117" cy="2119287"/>
            </a:xfrm>
          </p:grpSpPr>
          <p:sp>
            <p:nvSpPr>
              <p:cNvPr id="42" name="Freeform 38">
                <a:extLst>
                  <a:ext uri="{FF2B5EF4-FFF2-40B4-BE49-F238E27FC236}">
                    <a16:creationId xmlns:a16="http://schemas.microsoft.com/office/drawing/2014/main" id="{5C18F5F9-54E1-8F96-7C3B-51DDD23F04F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62EACDEA-EF94-D484-80B5-8EAB5D8D69C0}"/>
                </a:ext>
              </a:extLst>
            </p:cNvPr>
            <p:cNvGrpSpPr>
              <a:grpSpLocks noChangeAspect="1"/>
            </p:cNvGrpSpPr>
            <p:nvPr/>
          </p:nvGrpSpPr>
          <p:grpSpPr>
            <a:xfrm>
              <a:off x="27330749" y="3142422"/>
              <a:ext cx="5983711" cy="2129994"/>
              <a:chOff x="0" y="0"/>
              <a:chExt cx="5953633" cy="2119287"/>
            </a:xfrm>
          </p:grpSpPr>
          <p:sp>
            <p:nvSpPr>
              <p:cNvPr id="41" name="Freeform 40">
                <a:extLst>
                  <a:ext uri="{FF2B5EF4-FFF2-40B4-BE49-F238E27FC236}">
                    <a16:creationId xmlns:a16="http://schemas.microsoft.com/office/drawing/2014/main" id="{5C9DD915-7FC4-F5F2-1D59-F5624C24758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Text Placeholder 5">
            <a:extLst>
              <a:ext uri="{FF2B5EF4-FFF2-40B4-BE49-F238E27FC236}">
                <a16:creationId xmlns:a16="http://schemas.microsoft.com/office/drawing/2014/main" id="{1563E209-A566-D8AC-A095-905BCDB2FDFD}"/>
              </a:ext>
            </a:extLst>
          </p:cNvPr>
          <p:cNvSpPr>
            <a:spLocks noGrp="1"/>
          </p:cNvSpPr>
          <p:nvPr>
            <p:ph type="body" sz="quarter" idx="17"/>
          </p:nvPr>
        </p:nvSpPr>
        <p:spPr>
          <a:xfrm>
            <a:off x="465138" y="1743698"/>
            <a:ext cx="11250612" cy="4553535"/>
          </a:xfrm>
        </p:spPr>
        <p:txBody>
          <a:bodyPr wrap="square">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311152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Divisions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C75930F2-EDFA-A2BF-7022-F836CBAAEA1E}"/>
              </a:ext>
            </a:extLst>
          </p:cNvPr>
          <p:cNvSpPr>
            <a:spLocks noGrp="1"/>
          </p:cNvSpPr>
          <p:nvPr>
            <p:ph type="body" sz="quarter" idx="18"/>
          </p:nvPr>
        </p:nvSpPr>
        <p:spPr>
          <a:xfrm>
            <a:off x="790691" y="2806380"/>
            <a:ext cx="3390358" cy="424733"/>
          </a:xfrm>
        </p:spPr>
        <p:txBody>
          <a:bodyPr>
            <a:normAutofit/>
          </a:bodyPr>
          <a:lstStyle>
            <a:lvl1pPr marL="0" indent="0" algn="ctr">
              <a:buNone/>
              <a:defRPr sz="1200" b="1" i="0">
                <a:solidFill>
                  <a:schemeClr val="accent2"/>
                </a:solidFill>
                <a:latin typeface="+mn-lt"/>
                <a:cs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813DF63E-1233-9173-3B1A-6EBA9252A6A6}"/>
              </a:ext>
            </a:extLst>
          </p:cNvPr>
          <p:cNvSpPr>
            <a:spLocks noGrp="1"/>
          </p:cNvSpPr>
          <p:nvPr>
            <p:ph type="body" sz="quarter" idx="19"/>
          </p:nvPr>
        </p:nvSpPr>
        <p:spPr>
          <a:xfrm>
            <a:off x="4434656" y="2806380"/>
            <a:ext cx="3390358" cy="424733"/>
          </a:xfrm>
        </p:spPr>
        <p:txBody>
          <a:bodyPr>
            <a:normAutofit/>
          </a:bodyPr>
          <a:lstStyle>
            <a:lvl1pPr marL="0" indent="0" algn="ctr">
              <a:buNone/>
              <a:defRPr sz="1200" b="1" i="0">
                <a:solidFill>
                  <a:schemeClr val="accent3"/>
                </a:solidFill>
                <a:latin typeface="+mn-lt"/>
                <a:cs typeface="Arial" panose="020B0604020202020204" pitchFamily="34" charset="0"/>
              </a:defRPr>
            </a:lvl1pPr>
          </a:lstStyle>
          <a:p>
            <a:pPr lvl="0"/>
            <a:r>
              <a:rPr lang="en-US"/>
              <a:t>Click to edit Master text styles</a:t>
            </a:r>
          </a:p>
        </p:txBody>
      </p:sp>
      <p:sp>
        <p:nvSpPr>
          <p:cNvPr id="49" name="Text Placeholder 8">
            <a:extLst>
              <a:ext uri="{FF2B5EF4-FFF2-40B4-BE49-F238E27FC236}">
                <a16:creationId xmlns:a16="http://schemas.microsoft.com/office/drawing/2014/main" id="{2568992C-84F1-BA9B-8815-63BA428FEBA8}"/>
              </a:ext>
            </a:extLst>
          </p:cNvPr>
          <p:cNvSpPr>
            <a:spLocks noGrp="1"/>
          </p:cNvSpPr>
          <p:nvPr>
            <p:ph type="body" sz="quarter" idx="20"/>
          </p:nvPr>
        </p:nvSpPr>
        <p:spPr>
          <a:xfrm>
            <a:off x="8100269" y="2806380"/>
            <a:ext cx="3390358" cy="424733"/>
          </a:xfrm>
        </p:spPr>
        <p:txBody>
          <a:bodyPr>
            <a:normAutofit/>
          </a:bodyPr>
          <a:lstStyle>
            <a:lvl1pPr marL="0" indent="0" algn="ctr">
              <a:buNone/>
              <a:defRPr sz="1200" b="1" i="0">
                <a:solidFill>
                  <a:schemeClr val="accent6"/>
                </a:solidFill>
                <a:latin typeface="+mn-lt"/>
                <a:cs typeface="Arial" panose="020B0604020202020204" pitchFamily="34" charset="0"/>
              </a:defRPr>
            </a:lvl1pPr>
          </a:lstStyle>
          <a:p>
            <a:pPr lvl="0"/>
            <a:r>
              <a:rPr lang="en-US"/>
              <a:t>Click to edit Master text styles</a:t>
            </a:r>
          </a:p>
        </p:txBody>
      </p:sp>
      <p:sp>
        <p:nvSpPr>
          <p:cNvPr id="50" name="Text Placeholder 5">
            <a:extLst>
              <a:ext uri="{FF2B5EF4-FFF2-40B4-BE49-F238E27FC236}">
                <a16:creationId xmlns:a16="http://schemas.microsoft.com/office/drawing/2014/main" id="{E17E6EDD-E8E3-2A7F-9A70-7464190850E2}"/>
              </a:ext>
            </a:extLst>
          </p:cNvPr>
          <p:cNvSpPr>
            <a:spLocks noGrp="1"/>
          </p:cNvSpPr>
          <p:nvPr>
            <p:ph type="body" sz="quarter" idx="29"/>
          </p:nvPr>
        </p:nvSpPr>
        <p:spPr>
          <a:xfrm>
            <a:off x="790692" y="3403909"/>
            <a:ext cx="3390358" cy="2568716"/>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1" name="Text Placeholder 5">
            <a:extLst>
              <a:ext uri="{FF2B5EF4-FFF2-40B4-BE49-F238E27FC236}">
                <a16:creationId xmlns:a16="http://schemas.microsoft.com/office/drawing/2014/main" id="{4EF9254C-8C06-D036-3DAE-2D1163606A32}"/>
              </a:ext>
            </a:extLst>
          </p:cNvPr>
          <p:cNvSpPr>
            <a:spLocks noGrp="1"/>
          </p:cNvSpPr>
          <p:nvPr>
            <p:ph type="body" sz="quarter" idx="30"/>
          </p:nvPr>
        </p:nvSpPr>
        <p:spPr>
          <a:xfrm>
            <a:off x="4421713" y="3403909"/>
            <a:ext cx="3390358" cy="2568716"/>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2" name="Text Placeholder 5">
            <a:extLst>
              <a:ext uri="{FF2B5EF4-FFF2-40B4-BE49-F238E27FC236}">
                <a16:creationId xmlns:a16="http://schemas.microsoft.com/office/drawing/2014/main" id="{F9C7ABA1-162A-39BA-B214-45DB87DD0B97}"/>
              </a:ext>
            </a:extLst>
          </p:cNvPr>
          <p:cNvSpPr>
            <a:spLocks noGrp="1"/>
          </p:cNvSpPr>
          <p:nvPr>
            <p:ph type="body" sz="quarter" idx="31"/>
          </p:nvPr>
        </p:nvSpPr>
        <p:spPr>
          <a:xfrm>
            <a:off x="8087445" y="3403909"/>
            <a:ext cx="3390358" cy="2568716"/>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0" name="Rectangle 69">
            <a:extLst>
              <a:ext uri="{FF2B5EF4-FFF2-40B4-BE49-F238E27FC236}">
                <a16:creationId xmlns:a16="http://schemas.microsoft.com/office/drawing/2014/main" id="{6F58D200-9D7F-6373-23CC-BA7F2A9D9946}"/>
              </a:ext>
            </a:extLst>
          </p:cNvPr>
          <p:cNvSpPr/>
          <p:nvPr userDrawn="1"/>
        </p:nvSpPr>
        <p:spPr>
          <a:xfrm>
            <a:off x="-2"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itle 55">
            <a:extLst>
              <a:ext uri="{FF2B5EF4-FFF2-40B4-BE49-F238E27FC236}">
                <a16:creationId xmlns:a16="http://schemas.microsoft.com/office/drawing/2014/main" id="{E7A92FFA-9B24-FE58-9035-15CD33BD1323}"/>
              </a:ext>
            </a:extLst>
          </p:cNvPr>
          <p:cNvSpPr>
            <a:spLocks noGrp="1"/>
          </p:cNvSpPr>
          <p:nvPr>
            <p:ph type="title" hasCustomPrompt="1"/>
          </p:nvPr>
        </p:nvSpPr>
        <p:spPr>
          <a:xfrm>
            <a:off x="464709" y="556280"/>
            <a:ext cx="9668643" cy="424732"/>
          </a:xfrm>
        </p:spPr>
        <p:txBody>
          <a:bodyPr wrap="square">
            <a:spAutoFit/>
          </a:bodyPr>
          <a:lstStyle>
            <a:lvl1pPr algn="l">
              <a:defRPr sz="2400">
                <a:solidFill>
                  <a:schemeClr val="bg1"/>
                </a:solidFill>
              </a:defRPr>
            </a:lvl1pPr>
          </a:lstStyle>
          <a:p>
            <a:r>
              <a:rPr lang="en-US"/>
              <a:t>Slide Title Goes Here</a:t>
            </a:r>
          </a:p>
        </p:txBody>
      </p:sp>
      <p:grpSp>
        <p:nvGrpSpPr>
          <p:cNvPr id="72" name="Group 18">
            <a:extLst>
              <a:ext uri="{FF2B5EF4-FFF2-40B4-BE49-F238E27FC236}">
                <a16:creationId xmlns:a16="http://schemas.microsoft.com/office/drawing/2014/main" id="{266FA082-1313-D99B-8969-72F45E79FAC7}"/>
              </a:ext>
            </a:extLst>
          </p:cNvPr>
          <p:cNvGrpSpPr/>
          <p:nvPr userDrawn="1"/>
        </p:nvGrpSpPr>
        <p:grpSpPr>
          <a:xfrm>
            <a:off x="9955370" y="148407"/>
            <a:ext cx="2635876" cy="582692"/>
            <a:chOff x="9464026" y="0"/>
            <a:chExt cx="23850434" cy="5272428"/>
          </a:xfrm>
        </p:grpSpPr>
        <p:grpSp>
          <p:nvGrpSpPr>
            <p:cNvPr id="73" name="Group 27">
              <a:extLst>
                <a:ext uri="{FF2B5EF4-FFF2-40B4-BE49-F238E27FC236}">
                  <a16:creationId xmlns:a16="http://schemas.microsoft.com/office/drawing/2014/main" id="{BA5241EE-CBBE-B334-EEF3-491E0241C919}"/>
                </a:ext>
              </a:extLst>
            </p:cNvPr>
            <p:cNvGrpSpPr>
              <a:grpSpLocks noChangeAspect="1"/>
            </p:cNvGrpSpPr>
            <p:nvPr/>
          </p:nvGrpSpPr>
          <p:grpSpPr>
            <a:xfrm>
              <a:off x="14163432" y="3142422"/>
              <a:ext cx="2130070" cy="2129866"/>
              <a:chOff x="0" y="0"/>
              <a:chExt cx="2119363" cy="2119160"/>
            </a:xfrm>
          </p:grpSpPr>
          <p:sp>
            <p:nvSpPr>
              <p:cNvPr id="86" name="Freeform 28">
                <a:extLst>
                  <a:ext uri="{FF2B5EF4-FFF2-40B4-BE49-F238E27FC236}">
                    <a16:creationId xmlns:a16="http://schemas.microsoft.com/office/drawing/2014/main" id="{D3BC122A-4261-ECD0-6513-B167BA0C1ED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4" name="Group 29">
              <a:extLst>
                <a:ext uri="{FF2B5EF4-FFF2-40B4-BE49-F238E27FC236}">
                  <a16:creationId xmlns:a16="http://schemas.microsoft.com/office/drawing/2014/main" id="{273F6188-BEB3-41B5-80B4-7D31A7576638}"/>
                </a:ext>
              </a:extLst>
            </p:cNvPr>
            <p:cNvGrpSpPr>
              <a:grpSpLocks noChangeAspect="1"/>
            </p:cNvGrpSpPr>
            <p:nvPr/>
          </p:nvGrpSpPr>
          <p:grpSpPr>
            <a:xfrm>
              <a:off x="9464026" y="0"/>
              <a:ext cx="7784824" cy="2129994"/>
              <a:chOff x="0" y="0"/>
              <a:chExt cx="7745692" cy="2119287"/>
            </a:xfrm>
          </p:grpSpPr>
          <p:sp>
            <p:nvSpPr>
              <p:cNvPr id="85" name="Freeform 30">
                <a:extLst>
                  <a:ext uri="{FF2B5EF4-FFF2-40B4-BE49-F238E27FC236}">
                    <a16:creationId xmlns:a16="http://schemas.microsoft.com/office/drawing/2014/main" id="{5E96609D-F636-744E-1012-ADC712883FF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5" name="Group 31">
              <a:extLst>
                <a:ext uri="{FF2B5EF4-FFF2-40B4-BE49-F238E27FC236}">
                  <a16:creationId xmlns:a16="http://schemas.microsoft.com/office/drawing/2014/main" id="{9A190D30-66F4-9263-F337-0CC569B0FBA9}"/>
                </a:ext>
              </a:extLst>
            </p:cNvPr>
            <p:cNvGrpSpPr>
              <a:grpSpLocks noChangeAspect="1"/>
            </p:cNvGrpSpPr>
            <p:nvPr/>
          </p:nvGrpSpPr>
          <p:grpSpPr>
            <a:xfrm>
              <a:off x="17990779" y="0"/>
              <a:ext cx="2130058" cy="2129853"/>
              <a:chOff x="0" y="0"/>
              <a:chExt cx="2119351" cy="2119147"/>
            </a:xfrm>
          </p:grpSpPr>
          <p:sp>
            <p:nvSpPr>
              <p:cNvPr id="84" name="Freeform 32">
                <a:extLst>
                  <a:ext uri="{FF2B5EF4-FFF2-40B4-BE49-F238E27FC236}">
                    <a16:creationId xmlns:a16="http://schemas.microsoft.com/office/drawing/2014/main" id="{B36A98FD-0E9B-B791-FC68-0FF1738479B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6" name="Group 33">
              <a:extLst>
                <a:ext uri="{FF2B5EF4-FFF2-40B4-BE49-F238E27FC236}">
                  <a16:creationId xmlns:a16="http://schemas.microsoft.com/office/drawing/2014/main" id="{7F68240E-30D6-D575-1707-5841467C1AF0}"/>
                </a:ext>
              </a:extLst>
            </p:cNvPr>
            <p:cNvGrpSpPr>
              <a:grpSpLocks noChangeAspect="1"/>
            </p:cNvGrpSpPr>
            <p:nvPr/>
          </p:nvGrpSpPr>
          <p:grpSpPr>
            <a:xfrm>
              <a:off x="17011180" y="3142434"/>
              <a:ext cx="6754079" cy="2129994"/>
              <a:chOff x="0" y="0"/>
              <a:chExt cx="6720129" cy="2119287"/>
            </a:xfrm>
          </p:grpSpPr>
          <p:sp>
            <p:nvSpPr>
              <p:cNvPr id="83" name="Freeform 34">
                <a:extLst>
                  <a:ext uri="{FF2B5EF4-FFF2-40B4-BE49-F238E27FC236}">
                    <a16:creationId xmlns:a16="http://schemas.microsoft.com/office/drawing/2014/main" id="{DEA400D0-FC94-5F54-CC08-FD125DB2250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7" name="Group 35">
              <a:extLst>
                <a:ext uri="{FF2B5EF4-FFF2-40B4-BE49-F238E27FC236}">
                  <a16:creationId xmlns:a16="http://schemas.microsoft.com/office/drawing/2014/main" id="{AA3F37F7-7E7F-E3F3-3487-43BEDBC194E9}"/>
                </a:ext>
              </a:extLst>
            </p:cNvPr>
            <p:cNvGrpSpPr>
              <a:grpSpLocks noChangeAspect="1"/>
            </p:cNvGrpSpPr>
            <p:nvPr/>
          </p:nvGrpSpPr>
          <p:grpSpPr>
            <a:xfrm>
              <a:off x="24482976" y="3142422"/>
              <a:ext cx="2130070" cy="2129866"/>
              <a:chOff x="0" y="0"/>
              <a:chExt cx="2119363" cy="2119160"/>
            </a:xfrm>
          </p:grpSpPr>
          <p:sp>
            <p:nvSpPr>
              <p:cNvPr id="82" name="Freeform 36">
                <a:extLst>
                  <a:ext uri="{FF2B5EF4-FFF2-40B4-BE49-F238E27FC236}">
                    <a16:creationId xmlns:a16="http://schemas.microsoft.com/office/drawing/2014/main" id="{776BF78F-FBD8-CDFE-3919-4ADD88054A7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78" name="Group 37">
              <a:extLst>
                <a:ext uri="{FF2B5EF4-FFF2-40B4-BE49-F238E27FC236}">
                  <a16:creationId xmlns:a16="http://schemas.microsoft.com/office/drawing/2014/main" id="{DE9060FD-AB69-542A-4DC3-B92305A310D3}"/>
                </a:ext>
              </a:extLst>
            </p:cNvPr>
            <p:cNvGrpSpPr>
              <a:grpSpLocks noChangeAspect="1"/>
            </p:cNvGrpSpPr>
            <p:nvPr/>
          </p:nvGrpSpPr>
          <p:grpSpPr>
            <a:xfrm>
              <a:off x="20862753" y="0"/>
              <a:ext cx="12451707" cy="2129994"/>
              <a:chOff x="0" y="0"/>
              <a:chExt cx="12389117" cy="2119287"/>
            </a:xfrm>
          </p:grpSpPr>
          <p:sp>
            <p:nvSpPr>
              <p:cNvPr id="81" name="Freeform 38">
                <a:extLst>
                  <a:ext uri="{FF2B5EF4-FFF2-40B4-BE49-F238E27FC236}">
                    <a16:creationId xmlns:a16="http://schemas.microsoft.com/office/drawing/2014/main" id="{19589EDA-0F77-80A4-4239-5D1F6B79482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79" name="Group 39">
              <a:extLst>
                <a:ext uri="{FF2B5EF4-FFF2-40B4-BE49-F238E27FC236}">
                  <a16:creationId xmlns:a16="http://schemas.microsoft.com/office/drawing/2014/main" id="{FD51BEE8-9463-D3B1-2A9F-1027F0214534}"/>
                </a:ext>
              </a:extLst>
            </p:cNvPr>
            <p:cNvGrpSpPr>
              <a:grpSpLocks noChangeAspect="1"/>
            </p:cNvGrpSpPr>
            <p:nvPr/>
          </p:nvGrpSpPr>
          <p:grpSpPr>
            <a:xfrm>
              <a:off x="27330749" y="3142422"/>
              <a:ext cx="5983711" cy="2129994"/>
              <a:chOff x="0" y="0"/>
              <a:chExt cx="5953633" cy="2119287"/>
            </a:xfrm>
          </p:grpSpPr>
          <p:sp>
            <p:nvSpPr>
              <p:cNvPr id="80" name="Freeform 40">
                <a:extLst>
                  <a:ext uri="{FF2B5EF4-FFF2-40B4-BE49-F238E27FC236}">
                    <a16:creationId xmlns:a16="http://schemas.microsoft.com/office/drawing/2014/main" id="{968CCA8E-B79C-7FEC-F0FB-1F7D57BFD0D0}"/>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87" name="Group 86">
            <a:extLst>
              <a:ext uri="{FF2B5EF4-FFF2-40B4-BE49-F238E27FC236}">
                <a16:creationId xmlns:a16="http://schemas.microsoft.com/office/drawing/2014/main" id="{B0F0A34E-5024-BC5A-8122-C6C5E72D993A}"/>
              </a:ext>
            </a:extLst>
          </p:cNvPr>
          <p:cNvGrpSpPr/>
          <p:nvPr userDrawn="1"/>
        </p:nvGrpSpPr>
        <p:grpSpPr>
          <a:xfrm>
            <a:off x="10542215" y="6313475"/>
            <a:ext cx="806169" cy="156064"/>
            <a:chOff x="10436933" y="1424045"/>
            <a:chExt cx="3986384" cy="771716"/>
          </a:xfrm>
        </p:grpSpPr>
        <p:grpSp>
          <p:nvGrpSpPr>
            <p:cNvPr id="88" name="Group 2">
              <a:extLst>
                <a:ext uri="{FF2B5EF4-FFF2-40B4-BE49-F238E27FC236}">
                  <a16:creationId xmlns:a16="http://schemas.microsoft.com/office/drawing/2014/main" id="{16FD3969-4A42-3046-B69C-BB98003414EB}"/>
                </a:ext>
              </a:extLst>
            </p:cNvPr>
            <p:cNvGrpSpPr>
              <a:grpSpLocks noChangeAspect="1"/>
            </p:cNvGrpSpPr>
            <p:nvPr userDrawn="1"/>
          </p:nvGrpSpPr>
          <p:grpSpPr>
            <a:xfrm>
              <a:off x="10436933" y="1424045"/>
              <a:ext cx="852335" cy="771525"/>
              <a:chOff x="0" y="0"/>
              <a:chExt cx="1136447" cy="1028700"/>
            </a:xfrm>
          </p:grpSpPr>
          <p:sp>
            <p:nvSpPr>
              <p:cNvPr id="96" name="Freeform 3">
                <a:extLst>
                  <a:ext uri="{FF2B5EF4-FFF2-40B4-BE49-F238E27FC236}">
                    <a16:creationId xmlns:a16="http://schemas.microsoft.com/office/drawing/2014/main" id="{881A9200-45DB-DAD3-284E-8A990C16D6D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7" name="Freeform 4">
                <a:extLst>
                  <a:ext uri="{FF2B5EF4-FFF2-40B4-BE49-F238E27FC236}">
                    <a16:creationId xmlns:a16="http://schemas.microsoft.com/office/drawing/2014/main" id="{891E05AA-CD8B-A041-54E0-D58EC57C953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8" name="Freeform 5">
                <a:extLst>
                  <a:ext uri="{FF2B5EF4-FFF2-40B4-BE49-F238E27FC236}">
                    <a16:creationId xmlns:a16="http://schemas.microsoft.com/office/drawing/2014/main" id="{EC1A0B0A-C631-7CA4-91F3-BCEA671CF0C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9" name="Freeform 6">
                <a:extLst>
                  <a:ext uri="{FF2B5EF4-FFF2-40B4-BE49-F238E27FC236}">
                    <a16:creationId xmlns:a16="http://schemas.microsoft.com/office/drawing/2014/main" id="{122F6A13-E3A2-1240-BB5D-7C4D1CFFE81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00" name="Freeform 7">
                <a:extLst>
                  <a:ext uri="{FF2B5EF4-FFF2-40B4-BE49-F238E27FC236}">
                    <a16:creationId xmlns:a16="http://schemas.microsoft.com/office/drawing/2014/main" id="{A03207FB-7D19-6668-3DE4-441066082B7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01" name="Freeform 8">
                <a:extLst>
                  <a:ext uri="{FF2B5EF4-FFF2-40B4-BE49-F238E27FC236}">
                    <a16:creationId xmlns:a16="http://schemas.microsoft.com/office/drawing/2014/main" id="{A6A8E326-8FF6-ACAC-CC91-29B5C8F4D976}"/>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02" name="Freeform 9">
                <a:extLst>
                  <a:ext uri="{FF2B5EF4-FFF2-40B4-BE49-F238E27FC236}">
                    <a16:creationId xmlns:a16="http://schemas.microsoft.com/office/drawing/2014/main" id="{18F77468-5A94-DD8E-F4DB-560FCF4B671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03" name="Freeform 10">
                <a:extLst>
                  <a:ext uri="{FF2B5EF4-FFF2-40B4-BE49-F238E27FC236}">
                    <a16:creationId xmlns:a16="http://schemas.microsoft.com/office/drawing/2014/main" id="{50B445B5-14B0-02C6-A3A9-50621ABF96F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9" name="Group 11">
              <a:extLst>
                <a:ext uri="{FF2B5EF4-FFF2-40B4-BE49-F238E27FC236}">
                  <a16:creationId xmlns:a16="http://schemas.microsoft.com/office/drawing/2014/main" id="{FA7BA638-2D15-F550-65CC-BBA312B8C5C3}"/>
                </a:ext>
              </a:extLst>
            </p:cNvPr>
            <p:cNvGrpSpPr>
              <a:grpSpLocks noChangeAspect="1"/>
            </p:cNvGrpSpPr>
            <p:nvPr userDrawn="1"/>
          </p:nvGrpSpPr>
          <p:grpSpPr>
            <a:xfrm>
              <a:off x="11319520" y="1424226"/>
              <a:ext cx="3103797" cy="771535"/>
              <a:chOff x="0" y="0"/>
              <a:chExt cx="4138397" cy="1028713"/>
            </a:xfrm>
          </p:grpSpPr>
          <p:sp>
            <p:nvSpPr>
              <p:cNvPr id="90" name="Freeform 12">
                <a:extLst>
                  <a:ext uri="{FF2B5EF4-FFF2-40B4-BE49-F238E27FC236}">
                    <a16:creationId xmlns:a16="http://schemas.microsoft.com/office/drawing/2014/main" id="{9EA34E9E-F105-6013-4243-AC659CDA5FDF}"/>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91" name="Freeform 13">
                <a:extLst>
                  <a:ext uri="{FF2B5EF4-FFF2-40B4-BE49-F238E27FC236}">
                    <a16:creationId xmlns:a16="http://schemas.microsoft.com/office/drawing/2014/main" id="{958BD2BE-ABD1-44C2-FF04-E1CEEEA92FDE}"/>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2" name="Freeform 14">
                <a:extLst>
                  <a:ext uri="{FF2B5EF4-FFF2-40B4-BE49-F238E27FC236}">
                    <a16:creationId xmlns:a16="http://schemas.microsoft.com/office/drawing/2014/main" id="{8E217FCF-F4EF-12E2-BE19-F3C2B39D526A}"/>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93" name="Freeform 15">
                <a:extLst>
                  <a:ext uri="{FF2B5EF4-FFF2-40B4-BE49-F238E27FC236}">
                    <a16:creationId xmlns:a16="http://schemas.microsoft.com/office/drawing/2014/main" id="{AEFA38ED-D5BE-68E4-2D00-93A45A8A31B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94" name="Freeform 16">
                <a:extLst>
                  <a:ext uri="{FF2B5EF4-FFF2-40B4-BE49-F238E27FC236}">
                    <a16:creationId xmlns:a16="http://schemas.microsoft.com/office/drawing/2014/main" id="{B14FDEFD-759E-FF35-708D-148E5CD1092C}"/>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5" name="Freeform 17">
                <a:extLst>
                  <a:ext uri="{FF2B5EF4-FFF2-40B4-BE49-F238E27FC236}">
                    <a16:creationId xmlns:a16="http://schemas.microsoft.com/office/drawing/2014/main" id="{DA25ABEA-9604-ECBD-42B0-153C9AACC71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104" name="Google Shape;130;p55">
            <a:extLst>
              <a:ext uri="{FF2B5EF4-FFF2-40B4-BE49-F238E27FC236}">
                <a16:creationId xmlns:a16="http://schemas.microsoft.com/office/drawing/2014/main" id="{DFEE354D-2D62-F1EC-13BE-679023F2BE1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5" name="Straight Connector 104">
            <a:extLst>
              <a:ext uri="{FF2B5EF4-FFF2-40B4-BE49-F238E27FC236}">
                <a16:creationId xmlns:a16="http://schemas.microsoft.com/office/drawing/2014/main" id="{38330AE6-2807-16EA-C75F-8F541C481F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106" name="Text Placeholder 40">
            <a:extLst>
              <a:ext uri="{FF2B5EF4-FFF2-40B4-BE49-F238E27FC236}">
                <a16:creationId xmlns:a16="http://schemas.microsoft.com/office/drawing/2014/main" id="{40FE4E11-D20F-C4E3-3B36-A7412A3717D5}"/>
              </a:ext>
            </a:extLst>
          </p:cNvPr>
          <p:cNvSpPr>
            <a:spLocks noGrp="1"/>
          </p:cNvSpPr>
          <p:nvPr>
            <p:ph type="body" sz="quarter" idx="17" hasCustomPrompt="1"/>
          </p:nvPr>
        </p:nvSpPr>
        <p:spPr>
          <a:xfrm>
            <a:off x="790691" y="6300678"/>
            <a:ext cx="1084802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107" name="Rectangle 106">
            <a:extLst>
              <a:ext uri="{FF2B5EF4-FFF2-40B4-BE49-F238E27FC236}">
                <a16:creationId xmlns:a16="http://schemas.microsoft.com/office/drawing/2014/main" id="{755DA7BD-7D07-FF28-913E-2468E34FF496}"/>
              </a:ext>
            </a:extLst>
          </p:cNvPr>
          <p:cNvSpPr/>
          <p:nvPr userDrawn="1"/>
        </p:nvSpPr>
        <p:spPr>
          <a:xfrm>
            <a:off x="12250538"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997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Divisions Slide_2">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6F58D200-9D7F-6373-23CC-BA7F2A9D9946}"/>
              </a:ext>
            </a:extLst>
          </p:cNvPr>
          <p:cNvSpPr/>
          <p:nvPr userDrawn="1"/>
        </p:nvSpPr>
        <p:spPr>
          <a:xfrm>
            <a:off x="-2" y="0"/>
            <a:ext cx="12192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a:extLst>
              <a:ext uri="{FF2B5EF4-FFF2-40B4-BE49-F238E27FC236}">
                <a16:creationId xmlns:a16="http://schemas.microsoft.com/office/drawing/2014/main" id="{C75930F2-EDFA-A2BF-7022-F836CBAAEA1E}"/>
              </a:ext>
            </a:extLst>
          </p:cNvPr>
          <p:cNvSpPr>
            <a:spLocks noGrp="1"/>
          </p:cNvSpPr>
          <p:nvPr>
            <p:ph type="body" sz="quarter" idx="18"/>
          </p:nvPr>
        </p:nvSpPr>
        <p:spPr>
          <a:xfrm>
            <a:off x="790691" y="2806380"/>
            <a:ext cx="3390358" cy="424733"/>
          </a:xfrm>
        </p:spPr>
        <p:txBody>
          <a:bodyPr>
            <a:normAutofit/>
          </a:bodyPr>
          <a:lstStyle>
            <a:lvl1pPr marL="0" indent="0" algn="ctr">
              <a:buNone/>
              <a:defRPr sz="1200" b="1" i="0">
                <a:solidFill>
                  <a:schemeClr val="accent2"/>
                </a:solidFill>
                <a:latin typeface="+mn-lt"/>
                <a:cs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813DF63E-1233-9173-3B1A-6EBA9252A6A6}"/>
              </a:ext>
            </a:extLst>
          </p:cNvPr>
          <p:cNvSpPr>
            <a:spLocks noGrp="1"/>
          </p:cNvSpPr>
          <p:nvPr>
            <p:ph type="body" sz="quarter" idx="19"/>
          </p:nvPr>
        </p:nvSpPr>
        <p:spPr>
          <a:xfrm>
            <a:off x="4434656" y="2806380"/>
            <a:ext cx="3390358" cy="424733"/>
          </a:xfrm>
        </p:spPr>
        <p:txBody>
          <a:bodyPr>
            <a:normAutofit/>
          </a:bodyPr>
          <a:lstStyle>
            <a:lvl1pPr marL="0" indent="0" algn="ctr">
              <a:buNone/>
              <a:defRPr sz="1200" b="1" i="0">
                <a:solidFill>
                  <a:schemeClr val="accent3"/>
                </a:solidFill>
                <a:latin typeface="+mn-lt"/>
                <a:cs typeface="Arial" panose="020B0604020202020204" pitchFamily="34" charset="0"/>
              </a:defRPr>
            </a:lvl1pPr>
          </a:lstStyle>
          <a:p>
            <a:pPr lvl="0"/>
            <a:r>
              <a:rPr lang="en-US"/>
              <a:t>Click to edit Master text styles</a:t>
            </a:r>
          </a:p>
        </p:txBody>
      </p:sp>
      <p:sp>
        <p:nvSpPr>
          <p:cNvPr id="49" name="Text Placeholder 8">
            <a:extLst>
              <a:ext uri="{FF2B5EF4-FFF2-40B4-BE49-F238E27FC236}">
                <a16:creationId xmlns:a16="http://schemas.microsoft.com/office/drawing/2014/main" id="{2568992C-84F1-BA9B-8815-63BA428FEBA8}"/>
              </a:ext>
            </a:extLst>
          </p:cNvPr>
          <p:cNvSpPr>
            <a:spLocks noGrp="1"/>
          </p:cNvSpPr>
          <p:nvPr>
            <p:ph type="body" sz="quarter" idx="20"/>
          </p:nvPr>
        </p:nvSpPr>
        <p:spPr>
          <a:xfrm>
            <a:off x="8100269" y="2806380"/>
            <a:ext cx="3390358" cy="424733"/>
          </a:xfrm>
        </p:spPr>
        <p:txBody>
          <a:bodyPr>
            <a:normAutofit/>
          </a:bodyPr>
          <a:lstStyle>
            <a:lvl1pPr marL="0" indent="0" algn="ctr">
              <a:buNone/>
              <a:defRPr sz="1200" b="1" i="0">
                <a:solidFill>
                  <a:schemeClr val="accent6"/>
                </a:solidFill>
                <a:latin typeface="+mn-lt"/>
                <a:cs typeface="Arial" panose="020B0604020202020204" pitchFamily="34" charset="0"/>
              </a:defRPr>
            </a:lvl1pPr>
          </a:lstStyle>
          <a:p>
            <a:pPr lvl="0"/>
            <a:r>
              <a:rPr lang="en-US"/>
              <a:t>Click to edit Master text styles</a:t>
            </a:r>
          </a:p>
        </p:txBody>
      </p:sp>
      <p:sp>
        <p:nvSpPr>
          <p:cNvPr id="50" name="Text Placeholder 5">
            <a:extLst>
              <a:ext uri="{FF2B5EF4-FFF2-40B4-BE49-F238E27FC236}">
                <a16:creationId xmlns:a16="http://schemas.microsoft.com/office/drawing/2014/main" id="{E17E6EDD-E8E3-2A7F-9A70-7464190850E2}"/>
              </a:ext>
            </a:extLst>
          </p:cNvPr>
          <p:cNvSpPr>
            <a:spLocks noGrp="1"/>
          </p:cNvSpPr>
          <p:nvPr>
            <p:ph type="body" sz="quarter" idx="29"/>
          </p:nvPr>
        </p:nvSpPr>
        <p:spPr>
          <a:xfrm>
            <a:off x="790692" y="3403909"/>
            <a:ext cx="3390358" cy="2568716"/>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1" name="Text Placeholder 5">
            <a:extLst>
              <a:ext uri="{FF2B5EF4-FFF2-40B4-BE49-F238E27FC236}">
                <a16:creationId xmlns:a16="http://schemas.microsoft.com/office/drawing/2014/main" id="{4EF9254C-8C06-D036-3DAE-2D1163606A32}"/>
              </a:ext>
            </a:extLst>
          </p:cNvPr>
          <p:cNvSpPr>
            <a:spLocks noGrp="1"/>
          </p:cNvSpPr>
          <p:nvPr>
            <p:ph type="body" sz="quarter" idx="30"/>
          </p:nvPr>
        </p:nvSpPr>
        <p:spPr>
          <a:xfrm>
            <a:off x="4421713" y="3403909"/>
            <a:ext cx="3390358" cy="2568716"/>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2" name="Text Placeholder 5">
            <a:extLst>
              <a:ext uri="{FF2B5EF4-FFF2-40B4-BE49-F238E27FC236}">
                <a16:creationId xmlns:a16="http://schemas.microsoft.com/office/drawing/2014/main" id="{F9C7ABA1-162A-39BA-B214-45DB87DD0B97}"/>
              </a:ext>
            </a:extLst>
          </p:cNvPr>
          <p:cNvSpPr>
            <a:spLocks noGrp="1"/>
          </p:cNvSpPr>
          <p:nvPr>
            <p:ph type="body" sz="quarter" idx="31"/>
          </p:nvPr>
        </p:nvSpPr>
        <p:spPr>
          <a:xfrm>
            <a:off x="8087445" y="3403909"/>
            <a:ext cx="3390358" cy="2568716"/>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1" name="Title 55">
            <a:extLst>
              <a:ext uri="{FF2B5EF4-FFF2-40B4-BE49-F238E27FC236}">
                <a16:creationId xmlns:a16="http://schemas.microsoft.com/office/drawing/2014/main" id="{E7A92FFA-9B24-FE58-9035-15CD33BD1323}"/>
              </a:ext>
            </a:extLst>
          </p:cNvPr>
          <p:cNvSpPr>
            <a:spLocks noGrp="1"/>
          </p:cNvSpPr>
          <p:nvPr>
            <p:ph type="title" hasCustomPrompt="1"/>
          </p:nvPr>
        </p:nvSpPr>
        <p:spPr>
          <a:xfrm>
            <a:off x="464709" y="556280"/>
            <a:ext cx="9668643" cy="424732"/>
          </a:xfrm>
        </p:spPr>
        <p:txBody>
          <a:bodyPr wrap="square">
            <a:spAutoFit/>
          </a:bodyPr>
          <a:lstStyle>
            <a:lvl1pPr algn="l">
              <a:defRPr sz="2400">
                <a:solidFill>
                  <a:schemeClr val="bg1"/>
                </a:solidFill>
              </a:defRPr>
            </a:lvl1pPr>
          </a:lstStyle>
          <a:p>
            <a:r>
              <a:rPr lang="en-US"/>
              <a:t>Slide Title Goes Here</a:t>
            </a:r>
          </a:p>
        </p:txBody>
      </p:sp>
      <p:grpSp>
        <p:nvGrpSpPr>
          <p:cNvPr id="72" name="Group 18">
            <a:extLst>
              <a:ext uri="{FF2B5EF4-FFF2-40B4-BE49-F238E27FC236}">
                <a16:creationId xmlns:a16="http://schemas.microsoft.com/office/drawing/2014/main" id="{266FA082-1313-D99B-8969-72F45E79FAC7}"/>
              </a:ext>
            </a:extLst>
          </p:cNvPr>
          <p:cNvGrpSpPr/>
          <p:nvPr userDrawn="1"/>
        </p:nvGrpSpPr>
        <p:grpSpPr>
          <a:xfrm>
            <a:off x="9955370" y="148407"/>
            <a:ext cx="2635876" cy="582692"/>
            <a:chOff x="9464026" y="0"/>
            <a:chExt cx="23850434" cy="5272428"/>
          </a:xfrm>
        </p:grpSpPr>
        <p:grpSp>
          <p:nvGrpSpPr>
            <p:cNvPr id="73" name="Group 27">
              <a:extLst>
                <a:ext uri="{FF2B5EF4-FFF2-40B4-BE49-F238E27FC236}">
                  <a16:creationId xmlns:a16="http://schemas.microsoft.com/office/drawing/2014/main" id="{BA5241EE-CBBE-B334-EEF3-491E0241C919}"/>
                </a:ext>
              </a:extLst>
            </p:cNvPr>
            <p:cNvGrpSpPr>
              <a:grpSpLocks noChangeAspect="1"/>
            </p:cNvGrpSpPr>
            <p:nvPr/>
          </p:nvGrpSpPr>
          <p:grpSpPr>
            <a:xfrm>
              <a:off x="14163432" y="3142422"/>
              <a:ext cx="2130070" cy="2129866"/>
              <a:chOff x="0" y="0"/>
              <a:chExt cx="2119363" cy="2119160"/>
            </a:xfrm>
          </p:grpSpPr>
          <p:sp>
            <p:nvSpPr>
              <p:cNvPr id="86" name="Freeform 28">
                <a:extLst>
                  <a:ext uri="{FF2B5EF4-FFF2-40B4-BE49-F238E27FC236}">
                    <a16:creationId xmlns:a16="http://schemas.microsoft.com/office/drawing/2014/main" id="{D3BC122A-4261-ECD0-6513-B167BA0C1ED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4" name="Group 29">
              <a:extLst>
                <a:ext uri="{FF2B5EF4-FFF2-40B4-BE49-F238E27FC236}">
                  <a16:creationId xmlns:a16="http://schemas.microsoft.com/office/drawing/2014/main" id="{273F6188-BEB3-41B5-80B4-7D31A7576638}"/>
                </a:ext>
              </a:extLst>
            </p:cNvPr>
            <p:cNvGrpSpPr>
              <a:grpSpLocks noChangeAspect="1"/>
            </p:cNvGrpSpPr>
            <p:nvPr/>
          </p:nvGrpSpPr>
          <p:grpSpPr>
            <a:xfrm>
              <a:off x="9464026" y="0"/>
              <a:ext cx="7784824" cy="2129994"/>
              <a:chOff x="0" y="0"/>
              <a:chExt cx="7745692" cy="2119287"/>
            </a:xfrm>
          </p:grpSpPr>
          <p:sp>
            <p:nvSpPr>
              <p:cNvPr id="85" name="Freeform 30">
                <a:extLst>
                  <a:ext uri="{FF2B5EF4-FFF2-40B4-BE49-F238E27FC236}">
                    <a16:creationId xmlns:a16="http://schemas.microsoft.com/office/drawing/2014/main" id="{5E96609D-F636-744E-1012-ADC712883FF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5" name="Group 31">
              <a:extLst>
                <a:ext uri="{FF2B5EF4-FFF2-40B4-BE49-F238E27FC236}">
                  <a16:creationId xmlns:a16="http://schemas.microsoft.com/office/drawing/2014/main" id="{9A190D30-66F4-9263-F337-0CC569B0FBA9}"/>
                </a:ext>
              </a:extLst>
            </p:cNvPr>
            <p:cNvGrpSpPr>
              <a:grpSpLocks noChangeAspect="1"/>
            </p:cNvGrpSpPr>
            <p:nvPr/>
          </p:nvGrpSpPr>
          <p:grpSpPr>
            <a:xfrm>
              <a:off x="17990779" y="0"/>
              <a:ext cx="2130058" cy="2129853"/>
              <a:chOff x="0" y="0"/>
              <a:chExt cx="2119351" cy="2119147"/>
            </a:xfrm>
          </p:grpSpPr>
          <p:sp>
            <p:nvSpPr>
              <p:cNvPr id="84" name="Freeform 32">
                <a:extLst>
                  <a:ext uri="{FF2B5EF4-FFF2-40B4-BE49-F238E27FC236}">
                    <a16:creationId xmlns:a16="http://schemas.microsoft.com/office/drawing/2014/main" id="{B36A98FD-0E9B-B791-FC68-0FF1738479B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6" name="Group 33">
              <a:extLst>
                <a:ext uri="{FF2B5EF4-FFF2-40B4-BE49-F238E27FC236}">
                  <a16:creationId xmlns:a16="http://schemas.microsoft.com/office/drawing/2014/main" id="{7F68240E-30D6-D575-1707-5841467C1AF0}"/>
                </a:ext>
              </a:extLst>
            </p:cNvPr>
            <p:cNvGrpSpPr>
              <a:grpSpLocks noChangeAspect="1"/>
            </p:cNvGrpSpPr>
            <p:nvPr/>
          </p:nvGrpSpPr>
          <p:grpSpPr>
            <a:xfrm>
              <a:off x="17011180" y="3142434"/>
              <a:ext cx="6754079" cy="2129994"/>
              <a:chOff x="0" y="0"/>
              <a:chExt cx="6720129" cy="2119287"/>
            </a:xfrm>
          </p:grpSpPr>
          <p:sp>
            <p:nvSpPr>
              <p:cNvPr id="83" name="Freeform 34">
                <a:extLst>
                  <a:ext uri="{FF2B5EF4-FFF2-40B4-BE49-F238E27FC236}">
                    <a16:creationId xmlns:a16="http://schemas.microsoft.com/office/drawing/2014/main" id="{DEA400D0-FC94-5F54-CC08-FD125DB2250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7" name="Group 35">
              <a:extLst>
                <a:ext uri="{FF2B5EF4-FFF2-40B4-BE49-F238E27FC236}">
                  <a16:creationId xmlns:a16="http://schemas.microsoft.com/office/drawing/2014/main" id="{AA3F37F7-7E7F-E3F3-3487-43BEDBC194E9}"/>
                </a:ext>
              </a:extLst>
            </p:cNvPr>
            <p:cNvGrpSpPr>
              <a:grpSpLocks noChangeAspect="1"/>
            </p:cNvGrpSpPr>
            <p:nvPr/>
          </p:nvGrpSpPr>
          <p:grpSpPr>
            <a:xfrm>
              <a:off x="24482976" y="3142422"/>
              <a:ext cx="2130070" cy="2129866"/>
              <a:chOff x="0" y="0"/>
              <a:chExt cx="2119363" cy="2119160"/>
            </a:xfrm>
          </p:grpSpPr>
          <p:sp>
            <p:nvSpPr>
              <p:cNvPr id="82" name="Freeform 36">
                <a:extLst>
                  <a:ext uri="{FF2B5EF4-FFF2-40B4-BE49-F238E27FC236}">
                    <a16:creationId xmlns:a16="http://schemas.microsoft.com/office/drawing/2014/main" id="{776BF78F-FBD8-CDFE-3919-4ADD88054A7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78" name="Group 37">
              <a:extLst>
                <a:ext uri="{FF2B5EF4-FFF2-40B4-BE49-F238E27FC236}">
                  <a16:creationId xmlns:a16="http://schemas.microsoft.com/office/drawing/2014/main" id="{DE9060FD-AB69-542A-4DC3-B92305A310D3}"/>
                </a:ext>
              </a:extLst>
            </p:cNvPr>
            <p:cNvGrpSpPr>
              <a:grpSpLocks noChangeAspect="1"/>
            </p:cNvGrpSpPr>
            <p:nvPr/>
          </p:nvGrpSpPr>
          <p:grpSpPr>
            <a:xfrm>
              <a:off x="20862753" y="0"/>
              <a:ext cx="12451707" cy="2129994"/>
              <a:chOff x="0" y="0"/>
              <a:chExt cx="12389117" cy="2119287"/>
            </a:xfrm>
          </p:grpSpPr>
          <p:sp>
            <p:nvSpPr>
              <p:cNvPr id="81" name="Freeform 38">
                <a:extLst>
                  <a:ext uri="{FF2B5EF4-FFF2-40B4-BE49-F238E27FC236}">
                    <a16:creationId xmlns:a16="http://schemas.microsoft.com/office/drawing/2014/main" id="{19589EDA-0F77-80A4-4239-5D1F6B79482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79" name="Group 39">
              <a:extLst>
                <a:ext uri="{FF2B5EF4-FFF2-40B4-BE49-F238E27FC236}">
                  <a16:creationId xmlns:a16="http://schemas.microsoft.com/office/drawing/2014/main" id="{FD51BEE8-9463-D3B1-2A9F-1027F0214534}"/>
                </a:ext>
              </a:extLst>
            </p:cNvPr>
            <p:cNvGrpSpPr>
              <a:grpSpLocks noChangeAspect="1"/>
            </p:cNvGrpSpPr>
            <p:nvPr/>
          </p:nvGrpSpPr>
          <p:grpSpPr>
            <a:xfrm>
              <a:off x="27330749" y="3142422"/>
              <a:ext cx="5983711" cy="2129994"/>
              <a:chOff x="0" y="0"/>
              <a:chExt cx="5953633" cy="2119287"/>
            </a:xfrm>
          </p:grpSpPr>
          <p:sp>
            <p:nvSpPr>
              <p:cNvPr id="80" name="Freeform 40">
                <a:extLst>
                  <a:ext uri="{FF2B5EF4-FFF2-40B4-BE49-F238E27FC236}">
                    <a16:creationId xmlns:a16="http://schemas.microsoft.com/office/drawing/2014/main" id="{968CCA8E-B79C-7FEC-F0FB-1F7D57BFD0D0}"/>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2" name="Group 1">
            <a:extLst>
              <a:ext uri="{FF2B5EF4-FFF2-40B4-BE49-F238E27FC236}">
                <a16:creationId xmlns:a16="http://schemas.microsoft.com/office/drawing/2014/main" id="{E2D7A13E-CAAD-FCF6-AE7C-F9201DF042CD}"/>
              </a:ext>
            </a:extLst>
          </p:cNvPr>
          <p:cNvGrpSpPr/>
          <p:nvPr userDrawn="1"/>
        </p:nvGrpSpPr>
        <p:grpSpPr>
          <a:xfrm>
            <a:off x="10542215" y="6542928"/>
            <a:ext cx="806169" cy="156064"/>
            <a:chOff x="10436933" y="1424045"/>
            <a:chExt cx="3986384" cy="771716"/>
          </a:xfrm>
          <a:solidFill>
            <a:schemeClr val="bg1"/>
          </a:solidFill>
        </p:grpSpPr>
        <p:grpSp>
          <p:nvGrpSpPr>
            <p:cNvPr id="3" name="Group 2">
              <a:extLst>
                <a:ext uri="{FF2B5EF4-FFF2-40B4-BE49-F238E27FC236}">
                  <a16:creationId xmlns:a16="http://schemas.microsoft.com/office/drawing/2014/main" id="{12DE17CD-ADE8-929C-1E64-72816AC8C3AC}"/>
                </a:ext>
              </a:extLst>
            </p:cNvPr>
            <p:cNvGrpSpPr>
              <a:grpSpLocks noChangeAspect="1"/>
            </p:cNvGrpSpPr>
            <p:nvPr userDrawn="1"/>
          </p:nvGrpSpPr>
          <p:grpSpPr>
            <a:xfrm>
              <a:off x="10436933" y="1424045"/>
              <a:ext cx="852335" cy="771525"/>
              <a:chOff x="0" y="0"/>
              <a:chExt cx="1136447" cy="1028700"/>
            </a:xfrm>
            <a:grpFill/>
          </p:grpSpPr>
          <p:sp>
            <p:nvSpPr>
              <p:cNvPr id="13" name="Freeform 3">
                <a:extLst>
                  <a:ext uri="{FF2B5EF4-FFF2-40B4-BE49-F238E27FC236}">
                    <a16:creationId xmlns:a16="http://schemas.microsoft.com/office/drawing/2014/main" id="{4D58685F-C669-DDE7-850F-53C4B107B84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4" name="Freeform 4">
                <a:extLst>
                  <a:ext uri="{FF2B5EF4-FFF2-40B4-BE49-F238E27FC236}">
                    <a16:creationId xmlns:a16="http://schemas.microsoft.com/office/drawing/2014/main" id="{291B6048-6978-6BBC-1422-04194A813DFE}"/>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5" name="Freeform 5">
                <a:extLst>
                  <a:ext uri="{FF2B5EF4-FFF2-40B4-BE49-F238E27FC236}">
                    <a16:creationId xmlns:a16="http://schemas.microsoft.com/office/drawing/2014/main" id="{CE1B1588-A1F5-B08A-1611-AED5E3B21A7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6" name="Freeform 6">
                <a:extLst>
                  <a:ext uri="{FF2B5EF4-FFF2-40B4-BE49-F238E27FC236}">
                    <a16:creationId xmlns:a16="http://schemas.microsoft.com/office/drawing/2014/main" id="{17521EFC-4F2B-9CC8-7E33-D48A2D07CD1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7" name="Freeform 7">
                <a:extLst>
                  <a:ext uri="{FF2B5EF4-FFF2-40B4-BE49-F238E27FC236}">
                    <a16:creationId xmlns:a16="http://schemas.microsoft.com/office/drawing/2014/main" id="{8D070C5E-2931-F527-4747-264F2D20C2E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8" name="Freeform 8">
                <a:extLst>
                  <a:ext uri="{FF2B5EF4-FFF2-40B4-BE49-F238E27FC236}">
                    <a16:creationId xmlns:a16="http://schemas.microsoft.com/office/drawing/2014/main" id="{B57EF54C-92D6-3A33-703B-0046EAE283EE}"/>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9" name="Freeform 9">
                <a:extLst>
                  <a:ext uri="{FF2B5EF4-FFF2-40B4-BE49-F238E27FC236}">
                    <a16:creationId xmlns:a16="http://schemas.microsoft.com/office/drawing/2014/main" id="{A09534AA-6A51-4954-BAC9-5EB7E759EC9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0" name="Freeform 10">
                <a:extLst>
                  <a:ext uri="{FF2B5EF4-FFF2-40B4-BE49-F238E27FC236}">
                    <a16:creationId xmlns:a16="http://schemas.microsoft.com/office/drawing/2014/main" id="{50CAEFED-7D16-0DD2-FDC5-38B1E66E2E2C}"/>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4" name="Group 11">
              <a:extLst>
                <a:ext uri="{FF2B5EF4-FFF2-40B4-BE49-F238E27FC236}">
                  <a16:creationId xmlns:a16="http://schemas.microsoft.com/office/drawing/2014/main" id="{35E7BCA8-46DC-B938-7CB4-6936E9C35AE3}"/>
                </a:ext>
              </a:extLst>
            </p:cNvPr>
            <p:cNvGrpSpPr>
              <a:grpSpLocks noChangeAspect="1"/>
            </p:cNvGrpSpPr>
            <p:nvPr userDrawn="1"/>
          </p:nvGrpSpPr>
          <p:grpSpPr>
            <a:xfrm>
              <a:off x="11319520" y="1424226"/>
              <a:ext cx="3103797" cy="771535"/>
              <a:chOff x="0" y="0"/>
              <a:chExt cx="4138397" cy="1028713"/>
            </a:xfrm>
            <a:grpFill/>
          </p:grpSpPr>
          <p:sp>
            <p:nvSpPr>
              <p:cNvPr id="7" name="Freeform 12">
                <a:extLst>
                  <a:ext uri="{FF2B5EF4-FFF2-40B4-BE49-F238E27FC236}">
                    <a16:creationId xmlns:a16="http://schemas.microsoft.com/office/drawing/2014/main" id="{6BB01E01-7556-1E7E-71F8-1B9B2133473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8" name="Freeform 13">
                <a:extLst>
                  <a:ext uri="{FF2B5EF4-FFF2-40B4-BE49-F238E27FC236}">
                    <a16:creationId xmlns:a16="http://schemas.microsoft.com/office/drawing/2014/main" id="{D3977155-1AD8-4669-92BA-E648CAC757C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 name="Freeform 14">
                <a:extLst>
                  <a:ext uri="{FF2B5EF4-FFF2-40B4-BE49-F238E27FC236}">
                    <a16:creationId xmlns:a16="http://schemas.microsoft.com/office/drawing/2014/main" id="{FC37993F-87BB-D3DA-CDDB-E3C4C59EA1C3}"/>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10" name="Freeform 15">
                <a:extLst>
                  <a:ext uri="{FF2B5EF4-FFF2-40B4-BE49-F238E27FC236}">
                    <a16:creationId xmlns:a16="http://schemas.microsoft.com/office/drawing/2014/main" id="{74D32C97-F5BD-0028-3096-84EDB5DA276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11" name="Freeform 16">
                <a:extLst>
                  <a:ext uri="{FF2B5EF4-FFF2-40B4-BE49-F238E27FC236}">
                    <a16:creationId xmlns:a16="http://schemas.microsoft.com/office/drawing/2014/main" id="{8B3D0107-D5E9-C6E5-7A2A-B64C9DAE3F7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12" name="Freeform 17">
                <a:extLst>
                  <a:ext uri="{FF2B5EF4-FFF2-40B4-BE49-F238E27FC236}">
                    <a16:creationId xmlns:a16="http://schemas.microsoft.com/office/drawing/2014/main" id="{DC5F074F-A005-808B-F224-0F9771965D2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cxnSp>
        <p:nvCxnSpPr>
          <p:cNvPr id="21" name="Straight Connector 20">
            <a:extLst>
              <a:ext uri="{FF2B5EF4-FFF2-40B4-BE49-F238E27FC236}">
                <a16:creationId xmlns:a16="http://schemas.microsoft.com/office/drawing/2014/main" id="{04F4C746-FB97-D3B2-F0CA-67A2AA1A3270}"/>
              </a:ext>
            </a:extLst>
          </p:cNvPr>
          <p:cNvCxnSpPr>
            <a:cxnSpLocks/>
          </p:cNvCxnSpPr>
          <p:nvPr userDrawn="1"/>
        </p:nvCxnSpPr>
        <p:spPr>
          <a:xfrm>
            <a:off x="11482087" y="6564964"/>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Text Placeholder 40">
            <a:extLst>
              <a:ext uri="{FF2B5EF4-FFF2-40B4-BE49-F238E27FC236}">
                <a16:creationId xmlns:a16="http://schemas.microsoft.com/office/drawing/2014/main" id="{BEBF2A95-3010-92ED-1638-545F47A03AA3}"/>
              </a:ext>
            </a:extLst>
          </p:cNvPr>
          <p:cNvSpPr>
            <a:spLocks noGrp="1"/>
          </p:cNvSpPr>
          <p:nvPr>
            <p:ph type="body" sz="quarter" idx="17" hasCustomPrompt="1"/>
          </p:nvPr>
        </p:nvSpPr>
        <p:spPr>
          <a:xfrm>
            <a:off x="464711" y="6518995"/>
            <a:ext cx="10017214" cy="21698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endParaRPr lang="en-US"/>
          </a:p>
        </p:txBody>
      </p:sp>
      <p:sp>
        <p:nvSpPr>
          <p:cNvPr id="23" name="Google Shape;130;p55">
            <a:extLst>
              <a:ext uri="{FF2B5EF4-FFF2-40B4-BE49-F238E27FC236}">
                <a16:creationId xmlns:a16="http://schemas.microsoft.com/office/drawing/2014/main" id="{D2EE95F3-62F7-CF6C-BB9B-5383E9D3FC69}"/>
              </a:ext>
            </a:extLst>
          </p:cNvPr>
          <p:cNvSpPr txBox="1">
            <a:spLocks/>
          </p:cNvSpPr>
          <p:nvPr userDrawn="1"/>
        </p:nvSpPr>
        <p:spPr>
          <a:xfrm>
            <a:off x="11497356" y="6426667"/>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sp>
        <p:nvSpPr>
          <p:cNvPr id="24" name="Rectangle 23">
            <a:extLst>
              <a:ext uri="{FF2B5EF4-FFF2-40B4-BE49-F238E27FC236}">
                <a16:creationId xmlns:a16="http://schemas.microsoft.com/office/drawing/2014/main" id="{3FFD2E18-1429-6700-9F64-5C287A9FABE7}"/>
              </a:ext>
            </a:extLst>
          </p:cNvPr>
          <p:cNvSpPr/>
          <p:nvPr userDrawn="1"/>
        </p:nvSpPr>
        <p:spPr>
          <a:xfrm>
            <a:off x="12165873"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476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Divisions Slide">
    <p:spTree>
      <p:nvGrpSpPr>
        <p:cNvPr id="1" name=""/>
        <p:cNvGrpSpPr/>
        <p:nvPr/>
      </p:nvGrpSpPr>
      <p:grpSpPr>
        <a:xfrm>
          <a:off x="0" y="0"/>
          <a:ext cx="0" cy="0"/>
          <a:chOff x="0" y="0"/>
          <a:chExt cx="0" cy="0"/>
        </a:xfrm>
      </p:grpSpPr>
      <p:sp>
        <p:nvSpPr>
          <p:cNvPr id="50" name="Text Placeholder 5">
            <a:extLst>
              <a:ext uri="{FF2B5EF4-FFF2-40B4-BE49-F238E27FC236}">
                <a16:creationId xmlns:a16="http://schemas.microsoft.com/office/drawing/2014/main" id="{E17E6EDD-E8E3-2A7F-9A70-7464190850E2}"/>
              </a:ext>
            </a:extLst>
          </p:cNvPr>
          <p:cNvSpPr>
            <a:spLocks noGrp="1"/>
          </p:cNvSpPr>
          <p:nvPr>
            <p:ph type="body" sz="quarter" idx="29"/>
          </p:nvPr>
        </p:nvSpPr>
        <p:spPr>
          <a:xfrm>
            <a:off x="1524000" y="1795992"/>
            <a:ext cx="10091218" cy="599957"/>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0" name="Rectangle 69">
            <a:extLst>
              <a:ext uri="{FF2B5EF4-FFF2-40B4-BE49-F238E27FC236}">
                <a16:creationId xmlns:a16="http://schemas.microsoft.com/office/drawing/2014/main" id="{6F58D200-9D7F-6373-23CC-BA7F2A9D9946}"/>
              </a:ext>
            </a:extLst>
          </p:cNvPr>
          <p:cNvSpPr/>
          <p:nvPr userDrawn="1"/>
        </p:nvSpPr>
        <p:spPr>
          <a:xfrm>
            <a:off x="-2"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itle 55">
            <a:extLst>
              <a:ext uri="{FF2B5EF4-FFF2-40B4-BE49-F238E27FC236}">
                <a16:creationId xmlns:a16="http://schemas.microsoft.com/office/drawing/2014/main" id="{E7A92FFA-9B24-FE58-9035-15CD33BD1323}"/>
              </a:ext>
            </a:extLst>
          </p:cNvPr>
          <p:cNvSpPr>
            <a:spLocks noGrp="1"/>
          </p:cNvSpPr>
          <p:nvPr>
            <p:ph type="title" hasCustomPrompt="1"/>
          </p:nvPr>
        </p:nvSpPr>
        <p:spPr>
          <a:xfrm>
            <a:off x="464709" y="556280"/>
            <a:ext cx="9668643" cy="424732"/>
          </a:xfrm>
        </p:spPr>
        <p:txBody>
          <a:bodyPr wrap="square">
            <a:spAutoFit/>
          </a:bodyPr>
          <a:lstStyle>
            <a:lvl1pPr algn="l">
              <a:defRPr sz="2400">
                <a:solidFill>
                  <a:schemeClr val="bg1"/>
                </a:solidFill>
              </a:defRPr>
            </a:lvl1pPr>
          </a:lstStyle>
          <a:p>
            <a:r>
              <a:rPr lang="en-US"/>
              <a:t>Slide Title Goes Here</a:t>
            </a:r>
          </a:p>
        </p:txBody>
      </p:sp>
      <p:grpSp>
        <p:nvGrpSpPr>
          <p:cNvPr id="72" name="Group 18">
            <a:extLst>
              <a:ext uri="{FF2B5EF4-FFF2-40B4-BE49-F238E27FC236}">
                <a16:creationId xmlns:a16="http://schemas.microsoft.com/office/drawing/2014/main" id="{266FA082-1313-D99B-8969-72F45E79FAC7}"/>
              </a:ext>
            </a:extLst>
          </p:cNvPr>
          <p:cNvGrpSpPr/>
          <p:nvPr userDrawn="1"/>
        </p:nvGrpSpPr>
        <p:grpSpPr>
          <a:xfrm>
            <a:off x="9955370" y="148407"/>
            <a:ext cx="2635876" cy="582692"/>
            <a:chOff x="9464026" y="0"/>
            <a:chExt cx="23850434" cy="5272428"/>
          </a:xfrm>
        </p:grpSpPr>
        <p:grpSp>
          <p:nvGrpSpPr>
            <p:cNvPr id="73" name="Group 27">
              <a:extLst>
                <a:ext uri="{FF2B5EF4-FFF2-40B4-BE49-F238E27FC236}">
                  <a16:creationId xmlns:a16="http://schemas.microsoft.com/office/drawing/2014/main" id="{BA5241EE-CBBE-B334-EEF3-491E0241C919}"/>
                </a:ext>
              </a:extLst>
            </p:cNvPr>
            <p:cNvGrpSpPr>
              <a:grpSpLocks noChangeAspect="1"/>
            </p:cNvGrpSpPr>
            <p:nvPr/>
          </p:nvGrpSpPr>
          <p:grpSpPr>
            <a:xfrm>
              <a:off x="14163432" y="3142422"/>
              <a:ext cx="2130070" cy="2129866"/>
              <a:chOff x="0" y="0"/>
              <a:chExt cx="2119363" cy="2119160"/>
            </a:xfrm>
          </p:grpSpPr>
          <p:sp>
            <p:nvSpPr>
              <p:cNvPr id="86" name="Freeform 28">
                <a:extLst>
                  <a:ext uri="{FF2B5EF4-FFF2-40B4-BE49-F238E27FC236}">
                    <a16:creationId xmlns:a16="http://schemas.microsoft.com/office/drawing/2014/main" id="{D3BC122A-4261-ECD0-6513-B167BA0C1ED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4" name="Group 29">
              <a:extLst>
                <a:ext uri="{FF2B5EF4-FFF2-40B4-BE49-F238E27FC236}">
                  <a16:creationId xmlns:a16="http://schemas.microsoft.com/office/drawing/2014/main" id="{273F6188-BEB3-41B5-80B4-7D31A7576638}"/>
                </a:ext>
              </a:extLst>
            </p:cNvPr>
            <p:cNvGrpSpPr>
              <a:grpSpLocks noChangeAspect="1"/>
            </p:cNvGrpSpPr>
            <p:nvPr/>
          </p:nvGrpSpPr>
          <p:grpSpPr>
            <a:xfrm>
              <a:off x="9464026" y="0"/>
              <a:ext cx="7784824" cy="2129994"/>
              <a:chOff x="0" y="0"/>
              <a:chExt cx="7745692" cy="2119287"/>
            </a:xfrm>
          </p:grpSpPr>
          <p:sp>
            <p:nvSpPr>
              <p:cNvPr id="85" name="Freeform 30">
                <a:extLst>
                  <a:ext uri="{FF2B5EF4-FFF2-40B4-BE49-F238E27FC236}">
                    <a16:creationId xmlns:a16="http://schemas.microsoft.com/office/drawing/2014/main" id="{5E96609D-F636-744E-1012-ADC712883FF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5" name="Group 31">
              <a:extLst>
                <a:ext uri="{FF2B5EF4-FFF2-40B4-BE49-F238E27FC236}">
                  <a16:creationId xmlns:a16="http://schemas.microsoft.com/office/drawing/2014/main" id="{9A190D30-66F4-9263-F337-0CC569B0FBA9}"/>
                </a:ext>
              </a:extLst>
            </p:cNvPr>
            <p:cNvGrpSpPr>
              <a:grpSpLocks noChangeAspect="1"/>
            </p:cNvGrpSpPr>
            <p:nvPr/>
          </p:nvGrpSpPr>
          <p:grpSpPr>
            <a:xfrm>
              <a:off x="17990779" y="0"/>
              <a:ext cx="2130058" cy="2129853"/>
              <a:chOff x="0" y="0"/>
              <a:chExt cx="2119351" cy="2119147"/>
            </a:xfrm>
          </p:grpSpPr>
          <p:sp>
            <p:nvSpPr>
              <p:cNvPr id="84" name="Freeform 32">
                <a:extLst>
                  <a:ext uri="{FF2B5EF4-FFF2-40B4-BE49-F238E27FC236}">
                    <a16:creationId xmlns:a16="http://schemas.microsoft.com/office/drawing/2014/main" id="{B36A98FD-0E9B-B791-FC68-0FF1738479B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6" name="Group 33">
              <a:extLst>
                <a:ext uri="{FF2B5EF4-FFF2-40B4-BE49-F238E27FC236}">
                  <a16:creationId xmlns:a16="http://schemas.microsoft.com/office/drawing/2014/main" id="{7F68240E-30D6-D575-1707-5841467C1AF0}"/>
                </a:ext>
              </a:extLst>
            </p:cNvPr>
            <p:cNvGrpSpPr>
              <a:grpSpLocks noChangeAspect="1"/>
            </p:cNvGrpSpPr>
            <p:nvPr/>
          </p:nvGrpSpPr>
          <p:grpSpPr>
            <a:xfrm>
              <a:off x="17011180" y="3142434"/>
              <a:ext cx="6754079" cy="2129994"/>
              <a:chOff x="0" y="0"/>
              <a:chExt cx="6720129" cy="2119287"/>
            </a:xfrm>
          </p:grpSpPr>
          <p:sp>
            <p:nvSpPr>
              <p:cNvPr id="83" name="Freeform 34">
                <a:extLst>
                  <a:ext uri="{FF2B5EF4-FFF2-40B4-BE49-F238E27FC236}">
                    <a16:creationId xmlns:a16="http://schemas.microsoft.com/office/drawing/2014/main" id="{DEA400D0-FC94-5F54-CC08-FD125DB2250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7" name="Group 35">
              <a:extLst>
                <a:ext uri="{FF2B5EF4-FFF2-40B4-BE49-F238E27FC236}">
                  <a16:creationId xmlns:a16="http://schemas.microsoft.com/office/drawing/2014/main" id="{AA3F37F7-7E7F-E3F3-3487-43BEDBC194E9}"/>
                </a:ext>
              </a:extLst>
            </p:cNvPr>
            <p:cNvGrpSpPr>
              <a:grpSpLocks noChangeAspect="1"/>
            </p:cNvGrpSpPr>
            <p:nvPr/>
          </p:nvGrpSpPr>
          <p:grpSpPr>
            <a:xfrm>
              <a:off x="24482976" y="3142422"/>
              <a:ext cx="2130070" cy="2129866"/>
              <a:chOff x="0" y="0"/>
              <a:chExt cx="2119363" cy="2119160"/>
            </a:xfrm>
          </p:grpSpPr>
          <p:sp>
            <p:nvSpPr>
              <p:cNvPr id="82" name="Freeform 36">
                <a:extLst>
                  <a:ext uri="{FF2B5EF4-FFF2-40B4-BE49-F238E27FC236}">
                    <a16:creationId xmlns:a16="http://schemas.microsoft.com/office/drawing/2014/main" id="{776BF78F-FBD8-CDFE-3919-4ADD88054A7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78" name="Group 37">
              <a:extLst>
                <a:ext uri="{FF2B5EF4-FFF2-40B4-BE49-F238E27FC236}">
                  <a16:creationId xmlns:a16="http://schemas.microsoft.com/office/drawing/2014/main" id="{DE9060FD-AB69-542A-4DC3-B92305A310D3}"/>
                </a:ext>
              </a:extLst>
            </p:cNvPr>
            <p:cNvGrpSpPr>
              <a:grpSpLocks noChangeAspect="1"/>
            </p:cNvGrpSpPr>
            <p:nvPr/>
          </p:nvGrpSpPr>
          <p:grpSpPr>
            <a:xfrm>
              <a:off x="20862753" y="0"/>
              <a:ext cx="12451707" cy="2129994"/>
              <a:chOff x="0" y="0"/>
              <a:chExt cx="12389117" cy="2119287"/>
            </a:xfrm>
          </p:grpSpPr>
          <p:sp>
            <p:nvSpPr>
              <p:cNvPr id="81" name="Freeform 38">
                <a:extLst>
                  <a:ext uri="{FF2B5EF4-FFF2-40B4-BE49-F238E27FC236}">
                    <a16:creationId xmlns:a16="http://schemas.microsoft.com/office/drawing/2014/main" id="{19589EDA-0F77-80A4-4239-5D1F6B79482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79" name="Group 39">
              <a:extLst>
                <a:ext uri="{FF2B5EF4-FFF2-40B4-BE49-F238E27FC236}">
                  <a16:creationId xmlns:a16="http://schemas.microsoft.com/office/drawing/2014/main" id="{FD51BEE8-9463-D3B1-2A9F-1027F0214534}"/>
                </a:ext>
              </a:extLst>
            </p:cNvPr>
            <p:cNvGrpSpPr>
              <a:grpSpLocks noChangeAspect="1"/>
            </p:cNvGrpSpPr>
            <p:nvPr/>
          </p:nvGrpSpPr>
          <p:grpSpPr>
            <a:xfrm>
              <a:off x="27330749" y="3142422"/>
              <a:ext cx="5983711" cy="2129994"/>
              <a:chOff x="0" y="0"/>
              <a:chExt cx="5953633" cy="2119287"/>
            </a:xfrm>
          </p:grpSpPr>
          <p:sp>
            <p:nvSpPr>
              <p:cNvPr id="80" name="Freeform 40">
                <a:extLst>
                  <a:ext uri="{FF2B5EF4-FFF2-40B4-BE49-F238E27FC236}">
                    <a16:creationId xmlns:a16="http://schemas.microsoft.com/office/drawing/2014/main" id="{968CCA8E-B79C-7FEC-F0FB-1F7D57BFD0D0}"/>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87" name="Group 86">
            <a:extLst>
              <a:ext uri="{FF2B5EF4-FFF2-40B4-BE49-F238E27FC236}">
                <a16:creationId xmlns:a16="http://schemas.microsoft.com/office/drawing/2014/main" id="{B0F0A34E-5024-BC5A-8122-C6C5E72D993A}"/>
              </a:ext>
            </a:extLst>
          </p:cNvPr>
          <p:cNvGrpSpPr/>
          <p:nvPr userDrawn="1"/>
        </p:nvGrpSpPr>
        <p:grpSpPr>
          <a:xfrm>
            <a:off x="10542215" y="6313475"/>
            <a:ext cx="806169" cy="156064"/>
            <a:chOff x="10436933" y="1424045"/>
            <a:chExt cx="3986384" cy="771716"/>
          </a:xfrm>
        </p:grpSpPr>
        <p:grpSp>
          <p:nvGrpSpPr>
            <p:cNvPr id="88" name="Group 2">
              <a:extLst>
                <a:ext uri="{FF2B5EF4-FFF2-40B4-BE49-F238E27FC236}">
                  <a16:creationId xmlns:a16="http://schemas.microsoft.com/office/drawing/2014/main" id="{16FD3969-4A42-3046-B69C-BB98003414EB}"/>
                </a:ext>
              </a:extLst>
            </p:cNvPr>
            <p:cNvGrpSpPr>
              <a:grpSpLocks noChangeAspect="1"/>
            </p:cNvGrpSpPr>
            <p:nvPr userDrawn="1"/>
          </p:nvGrpSpPr>
          <p:grpSpPr>
            <a:xfrm>
              <a:off x="10436933" y="1424045"/>
              <a:ext cx="852335" cy="771525"/>
              <a:chOff x="0" y="0"/>
              <a:chExt cx="1136447" cy="1028700"/>
            </a:xfrm>
          </p:grpSpPr>
          <p:sp>
            <p:nvSpPr>
              <p:cNvPr id="96" name="Freeform 3">
                <a:extLst>
                  <a:ext uri="{FF2B5EF4-FFF2-40B4-BE49-F238E27FC236}">
                    <a16:creationId xmlns:a16="http://schemas.microsoft.com/office/drawing/2014/main" id="{881A9200-45DB-DAD3-284E-8A990C16D6D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7" name="Freeform 4">
                <a:extLst>
                  <a:ext uri="{FF2B5EF4-FFF2-40B4-BE49-F238E27FC236}">
                    <a16:creationId xmlns:a16="http://schemas.microsoft.com/office/drawing/2014/main" id="{891E05AA-CD8B-A041-54E0-D58EC57C953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8" name="Freeform 5">
                <a:extLst>
                  <a:ext uri="{FF2B5EF4-FFF2-40B4-BE49-F238E27FC236}">
                    <a16:creationId xmlns:a16="http://schemas.microsoft.com/office/drawing/2014/main" id="{EC1A0B0A-C631-7CA4-91F3-BCEA671CF0C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9" name="Freeform 6">
                <a:extLst>
                  <a:ext uri="{FF2B5EF4-FFF2-40B4-BE49-F238E27FC236}">
                    <a16:creationId xmlns:a16="http://schemas.microsoft.com/office/drawing/2014/main" id="{122F6A13-E3A2-1240-BB5D-7C4D1CFFE81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00" name="Freeform 7">
                <a:extLst>
                  <a:ext uri="{FF2B5EF4-FFF2-40B4-BE49-F238E27FC236}">
                    <a16:creationId xmlns:a16="http://schemas.microsoft.com/office/drawing/2014/main" id="{A03207FB-7D19-6668-3DE4-441066082B7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01" name="Freeform 8">
                <a:extLst>
                  <a:ext uri="{FF2B5EF4-FFF2-40B4-BE49-F238E27FC236}">
                    <a16:creationId xmlns:a16="http://schemas.microsoft.com/office/drawing/2014/main" id="{A6A8E326-8FF6-ACAC-CC91-29B5C8F4D976}"/>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02" name="Freeform 9">
                <a:extLst>
                  <a:ext uri="{FF2B5EF4-FFF2-40B4-BE49-F238E27FC236}">
                    <a16:creationId xmlns:a16="http://schemas.microsoft.com/office/drawing/2014/main" id="{18F77468-5A94-DD8E-F4DB-560FCF4B671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03" name="Freeform 10">
                <a:extLst>
                  <a:ext uri="{FF2B5EF4-FFF2-40B4-BE49-F238E27FC236}">
                    <a16:creationId xmlns:a16="http://schemas.microsoft.com/office/drawing/2014/main" id="{50B445B5-14B0-02C6-A3A9-50621ABF96F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9" name="Group 11">
              <a:extLst>
                <a:ext uri="{FF2B5EF4-FFF2-40B4-BE49-F238E27FC236}">
                  <a16:creationId xmlns:a16="http://schemas.microsoft.com/office/drawing/2014/main" id="{FA7BA638-2D15-F550-65CC-BBA312B8C5C3}"/>
                </a:ext>
              </a:extLst>
            </p:cNvPr>
            <p:cNvGrpSpPr>
              <a:grpSpLocks noChangeAspect="1"/>
            </p:cNvGrpSpPr>
            <p:nvPr userDrawn="1"/>
          </p:nvGrpSpPr>
          <p:grpSpPr>
            <a:xfrm>
              <a:off x="11319520" y="1424226"/>
              <a:ext cx="3103797" cy="771535"/>
              <a:chOff x="0" y="0"/>
              <a:chExt cx="4138397" cy="1028713"/>
            </a:xfrm>
          </p:grpSpPr>
          <p:sp>
            <p:nvSpPr>
              <p:cNvPr id="90" name="Freeform 12">
                <a:extLst>
                  <a:ext uri="{FF2B5EF4-FFF2-40B4-BE49-F238E27FC236}">
                    <a16:creationId xmlns:a16="http://schemas.microsoft.com/office/drawing/2014/main" id="{9EA34E9E-F105-6013-4243-AC659CDA5FDF}"/>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91" name="Freeform 13">
                <a:extLst>
                  <a:ext uri="{FF2B5EF4-FFF2-40B4-BE49-F238E27FC236}">
                    <a16:creationId xmlns:a16="http://schemas.microsoft.com/office/drawing/2014/main" id="{958BD2BE-ABD1-44C2-FF04-E1CEEEA92FDE}"/>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2" name="Freeform 14">
                <a:extLst>
                  <a:ext uri="{FF2B5EF4-FFF2-40B4-BE49-F238E27FC236}">
                    <a16:creationId xmlns:a16="http://schemas.microsoft.com/office/drawing/2014/main" id="{8E217FCF-F4EF-12E2-BE19-F3C2B39D526A}"/>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93" name="Freeform 15">
                <a:extLst>
                  <a:ext uri="{FF2B5EF4-FFF2-40B4-BE49-F238E27FC236}">
                    <a16:creationId xmlns:a16="http://schemas.microsoft.com/office/drawing/2014/main" id="{AEFA38ED-D5BE-68E4-2D00-93A45A8A31B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94" name="Freeform 16">
                <a:extLst>
                  <a:ext uri="{FF2B5EF4-FFF2-40B4-BE49-F238E27FC236}">
                    <a16:creationId xmlns:a16="http://schemas.microsoft.com/office/drawing/2014/main" id="{B14FDEFD-759E-FF35-708D-148E5CD1092C}"/>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5" name="Freeform 17">
                <a:extLst>
                  <a:ext uri="{FF2B5EF4-FFF2-40B4-BE49-F238E27FC236}">
                    <a16:creationId xmlns:a16="http://schemas.microsoft.com/office/drawing/2014/main" id="{DA25ABEA-9604-ECBD-42B0-153C9AACC71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104" name="Google Shape;130;p55">
            <a:extLst>
              <a:ext uri="{FF2B5EF4-FFF2-40B4-BE49-F238E27FC236}">
                <a16:creationId xmlns:a16="http://schemas.microsoft.com/office/drawing/2014/main" id="{DFEE354D-2D62-F1EC-13BE-679023F2BE1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5" name="Straight Connector 104">
            <a:extLst>
              <a:ext uri="{FF2B5EF4-FFF2-40B4-BE49-F238E27FC236}">
                <a16:creationId xmlns:a16="http://schemas.microsoft.com/office/drawing/2014/main" id="{38330AE6-2807-16EA-C75F-8F541C481F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106" name="Text Placeholder 40">
            <a:extLst>
              <a:ext uri="{FF2B5EF4-FFF2-40B4-BE49-F238E27FC236}">
                <a16:creationId xmlns:a16="http://schemas.microsoft.com/office/drawing/2014/main" id="{40FE4E11-D20F-C4E3-3B36-A7412A3717D5}"/>
              </a:ext>
            </a:extLst>
          </p:cNvPr>
          <p:cNvSpPr>
            <a:spLocks noGrp="1"/>
          </p:cNvSpPr>
          <p:nvPr>
            <p:ph type="body" sz="quarter" idx="17" hasCustomPrompt="1"/>
          </p:nvPr>
        </p:nvSpPr>
        <p:spPr>
          <a:xfrm>
            <a:off x="790691" y="6300678"/>
            <a:ext cx="1084802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107" name="Rectangle 106">
            <a:extLst>
              <a:ext uri="{FF2B5EF4-FFF2-40B4-BE49-F238E27FC236}">
                <a16:creationId xmlns:a16="http://schemas.microsoft.com/office/drawing/2014/main" id="{755DA7BD-7D07-FF28-913E-2468E34FF496}"/>
              </a:ext>
            </a:extLst>
          </p:cNvPr>
          <p:cNvSpPr/>
          <p:nvPr userDrawn="1"/>
        </p:nvSpPr>
        <p:spPr>
          <a:xfrm>
            <a:off x="12250538"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3BB6721E-1933-4DFD-31DB-685DB77E91D6}"/>
              </a:ext>
            </a:extLst>
          </p:cNvPr>
          <p:cNvSpPr>
            <a:spLocks noGrp="1"/>
          </p:cNvSpPr>
          <p:nvPr>
            <p:ph type="body" sz="quarter" idx="30"/>
          </p:nvPr>
        </p:nvSpPr>
        <p:spPr>
          <a:xfrm>
            <a:off x="1524000" y="2672292"/>
            <a:ext cx="10091218" cy="599957"/>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 name="Text Placeholder 5">
            <a:extLst>
              <a:ext uri="{FF2B5EF4-FFF2-40B4-BE49-F238E27FC236}">
                <a16:creationId xmlns:a16="http://schemas.microsoft.com/office/drawing/2014/main" id="{AE7970BD-2AF0-BC3E-57F1-22D17A1730AF}"/>
              </a:ext>
            </a:extLst>
          </p:cNvPr>
          <p:cNvSpPr>
            <a:spLocks noGrp="1"/>
          </p:cNvSpPr>
          <p:nvPr>
            <p:ph type="body" sz="quarter" idx="31"/>
          </p:nvPr>
        </p:nvSpPr>
        <p:spPr>
          <a:xfrm>
            <a:off x="1524000" y="3548592"/>
            <a:ext cx="10091218" cy="599957"/>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4" name="Text Placeholder 5">
            <a:extLst>
              <a:ext uri="{FF2B5EF4-FFF2-40B4-BE49-F238E27FC236}">
                <a16:creationId xmlns:a16="http://schemas.microsoft.com/office/drawing/2014/main" id="{5EFF072B-8089-47A4-8B84-699570CB5849}"/>
              </a:ext>
            </a:extLst>
          </p:cNvPr>
          <p:cNvSpPr>
            <a:spLocks noGrp="1"/>
          </p:cNvSpPr>
          <p:nvPr>
            <p:ph type="body" sz="quarter" idx="32"/>
          </p:nvPr>
        </p:nvSpPr>
        <p:spPr>
          <a:xfrm>
            <a:off x="1524000" y="4424892"/>
            <a:ext cx="10091218" cy="599957"/>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 name="Text Placeholder 5">
            <a:extLst>
              <a:ext uri="{FF2B5EF4-FFF2-40B4-BE49-F238E27FC236}">
                <a16:creationId xmlns:a16="http://schemas.microsoft.com/office/drawing/2014/main" id="{4A1DEA91-FE1D-1558-44AE-8D1FCCC3A90E}"/>
              </a:ext>
            </a:extLst>
          </p:cNvPr>
          <p:cNvSpPr>
            <a:spLocks noGrp="1"/>
          </p:cNvSpPr>
          <p:nvPr>
            <p:ph type="body" sz="quarter" idx="33"/>
          </p:nvPr>
        </p:nvSpPr>
        <p:spPr>
          <a:xfrm>
            <a:off x="1524000" y="5272617"/>
            <a:ext cx="10091218" cy="599957"/>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4091806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Divisions Slide_2">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6F58D200-9D7F-6373-23CC-BA7F2A9D9946}"/>
              </a:ext>
            </a:extLst>
          </p:cNvPr>
          <p:cNvSpPr/>
          <p:nvPr userDrawn="1"/>
        </p:nvSpPr>
        <p:spPr>
          <a:xfrm>
            <a:off x="-2" y="0"/>
            <a:ext cx="12192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itle 55">
            <a:extLst>
              <a:ext uri="{FF2B5EF4-FFF2-40B4-BE49-F238E27FC236}">
                <a16:creationId xmlns:a16="http://schemas.microsoft.com/office/drawing/2014/main" id="{E7A92FFA-9B24-FE58-9035-15CD33BD1323}"/>
              </a:ext>
            </a:extLst>
          </p:cNvPr>
          <p:cNvSpPr>
            <a:spLocks noGrp="1"/>
          </p:cNvSpPr>
          <p:nvPr>
            <p:ph type="title" hasCustomPrompt="1"/>
          </p:nvPr>
        </p:nvSpPr>
        <p:spPr>
          <a:xfrm>
            <a:off x="464709" y="556280"/>
            <a:ext cx="9668643" cy="424732"/>
          </a:xfrm>
        </p:spPr>
        <p:txBody>
          <a:bodyPr wrap="square">
            <a:spAutoFit/>
          </a:bodyPr>
          <a:lstStyle>
            <a:lvl1pPr algn="l">
              <a:defRPr sz="2400">
                <a:solidFill>
                  <a:schemeClr val="bg1"/>
                </a:solidFill>
              </a:defRPr>
            </a:lvl1pPr>
          </a:lstStyle>
          <a:p>
            <a:r>
              <a:rPr lang="en-US"/>
              <a:t>Slide Title Goes Here</a:t>
            </a:r>
          </a:p>
        </p:txBody>
      </p:sp>
      <p:grpSp>
        <p:nvGrpSpPr>
          <p:cNvPr id="72" name="Group 18">
            <a:extLst>
              <a:ext uri="{FF2B5EF4-FFF2-40B4-BE49-F238E27FC236}">
                <a16:creationId xmlns:a16="http://schemas.microsoft.com/office/drawing/2014/main" id="{266FA082-1313-D99B-8969-72F45E79FAC7}"/>
              </a:ext>
            </a:extLst>
          </p:cNvPr>
          <p:cNvGrpSpPr/>
          <p:nvPr userDrawn="1"/>
        </p:nvGrpSpPr>
        <p:grpSpPr>
          <a:xfrm>
            <a:off x="9955370" y="148407"/>
            <a:ext cx="2635876" cy="582692"/>
            <a:chOff x="9464026" y="0"/>
            <a:chExt cx="23850434" cy="5272428"/>
          </a:xfrm>
        </p:grpSpPr>
        <p:grpSp>
          <p:nvGrpSpPr>
            <p:cNvPr id="73" name="Group 27">
              <a:extLst>
                <a:ext uri="{FF2B5EF4-FFF2-40B4-BE49-F238E27FC236}">
                  <a16:creationId xmlns:a16="http://schemas.microsoft.com/office/drawing/2014/main" id="{BA5241EE-CBBE-B334-EEF3-491E0241C919}"/>
                </a:ext>
              </a:extLst>
            </p:cNvPr>
            <p:cNvGrpSpPr>
              <a:grpSpLocks noChangeAspect="1"/>
            </p:cNvGrpSpPr>
            <p:nvPr/>
          </p:nvGrpSpPr>
          <p:grpSpPr>
            <a:xfrm>
              <a:off x="14163432" y="3142422"/>
              <a:ext cx="2130070" cy="2129866"/>
              <a:chOff x="0" y="0"/>
              <a:chExt cx="2119363" cy="2119160"/>
            </a:xfrm>
          </p:grpSpPr>
          <p:sp>
            <p:nvSpPr>
              <p:cNvPr id="86" name="Freeform 28">
                <a:extLst>
                  <a:ext uri="{FF2B5EF4-FFF2-40B4-BE49-F238E27FC236}">
                    <a16:creationId xmlns:a16="http://schemas.microsoft.com/office/drawing/2014/main" id="{D3BC122A-4261-ECD0-6513-B167BA0C1ED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4" name="Group 29">
              <a:extLst>
                <a:ext uri="{FF2B5EF4-FFF2-40B4-BE49-F238E27FC236}">
                  <a16:creationId xmlns:a16="http://schemas.microsoft.com/office/drawing/2014/main" id="{273F6188-BEB3-41B5-80B4-7D31A7576638}"/>
                </a:ext>
              </a:extLst>
            </p:cNvPr>
            <p:cNvGrpSpPr>
              <a:grpSpLocks noChangeAspect="1"/>
            </p:cNvGrpSpPr>
            <p:nvPr/>
          </p:nvGrpSpPr>
          <p:grpSpPr>
            <a:xfrm>
              <a:off x="9464026" y="0"/>
              <a:ext cx="7784824" cy="2129994"/>
              <a:chOff x="0" y="0"/>
              <a:chExt cx="7745692" cy="2119287"/>
            </a:xfrm>
          </p:grpSpPr>
          <p:sp>
            <p:nvSpPr>
              <p:cNvPr id="85" name="Freeform 30">
                <a:extLst>
                  <a:ext uri="{FF2B5EF4-FFF2-40B4-BE49-F238E27FC236}">
                    <a16:creationId xmlns:a16="http://schemas.microsoft.com/office/drawing/2014/main" id="{5E96609D-F636-744E-1012-ADC712883FF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5" name="Group 31">
              <a:extLst>
                <a:ext uri="{FF2B5EF4-FFF2-40B4-BE49-F238E27FC236}">
                  <a16:creationId xmlns:a16="http://schemas.microsoft.com/office/drawing/2014/main" id="{9A190D30-66F4-9263-F337-0CC569B0FBA9}"/>
                </a:ext>
              </a:extLst>
            </p:cNvPr>
            <p:cNvGrpSpPr>
              <a:grpSpLocks noChangeAspect="1"/>
            </p:cNvGrpSpPr>
            <p:nvPr/>
          </p:nvGrpSpPr>
          <p:grpSpPr>
            <a:xfrm>
              <a:off x="17990779" y="0"/>
              <a:ext cx="2130058" cy="2129853"/>
              <a:chOff x="0" y="0"/>
              <a:chExt cx="2119351" cy="2119147"/>
            </a:xfrm>
          </p:grpSpPr>
          <p:sp>
            <p:nvSpPr>
              <p:cNvPr id="84" name="Freeform 32">
                <a:extLst>
                  <a:ext uri="{FF2B5EF4-FFF2-40B4-BE49-F238E27FC236}">
                    <a16:creationId xmlns:a16="http://schemas.microsoft.com/office/drawing/2014/main" id="{B36A98FD-0E9B-B791-FC68-0FF1738479B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6" name="Group 33">
              <a:extLst>
                <a:ext uri="{FF2B5EF4-FFF2-40B4-BE49-F238E27FC236}">
                  <a16:creationId xmlns:a16="http://schemas.microsoft.com/office/drawing/2014/main" id="{7F68240E-30D6-D575-1707-5841467C1AF0}"/>
                </a:ext>
              </a:extLst>
            </p:cNvPr>
            <p:cNvGrpSpPr>
              <a:grpSpLocks noChangeAspect="1"/>
            </p:cNvGrpSpPr>
            <p:nvPr/>
          </p:nvGrpSpPr>
          <p:grpSpPr>
            <a:xfrm>
              <a:off x="17011180" y="3142434"/>
              <a:ext cx="6754079" cy="2129994"/>
              <a:chOff x="0" y="0"/>
              <a:chExt cx="6720129" cy="2119287"/>
            </a:xfrm>
          </p:grpSpPr>
          <p:sp>
            <p:nvSpPr>
              <p:cNvPr id="83" name="Freeform 34">
                <a:extLst>
                  <a:ext uri="{FF2B5EF4-FFF2-40B4-BE49-F238E27FC236}">
                    <a16:creationId xmlns:a16="http://schemas.microsoft.com/office/drawing/2014/main" id="{DEA400D0-FC94-5F54-CC08-FD125DB2250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7" name="Group 35">
              <a:extLst>
                <a:ext uri="{FF2B5EF4-FFF2-40B4-BE49-F238E27FC236}">
                  <a16:creationId xmlns:a16="http://schemas.microsoft.com/office/drawing/2014/main" id="{AA3F37F7-7E7F-E3F3-3487-43BEDBC194E9}"/>
                </a:ext>
              </a:extLst>
            </p:cNvPr>
            <p:cNvGrpSpPr>
              <a:grpSpLocks noChangeAspect="1"/>
            </p:cNvGrpSpPr>
            <p:nvPr/>
          </p:nvGrpSpPr>
          <p:grpSpPr>
            <a:xfrm>
              <a:off x="24482976" y="3142422"/>
              <a:ext cx="2130070" cy="2129866"/>
              <a:chOff x="0" y="0"/>
              <a:chExt cx="2119363" cy="2119160"/>
            </a:xfrm>
          </p:grpSpPr>
          <p:sp>
            <p:nvSpPr>
              <p:cNvPr id="82" name="Freeform 36">
                <a:extLst>
                  <a:ext uri="{FF2B5EF4-FFF2-40B4-BE49-F238E27FC236}">
                    <a16:creationId xmlns:a16="http://schemas.microsoft.com/office/drawing/2014/main" id="{776BF78F-FBD8-CDFE-3919-4ADD88054A7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78" name="Group 37">
              <a:extLst>
                <a:ext uri="{FF2B5EF4-FFF2-40B4-BE49-F238E27FC236}">
                  <a16:creationId xmlns:a16="http://schemas.microsoft.com/office/drawing/2014/main" id="{DE9060FD-AB69-542A-4DC3-B92305A310D3}"/>
                </a:ext>
              </a:extLst>
            </p:cNvPr>
            <p:cNvGrpSpPr>
              <a:grpSpLocks noChangeAspect="1"/>
            </p:cNvGrpSpPr>
            <p:nvPr/>
          </p:nvGrpSpPr>
          <p:grpSpPr>
            <a:xfrm>
              <a:off x="20862753" y="0"/>
              <a:ext cx="12451707" cy="2129994"/>
              <a:chOff x="0" y="0"/>
              <a:chExt cx="12389117" cy="2119287"/>
            </a:xfrm>
          </p:grpSpPr>
          <p:sp>
            <p:nvSpPr>
              <p:cNvPr id="81" name="Freeform 38">
                <a:extLst>
                  <a:ext uri="{FF2B5EF4-FFF2-40B4-BE49-F238E27FC236}">
                    <a16:creationId xmlns:a16="http://schemas.microsoft.com/office/drawing/2014/main" id="{19589EDA-0F77-80A4-4239-5D1F6B79482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79" name="Group 39">
              <a:extLst>
                <a:ext uri="{FF2B5EF4-FFF2-40B4-BE49-F238E27FC236}">
                  <a16:creationId xmlns:a16="http://schemas.microsoft.com/office/drawing/2014/main" id="{FD51BEE8-9463-D3B1-2A9F-1027F0214534}"/>
                </a:ext>
              </a:extLst>
            </p:cNvPr>
            <p:cNvGrpSpPr>
              <a:grpSpLocks noChangeAspect="1"/>
            </p:cNvGrpSpPr>
            <p:nvPr/>
          </p:nvGrpSpPr>
          <p:grpSpPr>
            <a:xfrm>
              <a:off x="27330749" y="3142422"/>
              <a:ext cx="5983711" cy="2129994"/>
              <a:chOff x="0" y="0"/>
              <a:chExt cx="5953633" cy="2119287"/>
            </a:xfrm>
          </p:grpSpPr>
          <p:sp>
            <p:nvSpPr>
              <p:cNvPr id="80" name="Freeform 40">
                <a:extLst>
                  <a:ext uri="{FF2B5EF4-FFF2-40B4-BE49-F238E27FC236}">
                    <a16:creationId xmlns:a16="http://schemas.microsoft.com/office/drawing/2014/main" id="{968CCA8E-B79C-7FEC-F0FB-1F7D57BFD0D0}"/>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2" name="Group 1">
            <a:extLst>
              <a:ext uri="{FF2B5EF4-FFF2-40B4-BE49-F238E27FC236}">
                <a16:creationId xmlns:a16="http://schemas.microsoft.com/office/drawing/2014/main" id="{E2D7A13E-CAAD-FCF6-AE7C-F9201DF042CD}"/>
              </a:ext>
            </a:extLst>
          </p:cNvPr>
          <p:cNvGrpSpPr/>
          <p:nvPr userDrawn="1"/>
        </p:nvGrpSpPr>
        <p:grpSpPr>
          <a:xfrm>
            <a:off x="10542215" y="6542928"/>
            <a:ext cx="806169" cy="156064"/>
            <a:chOff x="10436933" y="1424045"/>
            <a:chExt cx="3986384" cy="771716"/>
          </a:xfrm>
          <a:solidFill>
            <a:schemeClr val="bg1"/>
          </a:solidFill>
        </p:grpSpPr>
        <p:grpSp>
          <p:nvGrpSpPr>
            <p:cNvPr id="3" name="Group 2">
              <a:extLst>
                <a:ext uri="{FF2B5EF4-FFF2-40B4-BE49-F238E27FC236}">
                  <a16:creationId xmlns:a16="http://schemas.microsoft.com/office/drawing/2014/main" id="{12DE17CD-ADE8-929C-1E64-72816AC8C3AC}"/>
                </a:ext>
              </a:extLst>
            </p:cNvPr>
            <p:cNvGrpSpPr>
              <a:grpSpLocks noChangeAspect="1"/>
            </p:cNvGrpSpPr>
            <p:nvPr userDrawn="1"/>
          </p:nvGrpSpPr>
          <p:grpSpPr>
            <a:xfrm>
              <a:off x="10436933" y="1424045"/>
              <a:ext cx="852335" cy="771525"/>
              <a:chOff x="0" y="0"/>
              <a:chExt cx="1136447" cy="1028700"/>
            </a:xfrm>
            <a:grpFill/>
          </p:grpSpPr>
          <p:sp>
            <p:nvSpPr>
              <p:cNvPr id="13" name="Freeform 3">
                <a:extLst>
                  <a:ext uri="{FF2B5EF4-FFF2-40B4-BE49-F238E27FC236}">
                    <a16:creationId xmlns:a16="http://schemas.microsoft.com/office/drawing/2014/main" id="{4D58685F-C669-DDE7-850F-53C4B107B84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4" name="Freeform 4">
                <a:extLst>
                  <a:ext uri="{FF2B5EF4-FFF2-40B4-BE49-F238E27FC236}">
                    <a16:creationId xmlns:a16="http://schemas.microsoft.com/office/drawing/2014/main" id="{291B6048-6978-6BBC-1422-04194A813DFE}"/>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5" name="Freeform 5">
                <a:extLst>
                  <a:ext uri="{FF2B5EF4-FFF2-40B4-BE49-F238E27FC236}">
                    <a16:creationId xmlns:a16="http://schemas.microsoft.com/office/drawing/2014/main" id="{CE1B1588-A1F5-B08A-1611-AED5E3B21A7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6" name="Freeform 6">
                <a:extLst>
                  <a:ext uri="{FF2B5EF4-FFF2-40B4-BE49-F238E27FC236}">
                    <a16:creationId xmlns:a16="http://schemas.microsoft.com/office/drawing/2014/main" id="{17521EFC-4F2B-9CC8-7E33-D48A2D07CD1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7" name="Freeform 7">
                <a:extLst>
                  <a:ext uri="{FF2B5EF4-FFF2-40B4-BE49-F238E27FC236}">
                    <a16:creationId xmlns:a16="http://schemas.microsoft.com/office/drawing/2014/main" id="{8D070C5E-2931-F527-4747-264F2D20C2E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8" name="Freeform 8">
                <a:extLst>
                  <a:ext uri="{FF2B5EF4-FFF2-40B4-BE49-F238E27FC236}">
                    <a16:creationId xmlns:a16="http://schemas.microsoft.com/office/drawing/2014/main" id="{B57EF54C-92D6-3A33-703B-0046EAE283EE}"/>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9" name="Freeform 9">
                <a:extLst>
                  <a:ext uri="{FF2B5EF4-FFF2-40B4-BE49-F238E27FC236}">
                    <a16:creationId xmlns:a16="http://schemas.microsoft.com/office/drawing/2014/main" id="{A09534AA-6A51-4954-BAC9-5EB7E759EC9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0" name="Freeform 10">
                <a:extLst>
                  <a:ext uri="{FF2B5EF4-FFF2-40B4-BE49-F238E27FC236}">
                    <a16:creationId xmlns:a16="http://schemas.microsoft.com/office/drawing/2014/main" id="{50CAEFED-7D16-0DD2-FDC5-38B1E66E2E2C}"/>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4" name="Group 11">
              <a:extLst>
                <a:ext uri="{FF2B5EF4-FFF2-40B4-BE49-F238E27FC236}">
                  <a16:creationId xmlns:a16="http://schemas.microsoft.com/office/drawing/2014/main" id="{35E7BCA8-46DC-B938-7CB4-6936E9C35AE3}"/>
                </a:ext>
              </a:extLst>
            </p:cNvPr>
            <p:cNvGrpSpPr>
              <a:grpSpLocks noChangeAspect="1"/>
            </p:cNvGrpSpPr>
            <p:nvPr userDrawn="1"/>
          </p:nvGrpSpPr>
          <p:grpSpPr>
            <a:xfrm>
              <a:off x="11319520" y="1424226"/>
              <a:ext cx="3103797" cy="771535"/>
              <a:chOff x="0" y="0"/>
              <a:chExt cx="4138397" cy="1028713"/>
            </a:xfrm>
            <a:grpFill/>
          </p:grpSpPr>
          <p:sp>
            <p:nvSpPr>
              <p:cNvPr id="7" name="Freeform 12">
                <a:extLst>
                  <a:ext uri="{FF2B5EF4-FFF2-40B4-BE49-F238E27FC236}">
                    <a16:creationId xmlns:a16="http://schemas.microsoft.com/office/drawing/2014/main" id="{6BB01E01-7556-1E7E-71F8-1B9B2133473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8" name="Freeform 13">
                <a:extLst>
                  <a:ext uri="{FF2B5EF4-FFF2-40B4-BE49-F238E27FC236}">
                    <a16:creationId xmlns:a16="http://schemas.microsoft.com/office/drawing/2014/main" id="{D3977155-1AD8-4669-92BA-E648CAC757C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 name="Freeform 14">
                <a:extLst>
                  <a:ext uri="{FF2B5EF4-FFF2-40B4-BE49-F238E27FC236}">
                    <a16:creationId xmlns:a16="http://schemas.microsoft.com/office/drawing/2014/main" id="{FC37993F-87BB-D3DA-CDDB-E3C4C59EA1C3}"/>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10" name="Freeform 15">
                <a:extLst>
                  <a:ext uri="{FF2B5EF4-FFF2-40B4-BE49-F238E27FC236}">
                    <a16:creationId xmlns:a16="http://schemas.microsoft.com/office/drawing/2014/main" id="{74D32C97-F5BD-0028-3096-84EDB5DA276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11" name="Freeform 16">
                <a:extLst>
                  <a:ext uri="{FF2B5EF4-FFF2-40B4-BE49-F238E27FC236}">
                    <a16:creationId xmlns:a16="http://schemas.microsoft.com/office/drawing/2014/main" id="{8B3D0107-D5E9-C6E5-7A2A-B64C9DAE3F7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12" name="Freeform 17">
                <a:extLst>
                  <a:ext uri="{FF2B5EF4-FFF2-40B4-BE49-F238E27FC236}">
                    <a16:creationId xmlns:a16="http://schemas.microsoft.com/office/drawing/2014/main" id="{DC5F074F-A005-808B-F224-0F9771965D2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cxnSp>
        <p:nvCxnSpPr>
          <p:cNvPr id="21" name="Straight Connector 20">
            <a:extLst>
              <a:ext uri="{FF2B5EF4-FFF2-40B4-BE49-F238E27FC236}">
                <a16:creationId xmlns:a16="http://schemas.microsoft.com/office/drawing/2014/main" id="{04F4C746-FB97-D3B2-F0CA-67A2AA1A3270}"/>
              </a:ext>
            </a:extLst>
          </p:cNvPr>
          <p:cNvCxnSpPr>
            <a:cxnSpLocks/>
          </p:cNvCxnSpPr>
          <p:nvPr userDrawn="1"/>
        </p:nvCxnSpPr>
        <p:spPr>
          <a:xfrm>
            <a:off x="11482087" y="6564964"/>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Text Placeholder 40">
            <a:extLst>
              <a:ext uri="{FF2B5EF4-FFF2-40B4-BE49-F238E27FC236}">
                <a16:creationId xmlns:a16="http://schemas.microsoft.com/office/drawing/2014/main" id="{BEBF2A95-3010-92ED-1638-545F47A03AA3}"/>
              </a:ext>
            </a:extLst>
          </p:cNvPr>
          <p:cNvSpPr>
            <a:spLocks noGrp="1"/>
          </p:cNvSpPr>
          <p:nvPr>
            <p:ph type="body" sz="quarter" idx="17" hasCustomPrompt="1"/>
          </p:nvPr>
        </p:nvSpPr>
        <p:spPr>
          <a:xfrm>
            <a:off x="464711" y="6518995"/>
            <a:ext cx="10017214" cy="21698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endParaRPr lang="en-US"/>
          </a:p>
        </p:txBody>
      </p:sp>
      <p:sp>
        <p:nvSpPr>
          <p:cNvPr id="23" name="Google Shape;130;p55">
            <a:extLst>
              <a:ext uri="{FF2B5EF4-FFF2-40B4-BE49-F238E27FC236}">
                <a16:creationId xmlns:a16="http://schemas.microsoft.com/office/drawing/2014/main" id="{D2EE95F3-62F7-CF6C-BB9B-5383E9D3FC69}"/>
              </a:ext>
            </a:extLst>
          </p:cNvPr>
          <p:cNvSpPr txBox="1">
            <a:spLocks/>
          </p:cNvSpPr>
          <p:nvPr userDrawn="1"/>
        </p:nvSpPr>
        <p:spPr>
          <a:xfrm>
            <a:off x="11497356" y="6426667"/>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sp>
        <p:nvSpPr>
          <p:cNvPr id="24" name="Rectangle 23">
            <a:extLst>
              <a:ext uri="{FF2B5EF4-FFF2-40B4-BE49-F238E27FC236}">
                <a16:creationId xmlns:a16="http://schemas.microsoft.com/office/drawing/2014/main" id="{3FFD2E18-1429-6700-9F64-5C287A9FABE7}"/>
              </a:ext>
            </a:extLst>
          </p:cNvPr>
          <p:cNvSpPr/>
          <p:nvPr userDrawn="1"/>
        </p:nvSpPr>
        <p:spPr>
          <a:xfrm>
            <a:off x="12165873"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3C55C2C6-6CF3-683A-C6C4-148908BA725A}"/>
              </a:ext>
            </a:extLst>
          </p:cNvPr>
          <p:cNvSpPr>
            <a:spLocks noGrp="1"/>
          </p:cNvSpPr>
          <p:nvPr>
            <p:ph type="body" sz="quarter" idx="29"/>
          </p:nvPr>
        </p:nvSpPr>
        <p:spPr>
          <a:xfrm>
            <a:off x="1524000" y="1795992"/>
            <a:ext cx="10091218" cy="599957"/>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6" name="Text Placeholder 5">
            <a:extLst>
              <a:ext uri="{FF2B5EF4-FFF2-40B4-BE49-F238E27FC236}">
                <a16:creationId xmlns:a16="http://schemas.microsoft.com/office/drawing/2014/main" id="{0AF26E86-797B-6992-627A-47D4920D7221}"/>
              </a:ext>
            </a:extLst>
          </p:cNvPr>
          <p:cNvSpPr>
            <a:spLocks noGrp="1"/>
          </p:cNvSpPr>
          <p:nvPr>
            <p:ph type="body" sz="quarter" idx="30"/>
          </p:nvPr>
        </p:nvSpPr>
        <p:spPr>
          <a:xfrm>
            <a:off x="1524000" y="2672292"/>
            <a:ext cx="10091218" cy="599957"/>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7" name="Text Placeholder 5">
            <a:extLst>
              <a:ext uri="{FF2B5EF4-FFF2-40B4-BE49-F238E27FC236}">
                <a16:creationId xmlns:a16="http://schemas.microsoft.com/office/drawing/2014/main" id="{D9C2EDB1-CCBD-EE03-FC44-0C2D17C6A0F8}"/>
              </a:ext>
            </a:extLst>
          </p:cNvPr>
          <p:cNvSpPr>
            <a:spLocks noGrp="1"/>
          </p:cNvSpPr>
          <p:nvPr>
            <p:ph type="body" sz="quarter" idx="31"/>
          </p:nvPr>
        </p:nvSpPr>
        <p:spPr>
          <a:xfrm>
            <a:off x="1524000" y="3548592"/>
            <a:ext cx="10091218" cy="599957"/>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8" name="Text Placeholder 5">
            <a:extLst>
              <a:ext uri="{FF2B5EF4-FFF2-40B4-BE49-F238E27FC236}">
                <a16:creationId xmlns:a16="http://schemas.microsoft.com/office/drawing/2014/main" id="{5484D95D-24EA-E426-5354-C22C0788779F}"/>
              </a:ext>
            </a:extLst>
          </p:cNvPr>
          <p:cNvSpPr>
            <a:spLocks noGrp="1"/>
          </p:cNvSpPr>
          <p:nvPr>
            <p:ph type="body" sz="quarter" idx="32"/>
          </p:nvPr>
        </p:nvSpPr>
        <p:spPr>
          <a:xfrm>
            <a:off x="1524000" y="4424892"/>
            <a:ext cx="10091218" cy="599957"/>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9" name="Text Placeholder 5">
            <a:extLst>
              <a:ext uri="{FF2B5EF4-FFF2-40B4-BE49-F238E27FC236}">
                <a16:creationId xmlns:a16="http://schemas.microsoft.com/office/drawing/2014/main" id="{A7AC22CE-FA4F-9642-7CD8-89B7E5772E18}"/>
              </a:ext>
            </a:extLst>
          </p:cNvPr>
          <p:cNvSpPr>
            <a:spLocks noGrp="1"/>
          </p:cNvSpPr>
          <p:nvPr>
            <p:ph type="body" sz="quarter" idx="33"/>
          </p:nvPr>
        </p:nvSpPr>
        <p:spPr>
          <a:xfrm>
            <a:off x="1524000" y="5272617"/>
            <a:ext cx="10091218" cy="599957"/>
          </a:xfrm>
        </p:spPr>
        <p:txBody>
          <a:bodyPr>
            <a:noAutofit/>
          </a:bodyPr>
          <a:lstStyle>
            <a:lvl1pPr marL="0" indent="0" algn="l">
              <a:buNone/>
              <a:defRPr sz="1200">
                <a:solidFill>
                  <a:schemeClr val="bg1"/>
                </a:solidFill>
              </a:defRPr>
            </a:lvl1pPr>
            <a:lvl2pPr marL="457200" indent="0" algn="l">
              <a:buNone/>
              <a:defRPr sz="1200">
                <a:solidFill>
                  <a:schemeClr val="bg1"/>
                </a:solidFill>
              </a:defRPr>
            </a:lvl2pPr>
            <a:lvl3pPr marL="914400" indent="0" algn="l">
              <a:buNone/>
              <a:defRPr sz="1200">
                <a:solidFill>
                  <a:schemeClr val="bg1"/>
                </a:solidFill>
              </a:defRPr>
            </a:lvl3pPr>
            <a:lvl4pPr marL="1371600" indent="0" algn="l">
              <a:buNone/>
              <a:defRPr sz="1200">
                <a:solidFill>
                  <a:schemeClr val="bg1"/>
                </a:solidFill>
              </a:defRPr>
            </a:lvl4pPr>
            <a:lvl5pPr marL="1828800" indent="0" algn="l">
              <a:buNone/>
              <a:defRPr sz="12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868967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pictures_Navy BG">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2307771" y="1409702"/>
            <a:ext cx="6161315" cy="4038597"/>
          </a:xfrm>
        </p:spPr>
        <p:txBody>
          <a:bodyPr anchor="ctr">
            <a:normAutofit/>
          </a:bodyPr>
          <a:lstStyle>
            <a:lvl1pPr marL="0" indent="0" algn="ctr">
              <a:lnSpc>
                <a:spcPts val="2700"/>
              </a:lnSpc>
              <a:spcBef>
                <a:spcPts val="0"/>
              </a:spcBef>
              <a:buFont typeface="Arial" panose="020B0604020202020204" pitchFamily="34" charset="0"/>
              <a:buNone/>
              <a:defRPr sz="2400">
                <a:solidFill>
                  <a:schemeClr val="bg1"/>
                </a:solidFill>
                <a:latin typeface="Montserrat" panose="02000505000000020004" pitchFamily="2" charset="77"/>
              </a:defRPr>
            </a:lvl1pPr>
          </a:lstStyle>
          <a:p>
            <a:pPr lvl="0"/>
            <a:r>
              <a:rPr lang="en-US"/>
              <a:t>Click to edit Master text styles</a:t>
            </a:r>
          </a:p>
        </p:txBody>
      </p:sp>
      <p:sp>
        <p:nvSpPr>
          <p:cNvPr id="48" name="Rectangle 47">
            <a:extLst>
              <a:ext uri="{FF2B5EF4-FFF2-40B4-BE49-F238E27FC236}">
                <a16:creationId xmlns:a16="http://schemas.microsoft.com/office/drawing/2014/main" id="{88F57573-E6FB-3D29-5492-B472D4587BCD}"/>
              </a:ext>
            </a:extLst>
          </p:cNvPr>
          <p:cNvSpPr/>
          <p:nvPr userDrawn="1"/>
        </p:nvSpPr>
        <p:spPr>
          <a:xfrm>
            <a:off x="-1392482" y="-1"/>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3">
            <a:extLst>
              <a:ext uri="{FF2B5EF4-FFF2-40B4-BE49-F238E27FC236}">
                <a16:creationId xmlns:a16="http://schemas.microsoft.com/office/drawing/2014/main" id="{C6D98226-E97A-CF7B-44AA-2A5D4EC473CC}"/>
              </a:ext>
            </a:extLst>
          </p:cNvPr>
          <p:cNvSpPr>
            <a:spLocks noGrp="1"/>
          </p:cNvSpPr>
          <p:nvPr>
            <p:ph type="pic" idx="15"/>
          </p:nvPr>
        </p:nvSpPr>
        <p:spPr>
          <a:xfrm>
            <a:off x="8371272" y="-2"/>
            <a:ext cx="4068792" cy="2762551"/>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8" name="Picture Placeholder 3">
            <a:extLst>
              <a:ext uri="{FF2B5EF4-FFF2-40B4-BE49-F238E27FC236}">
                <a16:creationId xmlns:a16="http://schemas.microsoft.com/office/drawing/2014/main" id="{BE40CABE-CB3D-064E-A6A5-09A28B69D9E5}"/>
              </a:ext>
            </a:extLst>
          </p:cNvPr>
          <p:cNvSpPr>
            <a:spLocks noGrp="1"/>
          </p:cNvSpPr>
          <p:nvPr>
            <p:ph type="pic" idx="18"/>
          </p:nvPr>
        </p:nvSpPr>
        <p:spPr>
          <a:xfrm>
            <a:off x="-42611" y="3538986"/>
            <a:ext cx="3059834" cy="2762551"/>
          </a:xfrm>
          <a:prstGeom prst="flowChartDelay">
            <a:avLst/>
          </a:pr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9" name="Group 8">
            <a:extLst>
              <a:ext uri="{FF2B5EF4-FFF2-40B4-BE49-F238E27FC236}">
                <a16:creationId xmlns:a16="http://schemas.microsoft.com/office/drawing/2014/main" id="{03AAC724-694D-223E-2A40-69AB9FDC908D}"/>
              </a:ext>
            </a:extLst>
          </p:cNvPr>
          <p:cNvGrpSpPr/>
          <p:nvPr userDrawn="1"/>
        </p:nvGrpSpPr>
        <p:grpSpPr>
          <a:xfrm>
            <a:off x="10542215" y="6542928"/>
            <a:ext cx="806169" cy="156064"/>
            <a:chOff x="10436933" y="1424045"/>
            <a:chExt cx="3986384" cy="771716"/>
          </a:xfrm>
          <a:solidFill>
            <a:schemeClr val="bg1"/>
          </a:solidFill>
        </p:grpSpPr>
        <p:grpSp>
          <p:nvGrpSpPr>
            <p:cNvPr id="10" name="Group 2">
              <a:extLst>
                <a:ext uri="{FF2B5EF4-FFF2-40B4-BE49-F238E27FC236}">
                  <a16:creationId xmlns:a16="http://schemas.microsoft.com/office/drawing/2014/main" id="{FA25341C-78F9-FF19-E291-878957BA9DDB}"/>
                </a:ext>
              </a:extLst>
            </p:cNvPr>
            <p:cNvGrpSpPr>
              <a:grpSpLocks noChangeAspect="1"/>
            </p:cNvGrpSpPr>
            <p:nvPr userDrawn="1"/>
          </p:nvGrpSpPr>
          <p:grpSpPr>
            <a:xfrm>
              <a:off x="10436933" y="1424045"/>
              <a:ext cx="852335" cy="771525"/>
              <a:chOff x="0" y="0"/>
              <a:chExt cx="1136447" cy="1028700"/>
            </a:xfrm>
            <a:grpFill/>
          </p:grpSpPr>
          <p:sp>
            <p:nvSpPr>
              <p:cNvPr id="18" name="Freeform 3">
                <a:extLst>
                  <a:ext uri="{FF2B5EF4-FFF2-40B4-BE49-F238E27FC236}">
                    <a16:creationId xmlns:a16="http://schemas.microsoft.com/office/drawing/2014/main" id="{C58AA54D-1E53-D561-5C85-F43C82561D0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9" name="Freeform 4">
                <a:extLst>
                  <a:ext uri="{FF2B5EF4-FFF2-40B4-BE49-F238E27FC236}">
                    <a16:creationId xmlns:a16="http://schemas.microsoft.com/office/drawing/2014/main" id="{ED86D830-271E-019F-310F-3C73FBEB577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20" name="Freeform 5">
                <a:extLst>
                  <a:ext uri="{FF2B5EF4-FFF2-40B4-BE49-F238E27FC236}">
                    <a16:creationId xmlns:a16="http://schemas.microsoft.com/office/drawing/2014/main" id="{119DA35A-0D22-3D63-19A1-6D0E6F607DE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21" name="Freeform 6">
                <a:extLst>
                  <a:ext uri="{FF2B5EF4-FFF2-40B4-BE49-F238E27FC236}">
                    <a16:creationId xmlns:a16="http://schemas.microsoft.com/office/drawing/2014/main" id="{BF09267E-699C-9F07-242B-696FF406767A}"/>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22" name="Freeform 7">
                <a:extLst>
                  <a:ext uri="{FF2B5EF4-FFF2-40B4-BE49-F238E27FC236}">
                    <a16:creationId xmlns:a16="http://schemas.microsoft.com/office/drawing/2014/main" id="{50AA4DD1-8BBC-FB86-16D2-3F0414ACECC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3" name="Freeform 8">
                <a:extLst>
                  <a:ext uri="{FF2B5EF4-FFF2-40B4-BE49-F238E27FC236}">
                    <a16:creationId xmlns:a16="http://schemas.microsoft.com/office/drawing/2014/main" id="{72E2CDE1-4078-65B6-A463-3F65CDA0528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4" name="Freeform 9">
                <a:extLst>
                  <a:ext uri="{FF2B5EF4-FFF2-40B4-BE49-F238E27FC236}">
                    <a16:creationId xmlns:a16="http://schemas.microsoft.com/office/drawing/2014/main" id="{8FE18F3D-BBE4-0E0C-B045-1A40B110722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5" name="Freeform 10">
                <a:extLst>
                  <a:ext uri="{FF2B5EF4-FFF2-40B4-BE49-F238E27FC236}">
                    <a16:creationId xmlns:a16="http://schemas.microsoft.com/office/drawing/2014/main" id="{E6E0828B-4AAA-278D-5CD6-AE09A269DD71}"/>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11" name="Group 11">
              <a:extLst>
                <a:ext uri="{FF2B5EF4-FFF2-40B4-BE49-F238E27FC236}">
                  <a16:creationId xmlns:a16="http://schemas.microsoft.com/office/drawing/2014/main" id="{EC297131-533A-1B82-6892-195B1D630E69}"/>
                </a:ext>
              </a:extLst>
            </p:cNvPr>
            <p:cNvGrpSpPr>
              <a:grpSpLocks noChangeAspect="1"/>
            </p:cNvGrpSpPr>
            <p:nvPr userDrawn="1"/>
          </p:nvGrpSpPr>
          <p:grpSpPr>
            <a:xfrm>
              <a:off x="11319520" y="1424226"/>
              <a:ext cx="3103797" cy="771535"/>
              <a:chOff x="0" y="0"/>
              <a:chExt cx="4138397" cy="1028713"/>
            </a:xfrm>
            <a:grpFill/>
          </p:grpSpPr>
          <p:sp>
            <p:nvSpPr>
              <p:cNvPr id="12" name="Freeform 12">
                <a:extLst>
                  <a:ext uri="{FF2B5EF4-FFF2-40B4-BE49-F238E27FC236}">
                    <a16:creationId xmlns:a16="http://schemas.microsoft.com/office/drawing/2014/main" id="{FBF8FA4D-C18E-D83E-C977-67A6F6799C74}"/>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13" name="Freeform 13">
                <a:extLst>
                  <a:ext uri="{FF2B5EF4-FFF2-40B4-BE49-F238E27FC236}">
                    <a16:creationId xmlns:a16="http://schemas.microsoft.com/office/drawing/2014/main" id="{CD9E6627-E66F-9E9D-4AB0-AD6297D3168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14" name="Freeform 14">
                <a:extLst>
                  <a:ext uri="{FF2B5EF4-FFF2-40B4-BE49-F238E27FC236}">
                    <a16:creationId xmlns:a16="http://schemas.microsoft.com/office/drawing/2014/main" id="{7FB74376-9FA7-2CAF-5723-67EF28A80AE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15" name="Freeform 15">
                <a:extLst>
                  <a:ext uri="{FF2B5EF4-FFF2-40B4-BE49-F238E27FC236}">
                    <a16:creationId xmlns:a16="http://schemas.microsoft.com/office/drawing/2014/main" id="{F6A2E1F4-B3FE-A294-E25F-2DB5457B216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16" name="Freeform 16">
                <a:extLst>
                  <a:ext uri="{FF2B5EF4-FFF2-40B4-BE49-F238E27FC236}">
                    <a16:creationId xmlns:a16="http://schemas.microsoft.com/office/drawing/2014/main" id="{9BC7BE0B-10CB-0927-EF3D-07E8E12EBAE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17" name="Freeform 17">
                <a:extLst>
                  <a:ext uri="{FF2B5EF4-FFF2-40B4-BE49-F238E27FC236}">
                    <a16:creationId xmlns:a16="http://schemas.microsoft.com/office/drawing/2014/main" id="{95E498D2-8F65-61BA-99F8-665959B53F1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cxnSp>
        <p:nvCxnSpPr>
          <p:cNvPr id="46" name="Straight Connector 45">
            <a:extLst>
              <a:ext uri="{FF2B5EF4-FFF2-40B4-BE49-F238E27FC236}">
                <a16:creationId xmlns:a16="http://schemas.microsoft.com/office/drawing/2014/main" id="{E763F068-33E9-05BB-B7FE-5FE268575365}"/>
              </a:ext>
            </a:extLst>
          </p:cNvPr>
          <p:cNvCxnSpPr>
            <a:cxnSpLocks/>
          </p:cNvCxnSpPr>
          <p:nvPr userDrawn="1"/>
        </p:nvCxnSpPr>
        <p:spPr>
          <a:xfrm>
            <a:off x="11482087" y="6564964"/>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49" name="Text Placeholder 40">
            <a:extLst>
              <a:ext uri="{FF2B5EF4-FFF2-40B4-BE49-F238E27FC236}">
                <a16:creationId xmlns:a16="http://schemas.microsoft.com/office/drawing/2014/main" id="{F30AC762-8EBD-1B60-922B-38513E483590}"/>
              </a:ext>
            </a:extLst>
          </p:cNvPr>
          <p:cNvSpPr>
            <a:spLocks noGrp="1"/>
          </p:cNvSpPr>
          <p:nvPr>
            <p:ph type="body" sz="quarter" idx="17" hasCustomPrompt="1"/>
          </p:nvPr>
        </p:nvSpPr>
        <p:spPr>
          <a:xfrm>
            <a:off x="464711" y="6518995"/>
            <a:ext cx="10017214" cy="21698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endParaRPr lang="en-US"/>
          </a:p>
        </p:txBody>
      </p:sp>
      <p:sp>
        <p:nvSpPr>
          <p:cNvPr id="50" name="Google Shape;130;p55">
            <a:extLst>
              <a:ext uri="{FF2B5EF4-FFF2-40B4-BE49-F238E27FC236}">
                <a16:creationId xmlns:a16="http://schemas.microsoft.com/office/drawing/2014/main" id="{9A895D02-FEE1-2B61-8B9C-047C6CAFF7AA}"/>
              </a:ext>
            </a:extLst>
          </p:cNvPr>
          <p:cNvSpPr txBox="1">
            <a:spLocks/>
          </p:cNvSpPr>
          <p:nvPr userDrawn="1"/>
        </p:nvSpPr>
        <p:spPr>
          <a:xfrm>
            <a:off x="11497356" y="6426667"/>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grpSp>
        <p:nvGrpSpPr>
          <p:cNvPr id="52" name="Group 18">
            <a:extLst>
              <a:ext uri="{FF2B5EF4-FFF2-40B4-BE49-F238E27FC236}">
                <a16:creationId xmlns:a16="http://schemas.microsoft.com/office/drawing/2014/main" id="{354C1E2E-D8F6-1E6C-3A83-56BCA818D4C4}"/>
              </a:ext>
            </a:extLst>
          </p:cNvPr>
          <p:cNvGrpSpPr/>
          <p:nvPr userDrawn="1"/>
        </p:nvGrpSpPr>
        <p:grpSpPr>
          <a:xfrm>
            <a:off x="8924082" y="4774844"/>
            <a:ext cx="4169186" cy="921649"/>
            <a:chOff x="9464026" y="0"/>
            <a:chExt cx="23850434" cy="5272428"/>
          </a:xfrm>
        </p:grpSpPr>
        <p:grpSp>
          <p:nvGrpSpPr>
            <p:cNvPr id="53" name="Group 27">
              <a:extLst>
                <a:ext uri="{FF2B5EF4-FFF2-40B4-BE49-F238E27FC236}">
                  <a16:creationId xmlns:a16="http://schemas.microsoft.com/office/drawing/2014/main" id="{155126BC-F735-4B0F-793D-7EE38E59FB9E}"/>
                </a:ext>
              </a:extLst>
            </p:cNvPr>
            <p:cNvGrpSpPr>
              <a:grpSpLocks noChangeAspect="1"/>
            </p:cNvGrpSpPr>
            <p:nvPr/>
          </p:nvGrpSpPr>
          <p:grpSpPr>
            <a:xfrm>
              <a:off x="14163432" y="3142422"/>
              <a:ext cx="2130070" cy="2129866"/>
              <a:chOff x="0" y="0"/>
              <a:chExt cx="2119363" cy="2119160"/>
            </a:xfrm>
          </p:grpSpPr>
          <p:sp>
            <p:nvSpPr>
              <p:cNvPr id="67" name="Freeform 28">
                <a:extLst>
                  <a:ext uri="{FF2B5EF4-FFF2-40B4-BE49-F238E27FC236}">
                    <a16:creationId xmlns:a16="http://schemas.microsoft.com/office/drawing/2014/main" id="{F6D775D9-202F-744C-51D2-D38666D987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4" name="Group 29">
              <a:extLst>
                <a:ext uri="{FF2B5EF4-FFF2-40B4-BE49-F238E27FC236}">
                  <a16:creationId xmlns:a16="http://schemas.microsoft.com/office/drawing/2014/main" id="{C314995F-E492-AB8C-6196-9EFCF2130D3E}"/>
                </a:ext>
              </a:extLst>
            </p:cNvPr>
            <p:cNvGrpSpPr>
              <a:grpSpLocks noChangeAspect="1"/>
            </p:cNvGrpSpPr>
            <p:nvPr/>
          </p:nvGrpSpPr>
          <p:grpSpPr>
            <a:xfrm>
              <a:off x="9464026" y="0"/>
              <a:ext cx="7784824" cy="2129994"/>
              <a:chOff x="0" y="0"/>
              <a:chExt cx="7745692" cy="2119287"/>
            </a:xfrm>
          </p:grpSpPr>
          <p:sp>
            <p:nvSpPr>
              <p:cNvPr id="66" name="Freeform 30">
                <a:extLst>
                  <a:ext uri="{FF2B5EF4-FFF2-40B4-BE49-F238E27FC236}">
                    <a16:creationId xmlns:a16="http://schemas.microsoft.com/office/drawing/2014/main" id="{94849739-9AC8-C86D-6636-96F54FF804E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5" name="Group 31">
              <a:extLst>
                <a:ext uri="{FF2B5EF4-FFF2-40B4-BE49-F238E27FC236}">
                  <a16:creationId xmlns:a16="http://schemas.microsoft.com/office/drawing/2014/main" id="{496554F5-B930-D2B6-5FAC-D3AD65605E97}"/>
                </a:ext>
              </a:extLst>
            </p:cNvPr>
            <p:cNvGrpSpPr>
              <a:grpSpLocks noChangeAspect="1"/>
            </p:cNvGrpSpPr>
            <p:nvPr/>
          </p:nvGrpSpPr>
          <p:grpSpPr>
            <a:xfrm>
              <a:off x="17990779" y="0"/>
              <a:ext cx="2130058" cy="2129853"/>
              <a:chOff x="0" y="0"/>
              <a:chExt cx="2119351" cy="2119147"/>
            </a:xfrm>
          </p:grpSpPr>
          <p:sp>
            <p:nvSpPr>
              <p:cNvPr id="65" name="Freeform 32">
                <a:extLst>
                  <a:ext uri="{FF2B5EF4-FFF2-40B4-BE49-F238E27FC236}">
                    <a16:creationId xmlns:a16="http://schemas.microsoft.com/office/drawing/2014/main" id="{31633C0A-CF89-95D5-4FDF-27149087163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6" name="Group 33">
              <a:extLst>
                <a:ext uri="{FF2B5EF4-FFF2-40B4-BE49-F238E27FC236}">
                  <a16:creationId xmlns:a16="http://schemas.microsoft.com/office/drawing/2014/main" id="{BC4B5148-AEE4-3E2C-089F-E30B2E941CAB}"/>
                </a:ext>
              </a:extLst>
            </p:cNvPr>
            <p:cNvGrpSpPr>
              <a:grpSpLocks noChangeAspect="1"/>
            </p:cNvGrpSpPr>
            <p:nvPr/>
          </p:nvGrpSpPr>
          <p:grpSpPr>
            <a:xfrm>
              <a:off x="17011180" y="3142434"/>
              <a:ext cx="6754079" cy="2129994"/>
              <a:chOff x="0" y="0"/>
              <a:chExt cx="6720129" cy="2119287"/>
            </a:xfrm>
          </p:grpSpPr>
          <p:sp>
            <p:nvSpPr>
              <p:cNvPr id="64" name="Freeform 34">
                <a:extLst>
                  <a:ext uri="{FF2B5EF4-FFF2-40B4-BE49-F238E27FC236}">
                    <a16:creationId xmlns:a16="http://schemas.microsoft.com/office/drawing/2014/main" id="{39E5BB76-796C-464E-53E0-A72FD635DAF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7" name="Group 35">
              <a:extLst>
                <a:ext uri="{FF2B5EF4-FFF2-40B4-BE49-F238E27FC236}">
                  <a16:creationId xmlns:a16="http://schemas.microsoft.com/office/drawing/2014/main" id="{63AAB074-EC2C-D182-BBF9-ADB650FD6300}"/>
                </a:ext>
              </a:extLst>
            </p:cNvPr>
            <p:cNvGrpSpPr>
              <a:grpSpLocks noChangeAspect="1"/>
            </p:cNvGrpSpPr>
            <p:nvPr/>
          </p:nvGrpSpPr>
          <p:grpSpPr>
            <a:xfrm>
              <a:off x="24482976" y="3142422"/>
              <a:ext cx="2130070" cy="2129866"/>
              <a:chOff x="0" y="0"/>
              <a:chExt cx="2119363" cy="2119160"/>
            </a:xfrm>
          </p:grpSpPr>
          <p:sp>
            <p:nvSpPr>
              <p:cNvPr id="63" name="Freeform 36">
                <a:extLst>
                  <a:ext uri="{FF2B5EF4-FFF2-40B4-BE49-F238E27FC236}">
                    <a16:creationId xmlns:a16="http://schemas.microsoft.com/office/drawing/2014/main" id="{C4B7E4F6-C82E-8613-2BA8-073BDF79A816}"/>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9" name="Group 37">
              <a:extLst>
                <a:ext uri="{FF2B5EF4-FFF2-40B4-BE49-F238E27FC236}">
                  <a16:creationId xmlns:a16="http://schemas.microsoft.com/office/drawing/2014/main" id="{05A4E114-C63A-B89A-8861-E32849181769}"/>
                </a:ext>
              </a:extLst>
            </p:cNvPr>
            <p:cNvGrpSpPr>
              <a:grpSpLocks noChangeAspect="1"/>
            </p:cNvGrpSpPr>
            <p:nvPr/>
          </p:nvGrpSpPr>
          <p:grpSpPr>
            <a:xfrm>
              <a:off x="20862753" y="0"/>
              <a:ext cx="12451707" cy="2129994"/>
              <a:chOff x="0" y="0"/>
              <a:chExt cx="12389117" cy="2119287"/>
            </a:xfrm>
          </p:grpSpPr>
          <p:sp>
            <p:nvSpPr>
              <p:cNvPr id="62" name="Freeform 38">
                <a:extLst>
                  <a:ext uri="{FF2B5EF4-FFF2-40B4-BE49-F238E27FC236}">
                    <a16:creationId xmlns:a16="http://schemas.microsoft.com/office/drawing/2014/main" id="{266231E1-A68C-AF8B-2A29-22CA7FCA6656}"/>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60" name="Group 39">
              <a:extLst>
                <a:ext uri="{FF2B5EF4-FFF2-40B4-BE49-F238E27FC236}">
                  <a16:creationId xmlns:a16="http://schemas.microsoft.com/office/drawing/2014/main" id="{650C3925-780B-ADE9-6D84-47816EB9DAE5}"/>
                </a:ext>
              </a:extLst>
            </p:cNvPr>
            <p:cNvGrpSpPr>
              <a:grpSpLocks noChangeAspect="1"/>
            </p:cNvGrpSpPr>
            <p:nvPr/>
          </p:nvGrpSpPr>
          <p:grpSpPr>
            <a:xfrm>
              <a:off x="27330749" y="3142422"/>
              <a:ext cx="5983711" cy="2129994"/>
              <a:chOff x="0" y="0"/>
              <a:chExt cx="5953633" cy="2119287"/>
            </a:xfrm>
          </p:grpSpPr>
          <p:sp>
            <p:nvSpPr>
              <p:cNvPr id="61" name="Freeform 40">
                <a:extLst>
                  <a:ext uri="{FF2B5EF4-FFF2-40B4-BE49-F238E27FC236}">
                    <a16:creationId xmlns:a16="http://schemas.microsoft.com/office/drawing/2014/main" id="{72159FA3-8D95-C36B-E509-AF842E357CC6}"/>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8" name="Rectangle 67">
            <a:extLst>
              <a:ext uri="{FF2B5EF4-FFF2-40B4-BE49-F238E27FC236}">
                <a16:creationId xmlns:a16="http://schemas.microsoft.com/office/drawing/2014/main" id="{685B14AA-9D02-F38D-131E-C2C516ADBBF2}"/>
              </a:ext>
            </a:extLst>
          </p:cNvPr>
          <p:cNvSpPr/>
          <p:nvPr userDrawn="1"/>
        </p:nvSpPr>
        <p:spPr>
          <a:xfrm>
            <a:off x="12216672"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394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pictures_Beige BG">
    <p:bg>
      <p:bgPr>
        <a:solidFill>
          <a:srgbClr val="FCF5D9"/>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92FF17E-E52B-BD6D-A5A7-58D6127B396F}"/>
              </a:ext>
            </a:extLst>
          </p:cNvPr>
          <p:cNvSpPr>
            <a:spLocks noGrp="1"/>
          </p:cNvSpPr>
          <p:nvPr>
            <p:ph type="body" sz="half" idx="2"/>
          </p:nvPr>
        </p:nvSpPr>
        <p:spPr>
          <a:xfrm>
            <a:off x="3017223" y="1409702"/>
            <a:ext cx="5354049" cy="4038597"/>
          </a:xfrm>
        </p:spPr>
        <p:txBody>
          <a:bodyPr anchor="ctr">
            <a:normAutofit/>
          </a:bodyPr>
          <a:lstStyle>
            <a:lvl1pPr marL="0" indent="0" algn="ctr">
              <a:lnSpc>
                <a:spcPts val="2700"/>
              </a:lnSpc>
              <a:spcBef>
                <a:spcPts val="0"/>
              </a:spcBef>
              <a:buFont typeface="Arial" panose="020B0604020202020204" pitchFamily="34" charset="0"/>
              <a:buNone/>
              <a:defRPr sz="2400">
                <a:solidFill>
                  <a:schemeClr val="accent1"/>
                </a:solidFill>
                <a:latin typeface="Montserrat" panose="02000505000000020004" pitchFamily="2" charset="77"/>
              </a:defRPr>
            </a:lvl1pPr>
          </a:lstStyle>
          <a:p>
            <a:pPr lvl="0"/>
            <a:r>
              <a:rPr lang="en-US"/>
              <a:t>Click to edit Master text styles</a:t>
            </a:r>
          </a:p>
        </p:txBody>
      </p:sp>
      <p:sp>
        <p:nvSpPr>
          <p:cNvPr id="48" name="Rectangle 47">
            <a:extLst>
              <a:ext uri="{FF2B5EF4-FFF2-40B4-BE49-F238E27FC236}">
                <a16:creationId xmlns:a16="http://schemas.microsoft.com/office/drawing/2014/main" id="{88F57573-E6FB-3D29-5492-B472D4587BCD}"/>
              </a:ext>
            </a:extLst>
          </p:cNvPr>
          <p:cNvSpPr/>
          <p:nvPr userDrawn="1"/>
        </p:nvSpPr>
        <p:spPr>
          <a:xfrm>
            <a:off x="-1392482" y="-1"/>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8DE18B8-BEF5-83AD-960C-9BBC4CB478AA}"/>
              </a:ext>
            </a:extLst>
          </p:cNvPr>
          <p:cNvSpPr>
            <a:spLocks noGrp="1"/>
          </p:cNvSpPr>
          <p:nvPr>
            <p:ph type="pic" idx="15"/>
          </p:nvPr>
        </p:nvSpPr>
        <p:spPr>
          <a:xfrm>
            <a:off x="8371272" y="-2"/>
            <a:ext cx="4068792" cy="2762551"/>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7" name="Picture Placeholder 3">
            <a:extLst>
              <a:ext uri="{FF2B5EF4-FFF2-40B4-BE49-F238E27FC236}">
                <a16:creationId xmlns:a16="http://schemas.microsoft.com/office/drawing/2014/main" id="{A02CDE90-DEC9-C545-F9A7-FABDA85B845F}"/>
              </a:ext>
            </a:extLst>
          </p:cNvPr>
          <p:cNvSpPr>
            <a:spLocks noGrp="1"/>
          </p:cNvSpPr>
          <p:nvPr>
            <p:ph type="pic" idx="18"/>
          </p:nvPr>
        </p:nvSpPr>
        <p:spPr>
          <a:xfrm>
            <a:off x="-42611" y="3538986"/>
            <a:ext cx="3059834" cy="2762551"/>
          </a:xfrm>
          <a:prstGeom prst="flowChartDelay">
            <a:avLst/>
          </a:pr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25" name="Group 24">
            <a:extLst>
              <a:ext uri="{FF2B5EF4-FFF2-40B4-BE49-F238E27FC236}">
                <a16:creationId xmlns:a16="http://schemas.microsoft.com/office/drawing/2014/main" id="{DFA7E721-D72E-EF69-52F8-113DB261AD96}"/>
              </a:ext>
            </a:extLst>
          </p:cNvPr>
          <p:cNvGrpSpPr/>
          <p:nvPr userDrawn="1"/>
        </p:nvGrpSpPr>
        <p:grpSpPr>
          <a:xfrm>
            <a:off x="10542215" y="6542928"/>
            <a:ext cx="806169" cy="156064"/>
            <a:chOff x="10436933" y="1424045"/>
            <a:chExt cx="3986384" cy="771716"/>
          </a:xfrm>
        </p:grpSpPr>
        <p:grpSp>
          <p:nvGrpSpPr>
            <p:cNvPr id="26" name="Group 2">
              <a:extLst>
                <a:ext uri="{FF2B5EF4-FFF2-40B4-BE49-F238E27FC236}">
                  <a16:creationId xmlns:a16="http://schemas.microsoft.com/office/drawing/2014/main" id="{86443FC0-D0C2-85CE-BB19-01DE9941143E}"/>
                </a:ext>
              </a:extLst>
            </p:cNvPr>
            <p:cNvGrpSpPr>
              <a:grpSpLocks noChangeAspect="1"/>
            </p:cNvGrpSpPr>
            <p:nvPr userDrawn="1"/>
          </p:nvGrpSpPr>
          <p:grpSpPr>
            <a:xfrm>
              <a:off x="10436933" y="1424045"/>
              <a:ext cx="852335" cy="771525"/>
              <a:chOff x="0" y="0"/>
              <a:chExt cx="1136447" cy="1028700"/>
            </a:xfrm>
          </p:grpSpPr>
          <p:sp>
            <p:nvSpPr>
              <p:cNvPr id="34" name="Freeform 3">
                <a:extLst>
                  <a:ext uri="{FF2B5EF4-FFF2-40B4-BE49-F238E27FC236}">
                    <a16:creationId xmlns:a16="http://schemas.microsoft.com/office/drawing/2014/main" id="{D8E517F5-A2DC-B2AD-7F58-F7CAF1CF530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5" name="Freeform 4">
                <a:extLst>
                  <a:ext uri="{FF2B5EF4-FFF2-40B4-BE49-F238E27FC236}">
                    <a16:creationId xmlns:a16="http://schemas.microsoft.com/office/drawing/2014/main" id="{720E78E6-AEE9-4D7D-8B57-9351DCA348D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6" name="Freeform 5">
                <a:extLst>
                  <a:ext uri="{FF2B5EF4-FFF2-40B4-BE49-F238E27FC236}">
                    <a16:creationId xmlns:a16="http://schemas.microsoft.com/office/drawing/2014/main" id="{C091B8CB-AB97-69F2-BB51-4AC804276CB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1" name="Freeform 6">
                <a:extLst>
                  <a:ext uri="{FF2B5EF4-FFF2-40B4-BE49-F238E27FC236}">
                    <a16:creationId xmlns:a16="http://schemas.microsoft.com/office/drawing/2014/main" id="{F4A35079-8F93-E6F5-9ED7-E837B2D131F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2" name="Freeform 7">
                <a:extLst>
                  <a:ext uri="{FF2B5EF4-FFF2-40B4-BE49-F238E27FC236}">
                    <a16:creationId xmlns:a16="http://schemas.microsoft.com/office/drawing/2014/main" id="{4C50A229-B745-D64B-069B-CF85563211D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3" name="Freeform 8">
                <a:extLst>
                  <a:ext uri="{FF2B5EF4-FFF2-40B4-BE49-F238E27FC236}">
                    <a16:creationId xmlns:a16="http://schemas.microsoft.com/office/drawing/2014/main" id="{428AEE01-D583-0BEF-028D-A71F84D4B3FF}"/>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4" name="Freeform 9">
                <a:extLst>
                  <a:ext uri="{FF2B5EF4-FFF2-40B4-BE49-F238E27FC236}">
                    <a16:creationId xmlns:a16="http://schemas.microsoft.com/office/drawing/2014/main" id="{2A2F6A51-EA74-6BEF-3BA8-1F04E68C97F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6" name="Freeform 10">
                <a:extLst>
                  <a:ext uri="{FF2B5EF4-FFF2-40B4-BE49-F238E27FC236}">
                    <a16:creationId xmlns:a16="http://schemas.microsoft.com/office/drawing/2014/main" id="{DEBB93AC-3F6A-0F2E-A697-5C27EDD4C33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7" name="Group 11">
              <a:extLst>
                <a:ext uri="{FF2B5EF4-FFF2-40B4-BE49-F238E27FC236}">
                  <a16:creationId xmlns:a16="http://schemas.microsoft.com/office/drawing/2014/main" id="{ACB2E736-4619-FEAE-4F56-5A703D69331D}"/>
                </a:ext>
              </a:extLst>
            </p:cNvPr>
            <p:cNvGrpSpPr>
              <a:grpSpLocks noChangeAspect="1"/>
            </p:cNvGrpSpPr>
            <p:nvPr userDrawn="1"/>
          </p:nvGrpSpPr>
          <p:grpSpPr>
            <a:xfrm>
              <a:off x="11319520" y="1424226"/>
              <a:ext cx="3103797" cy="771535"/>
              <a:chOff x="0" y="0"/>
              <a:chExt cx="4138397" cy="1028713"/>
            </a:xfrm>
          </p:grpSpPr>
          <p:sp>
            <p:nvSpPr>
              <p:cNvPr id="28" name="Freeform 12">
                <a:extLst>
                  <a:ext uri="{FF2B5EF4-FFF2-40B4-BE49-F238E27FC236}">
                    <a16:creationId xmlns:a16="http://schemas.microsoft.com/office/drawing/2014/main" id="{C1316210-D2E8-07AE-1B76-F9F8AA883F8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29" name="Freeform 13">
                <a:extLst>
                  <a:ext uri="{FF2B5EF4-FFF2-40B4-BE49-F238E27FC236}">
                    <a16:creationId xmlns:a16="http://schemas.microsoft.com/office/drawing/2014/main" id="{B46396FF-4EF5-1E91-4143-47D4E4DE9D2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0" name="Freeform 14">
                <a:extLst>
                  <a:ext uri="{FF2B5EF4-FFF2-40B4-BE49-F238E27FC236}">
                    <a16:creationId xmlns:a16="http://schemas.microsoft.com/office/drawing/2014/main" id="{BF6CFF42-9ABC-CBF0-4963-3EA26B2C360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1" name="Freeform 15">
                <a:extLst>
                  <a:ext uri="{FF2B5EF4-FFF2-40B4-BE49-F238E27FC236}">
                    <a16:creationId xmlns:a16="http://schemas.microsoft.com/office/drawing/2014/main" id="{D50EE888-B9FC-B31B-0244-1B07C61D4C9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2" name="Freeform 16">
                <a:extLst>
                  <a:ext uri="{FF2B5EF4-FFF2-40B4-BE49-F238E27FC236}">
                    <a16:creationId xmlns:a16="http://schemas.microsoft.com/office/drawing/2014/main" id="{636C3293-1AF8-7F3B-5F18-2F1BB7F8C54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3" name="Freeform 17">
                <a:extLst>
                  <a:ext uri="{FF2B5EF4-FFF2-40B4-BE49-F238E27FC236}">
                    <a16:creationId xmlns:a16="http://schemas.microsoft.com/office/drawing/2014/main" id="{86674B90-A108-AFE1-55D9-30FA7B375A0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49" name="Google Shape;130;p55">
            <a:extLst>
              <a:ext uri="{FF2B5EF4-FFF2-40B4-BE49-F238E27FC236}">
                <a16:creationId xmlns:a16="http://schemas.microsoft.com/office/drawing/2014/main" id="{C8C9FA4C-1985-D2CE-EE64-81BCA251D587}"/>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0" name="Straight Connector 49">
            <a:extLst>
              <a:ext uri="{FF2B5EF4-FFF2-40B4-BE49-F238E27FC236}">
                <a16:creationId xmlns:a16="http://schemas.microsoft.com/office/drawing/2014/main" id="{EA250DE8-9355-D5CD-4715-0C078CEB8A46}"/>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1" name="Text Placeholder 40">
            <a:extLst>
              <a:ext uri="{FF2B5EF4-FFF2-40B4-BE49-F238E27FC236}">
                <a16:creationId xmlns:a16="http://schemas.microsoft.com/office/drawing/2014/main" id="{B64BBD6B-418C-95F4-7278-9C8C6368D737}"/>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52" name="Group 18">
            <a:extLst>
              <a:ext uri="{FF2B5EF4-FFF2-40B4-BE49-F238E27FC236}">
                <a16:creationId xmlns:a16="http://schemas.microsoft.com/office/drawing/2014/main" id="{59227E95-16E4-1E67-3412-7955BE8FC3B5}"/>
              </a:ext>
            </a:extLst>
          </p:cNvPr>
          <p:cNvGrpSpPr/>
          <p:nvPr userDrawn="1"/>
        </p:nvGrpSpPr>
        <p:grpSpPr>
          <a:xfrm>
            <a:off x="8924082" y="4774844"/>
            <a:ext cx="4169186" cy="921649"/>
            <a:chOff x="9464026" y="0"/>
            <a:chExt cx="23850434" cy="5272428"/>
          </a:xfrm>
        </p:grpSpPr>
        <p:grpSp>
          <p:nvGrpSpPr>
            <p:cNvPr id="53" name="Group 27">
              <a:extLst>
                <a:ext uri="{FF2B5EF4-FFF2-40B4-BE49-F238E27FC236}">
                  <a16:creationId xmlns:a16="http://schemas.microsoft.com/office/drawing/2014/main" id="{16853381-10EA-083E-2951-1B25EAD0692E}"/>
                </a:ext>
              </a:extLst>
            </p:cNvPr>
            <p:cNvGrpSpPr>
              <a:grpSpLocks noChangeAspect="1"/>
            </p:cNvGrpSpPr>
            <p:nvPr/>
          </p:nvGrpSpPr>
          <p:grpSpPr>
            <a:xfrm>
              <a:off x="14163432" y="3142422"/>
              <a:ext cx="2130070" cy="2129866"/>
              <a:chOff x="0" y="0"/>
              <a:chExt cx="2119363" cy="2119160"/>
            </a:xfrm>
          </p:grpSpPr>
          <p:sp>
            <p:nvSpPr>
              <p:cNvPr id="66" name="Freeform 28">
                <a:extLst>
                  <a:ext uri="{FF2B5EF4-FFF2-40B4-BE49-F238E27FC236}">
                    <a16:creationId xmlns:a16="http://schemas.microsoft.com/office/drawing/2014/main" id="{3D8E8618-4A2C-8DB0-17F3-1C1E94A405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4" name="Group 29">
              <a:extLst>
                <a:ext uri="{FF2B5EF4-FFF2-40B4-BE49-F238E27FC236}">
                  <a16:creationId xmlns:a16="http://schemas.microsoft.com/office/drawing/2014/main" id="{9C6E05C9-2857-DD14-A882-287345D75267}"/>
                </a:ext>
              </a:extLst>
            </p:cNvPr>
            <p:cNvGrpSpPr>
              <a:grpSpLocks noChangeAspect="1"/>
            </p:cNvGrpSpPr>
            <p:nvPr/>
          </p:nvGrpSpPr>
          <p:grpSpPr>
            <a:xfrm>
              <a:off x="9464026" y="0"/>
              <a:ext cx="7784824" cy="2129994"/>
              <a:chOff x="0" y="0"/>
              <a:chExt cx="7745692" cy="2119287"/>
            </a:xfrm>
          </p:grpSpPr>
          <p:sp>
            <p:nvSpPr>
              <p:cNvPr id="65" name="Freeform 30">
                <a:extLst>
                  <a:ext uri="{FF2B5EF4-FFF2-40B4-BE49-F238E27FC236}">
                    <a16:creationId xmlns:a16="http://schemas.microsoft.com/office/drawing/2014/main" id="{8AA232EC-B845-B8C6-41DD-A5A3F288BA2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5" name="Group 31">
              <a:extLst>
                <a:ext uri="{FF2B5EF4-FFF2-40B4-BE49-F238E27FC236}">
                  <a16:creationId xmlns:a16="http://schemas.microsoft.com/office/drawing/2014/main" id="{C086DFBF-0D51-5BBF-E7B1-AF4203F814E6}"/>
                </a:ext>
              </a:extLst>
            </p:cNvPr>
            <p:cNvGrpSpPr>
              <a:grpSpLocks noChangeAspect="1"/>
            </p:cNvGrpSpPr>
            <p:nvPr/>
          </p:nvGrpSpPr>
          <p:grpSpPr>
            <a:xfrm>
              <a:off x="17990779" y="0"/>
              <a:ext cx="2130058" cy="2129853"/>
              <a:chOff x="0" y="0"/>
              <a:chExt cx="2119351" cy="2119147"/>
            </a:xfrm>
          </p:grpSpPr>
          <p:sp>
            <p:nvSpPr>
              <p:cNvPr id="64" name="Freeform 32">
                <a:extLst>
                  <a:ext uri="{FF2B5EF4-FFF2-40B4-BE49-F238E27FC236}">
                    <a16:creationId xmlns:a16="http://schemas.microsoft.com/office/drawing/2014/main" id="{DB27AC8A-21AC-AAFB-BEC5-9AF9A965301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6" name="Group 33">
              <a:extLst>
                <a:ext uri="{FF2B5EF4-FFF2-40B4-BE49-F238E27FC236}">
                  <a16:creationId xmlns:a16="http://schemas.microsoft.com/office/drawing/2014/main" id="{F615A545-7ED0-6675-33B4-FC3EBE10E723}"/>
                </a:ext>
              </a:extLst>
            </p:cNvPr>
            <p:cNvGrpSpPr>
              <a:grpSpLocks noChangeAspect="1"/>
            </p:cNvGrpSpPr>
            <p:nvPr/>
          </p:nvGrpSpPr>
          <p:grpSpPr>
            <a:xfrm>
              <a:off x="17011180" y="3142434"/>
              <a:ext cx="6754079" cy="2129994"/>
              <a:chOff x="0" y="0"/>
              <a:chExt cx="6720129" cy="2119287"/>
            </a:xfrm>
          </p:grpSpPr>
          <p:sp>
            <p:nvSpPr>
              <p:cNvPr id="63" name="Freeform 34">
                <a:extLst>
                  <a:ext uri="{FF2B5EF4-FFF2-40B4-BE49-F238E27FC236}">
                    <a16:creationId xmlns:a16="http://schemas.microsoft.com/office/drawing/2014/main" id="{FC2C5994-FB74-E82A-E011-5A2AAA8DC8C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7" name="Group 35">
              <a:extLst>
                <a:ext uri="{FF2B5EF4-FFF2-40B4-BE49-F238E27FC236}">
                  <a16:creationId xmlns:a16="http://schemas.microsoft.com/office/drawing/2014/main" id="{D43E14B7-212A-0569-54B5-864AD1C028A2}"/>
                </a:ext>
              </a:extLst>
            </p:cNvPr>
            <p:cNvGrpSpPr>
              <a:grpSpLocks noChangeAspect="1"/>
            </p:cNvGrpSpPr>
            <p:nvPr/>
          </p:nvGrpSpPr>
          <p:grpSpPr>
            <a:xfrm>
              <a:off x="24482976" y="3142422"/>
              <a:ext cx="2130070" cy="2129866"/>
              <a:chOff x="0" y="0"/>
              <a:chExt cx="2119363" cy="2119160"/>
            </a:xfrm>
          </p:grpSpPr>
          <p:sp>
            <p:nvSpPr>
              <p:cNvPr id="62" name="Freeform 36">
                <a:extLst>
                  <a:ext uri="{FF2B5EF4-FFF2-40B4-BE49-F238E27FC236}">
                    <a16:creationId xmlns:a16="http://schemas.microsoft.com/office/drawing/2014/main" id="{950930B7-8EF3-5BEA-361D-3E20BEDD052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8" name="Group 37">
              <a:extLst>
                <a:ext uri="{FF2B5EF4-FFF2-40B4-BE49-F238E27FC236}">
                  <a16:creationId xmlns:a16="http://schemas.microsoft.com/office/drawing/2014/main" id="{46612B05-0E58-2C4C-5907-4EABD9E8007E}"/>
                </a:ext>
              </a:extLst>
            </p:cNvPr>
            <p:cNvGrpSpPr>
              <a:grpSpLocks noChangeAspect="1"/>
            </p:cNvGrpSpPr>
            <p:nvPr/>
          </p:nvGrpSpPr>
          <p:grpSpPr>
            <a:xfrm>
              <a:off x="20862753" y="0"/>
              <a:ext cx="12451707" cy="2129994"/>
              <a:chOff x="0" y="0"/>
              <a:chExt cx="12389117" cy="2119287"/>
            </a:xfrm>
          </p:grpSpPr>
          <p:sp>
            <p:nvSpPr>
              <p:cNvPr id="61" name="Freeform 38">
                <a:extLst>
                  <a:ext uri="{FF2B5EF4-FFF2-40B4-BE49-F238E27FC236}">
                    <a16:creationId xmlns:a16="http://schemas.microsoft.com/office/drawing/2014/main" id="{C1980CEA-DBF7-41C9-9067-BC5683205111}"/>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9" name="Group 39">
              <a:extLst>
                <a:ext uri="{FF2B5EF4-FFF2-40B4-BE49-F238E27FC236}">
                  <a16:creationId xmlns:a16="http://schemas.microsoft.com/office/drawing/2014/main" id="{9B7A083E-0A70-CC19-B283-924C22516220}"/>
                </a:ext>
              </a:extLst>
            </p:cNvPr>
            <p:cNvGrpSpPr>
              <a:grpSpLocks noChangeAspect="1"/>
            </p:cNvGrpSpPr>
            <p:nvPr/>
          </p:nvGrpSpPr>
          <p:grpSpPr>
            <a:xfrm>
              <a:off x="27330749" y="3142422"/>
              <a:ext cx="5983711" cy="2129994"/>
              <a:chOff x="0" y="0"/>
              <a:chExt cx="5953633" cy="2119287"/>
            </a:xfrm>
          </p:grpSpPr>
          <p:sp>
            <p:nvSpPr>
              <p:cNvPr id="60" name="Freeform 40">
                <a:extLst>
                  <a:ext uri="{FF2B5EF4-FFF2-40B4-BE49-F238E27FC236}">
                    <a16:creationId xmlns:a16="http://schemas.microsoft.com/office/drawing/2014/main" id="{85F6ADBA-A5C7-5DFC-FD2C-57E42AB1303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67" name="Rectangle 66">
            <a:extLst>
              <a:ext uri="{FF2B5EF4-FFF2-40B4-BE49-F238E27FC236}">
                <a16:creationId xmlns:a16="http://schemas.microsoft.com/office/drawing/2014/main" id="{253386BF-8FAA-9C90-0598-F0152E8770D3}"/>
              </a:ext>
            </a:extLst>
          </p:cNvPr>
          <p:cNvSpPr/>
          <p:nvPr userDrawn="1"/>
        </p:nvSpPr>
        <p:spPr>
          <a:xfrm>
            <a:off x="12191999" y="0"/>
            <a:ext cx="138779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158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ivider_Orange">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A1CB9E-F00D-2E5C-3900-D19628622FFC}"/>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accent1"/>
                </a:solidFill>
              </a:defRPr>
            </a:lvl1pPr>
          </a:lstStyle>
          <a:p>
            <a:r>
              <a:rPr lang="en-US"/>
              <a:t>Slide Divider</a:t>
            </a:r>
          </a:p>
        </p:txBody>
      </p:sp>
      <p:grpSp>
        <p:nvGrpSpPr>
          <p:cNvPr id="2" name="Group 1">
            <a:extLst>
              <a:ext uri="{FF2B5EF4-FFF2-40B4-BE49-F238E27FC236}">
                <a16:creationId xmlns:a16="http://schemas.microsoft.com/office/drawing/2014/main" id="{4A70A13B-3EBD-5F33-823F-1B6C80EF726C}"/>
              </a:ext>
            </a:extLst>
          </p:cNvPr>
          <p:cNvGrpSpPr/>
          <p:nvPr userDrawn="1"/>
        </p:nvGrpSpPr>
        <p:grpSpPr>
          <a:xfrm>
            <a:off x="-718107" y="4509644"/>
            <a:ext cx="13434647" cy="1927856"/>
            <a:chOff x="-718107" y="4509644"/>
            <a:chExt cx="13434647" cy="1927856"/>
          </a:xfrm>
          <a:solidFill>
            <a:srgbClr val="D3451F"/>
          </a:solidFill>
        </p:grpSpPr>
        <p:sp>
          <p:nvSpPr>
            <p:cNvPr id="20" name="Oval 19">
              <a:extLst>
                <a:ext uri="{FF2B5EF4-FFF2-40B4-BE49-F238E27FC236}">
                  <a16:creationId xmlns:a16="http://schemas.microsoft.com/office/drawing/2014/main" id="{4BCE63DC-ECF7-D4D6-DBDC-BF0A2ED391D5}"/>
                </a:ext>
              </a:extLst>
            </p:cNvPr>
            <p:cNvSpPr/>
            <p:nvPr userDrawn="1"/>
          </p:nvSpPr>
          <p:spPr>
            <a:xfrm>
              <a:off x="2412476" y="4509645"/>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F0F76D13-818A-6BE3-B111-174263853249}"/>
                </a:ext>
              </a:extLst>
            </p:cNvPr>
            <p:cNvSpPr/>
            <p:nvPr userDrawn="1"/>
          </p:nvSpPr>
          <p:spPr>
            <a:xfrm>
              <a:off x="-718107" y="4509644"/>
              <a:ext cx="2859073"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19">
              <a:extLst>
                <a:ext uri="{FF2B5EF4-FFF2-40B4-BE49-F238E27FC236}">
                  <a16:creationId xmlns:a16="http://schemas.microsoft.com/office/drawing/2014/main" id="{61F54BB1-CC42-178E-22EC-F444EF049F68}"/>
                </a:ext>
              </a:extLst>
            </p:cNvPr>
            <p:cNvSpPr/>
            <p:nvPr userDrawn="1"/>
          </p:nvSpPr>
          <p:spPr>
            <a:xfrm>
              <a:off x="3449856" y="4509644"/>
              <a:ext cx="2859073"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83BCB500-9BB9-364C-BD35-FE91217C3B0D}"/>
                </a:ext>
              </a:extLst>
            </p:cNvPr>
            <p:cNvSpPr/>
            <p:nvPr userDrawn="1"/>
          </p:nvSpPr>
          <p:spPr>
            <a:xfrm>
              <a:off x="7628451" y="4509644"/>
              <a:ext cx="5088089"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94308B-1CDC-EE6B-9834-DD2D2D2F86B4}"/>
                </a:ext>
              </a:extLst>
            </p:cNvPr>
            <p:cNvSpPr/>
            <p:nvPr userDrawn="1"/>
          </p:nvSpPr>
          <p:spPr>
            <a:xfrm>
              <a:off x="6591071" y="4509645"/>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802F78-D0FF-C620-8B3D-997B1E8D95B0}"/>
                </a:ext>
              </a:extLst>
            </p:cNvPr>
            <p:cNvSpPr/>
            <p:nvPr userDrawn="1"/>
          </p:nvSpPr>
          <p:spPr>
            <a:xfrm>
              <a:off x="-297933"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E608F3F1-4385-9321-58DE-0D6580514FCF}"/>
                </a:ext>
              </a:extLst>
            </p:cNvPr>
            <p:cNvSpPr/>
            <p:nvPr userDrawn="1"/>
          </p:nvSpPr>
          <p:spPr>
            <a:xfrm>
              <a:off x="779541" y="5657960"/>
              <a:ext cx="4115258"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9E1A43C-F8FE-82E0-5432-CC9FF24056A4}"/>
                </a:ext>
              </a:extLst>
            </p:cNvPr>
            <p:cNvSpPr/>
            <p:nvPr userDrawn="1"/>
          </p:nvSpPr>
          <p:spPr>
            <a:xfrm>
              <a:off x="6214321" y="5657960"/>
              <a:ext cx="2471752"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5336926-282C-BE26-30D9-502287925A2E}"/>
                </a:ext>
              </a:extLst>
            </p:cNvPr>
            <p:cNvSpPr/>
            <p:nvPr userDrawn="1"/>
          </p:nvSpPr>
          <p:spPr>
            <a:xfrm>
              <a:off x="5176940"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1229151C-EFBC-D1E5-3561-FC1369BA2E94}"/>
                </a:ext>
              </a:extLst>
            </p:cNvPr>
            <p:cNvSpPr/>
            <p:nvPr userDrawn="1"/>
          </p:nvSpPr>
          <p:spPr>
            <a:xfrm>
              <a:off x="9999512" y="5657960"/>
              <a:ext cx="2471752"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845A17B-AF0E-2556-43E5-2BDE5D3A9DFD}"/>
                </a:ext>
              </a:extLst>
            </p:cNvPr>
            <p:cNvSpPr/>
            <p:nvPr userDrawn="1"/>
          </p:nvSpPr>
          <p:spPr>
            <a:xfrm>
              <a:off x="8951499"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2422DEE-DA38-0364-011E-19D12A8305FA}"/>
              </a:ext>
            </a:extLst>
          </p:cNvPr>
          <p:cNvGrpSpPr/>
          <p:nvPr userDrawn="1"/>
        </p:nvGrpSpPr>
        <p:grpSpPr>
          <a:xfrm>
            <a:off x="5415080" y="518782"/>
            <a:ext cx="1361840" cy="263635"/>
            <a:chOff x="10436933" y="1424045"/>
            <a:chExt cx="3986384" cy="771716"/>
          </a:xfrm>
          <a:solidFill>
            <a:schemeClr val="accent1"/>
          </a:solidFill>
        </p:grpSpPr>
        <p:grpSp>
          <p:nvGrpSpPr>
            <p:cNvPr id="50" name="Group 49">
              <a:extLst>
                <a:ext uri="{FF2B5EF4-FFF2-40B4-BE49-F238E27FC236}">
                  <a16:creationId xmlns:a16="http://schemas.microsoft.com/office/drawing/2014/main" id="{DF09136F-7F0A-5464-D421-11361AE8B2CC}"/>
                </a:ext>
              </a:extLst>
            </p:cNvPr>
            <p:cNvGrpSpPr>
              <a:grpSpLocks noChangeAspect="1"/>
            </p:cNvGrpSpPr>
            <p:nvPr userDrawn="1"/>
          </p:nvGrpSpPr>
          <p:grpSpPr>
            <a:xfrm>
              <a:off x="10436933" y="1424045"/>
              <a:ext cx="852335" cy="771525"/>
              <a:chOff x="0" y="0"/>
              <a:chExt cx="1136447" cy="1028700"/>
            </a:xfrm>
            <a:grpFill/>
          </p:grpSpPr>
          <p:sp>
            <p:nvSpPr>
              <p:cNvPr id="58" name="Freeform 3">
                <a:extLst>
                  <a:ext uri="{FF2B5EF4-FFF2-40B4-BE49-F238E27FC236}">
                    <a16:creationId xmlns:a16="http://schemas.microsoft.com/office/drawing/2014/main" id="{B21279F9-1801-4CE1-3082-A4CD8398496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59" name="Freeform 4">
                <a:extLst>
                  <a:ext uri="{FF2B5EF4-FFF2-40B4-BE49-F238E27FC236}">
                    <a16:creationId xmlns:a16="http://schemas.microsoft.com/office/drawing/2014/main" id="{7A664510-8B56-0E55-F1DA-73DBA7BB422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60" name="Freeform 5">
                <a:extLst>
                  <a:ext uri="{FF2B5EF4-FFF2-40B4-BE49-F238E27FC236}">
                    <a16:creationId xmlns:a16="http://schemas.microsoft.com/office/drawing/2014/main" id="{1757DDD5-CF74-E59A-E8D5-6FCC1ECB0AE7}"/>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61" name="Freeform 6">
                <a:extLst>
                  <a:ext uri="{FF2B5EF4-FFF2-40B4-BE49-F238E27FC236}">
                    <a16:creationId xmlns:a16="http://schemas.microsoft.com/office/drawing/2014/main" id="{BE3546F7-8BE0-6B03-9628-2D90D516CE0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62" name="Freeform 7">
                <a:extLst>
                  <a:ext uri="{FF2B5EF4-FFF2-40B4-BE49-F238E27FC236}">
                    <a16:creationId xmlns:a16="http://schemas.microsoft.com/office/drawing/2014/main" id="{25F36997-28B7-1BA7-E053-E5901E3F97A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3" name="Freeform 8">
                <a:extLst>
                  <a:ext uri="{FF2B5EF4-FFF2-40B4-BE49-F238E27FC236}">
                    <a16:creationId xmlns:a16="http://schemas.microsoft.com/office/drawing/2014/main" id="{F4C8218F-B343-86F4-0927-23AC7E9926C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4" name="Freeform 9">
                <a:extLst>
                  <a:ext uri="{FF2B5EF4-FFF2-40B4-BE49-F238E27FC236}">
                    <a16:creationId xmlns:a16="http://schemas.microsoft.com/office/drawing/2014/main" id="{71F771D6-95C2-6844-5B54-8921A617B5C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5" name="Freeform 10">
                <a:extLst>
                  <a:ext uri="{FF2B5EF4-FFF2-40B4-BE49-F238E27FC236}">
                    <a16:creationId xmlns:a16="http://schemas.microsoft.com/office/drawing/2014/main" id="{6F7E008F-D050-683E-7462-10E136D7949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51" name="Group 11">
              <a:extLst>
                <a:ext uri="{FF2B5EF4-FFF2-40B4-BE49-F238E27FC236}">
                  <a16:creationId xmlns:a16="http://schemas.microsoft.com/office/drawing/2014/main" id="{28EA378B-2423-D8BA-5C56-250ED093BAD8}"/>
                </a:ext>
              </a:extLst>
            </p:cNvPr>
            <p:cNvGrpSpPr>
              <a:grpSpLocks noChangeAspect="1"/>
            </p:cNvGrpSpPr>
            <p:nvPr userDrawn="1"/>
          </p:nvGrpSpPr>
          <p:grpSpPr>
            <a:xfrm>
              <a:off x="11319520" y="1424226"/>
              <a:ext cx="3103797" cy="771535"/>
              <a:chOff x="0" y="0"/>
              <a:chExt cx="4138397" cy="1028713"/>
            </a:xfrm>
            <a:grpFill/>
          </p:grpSpPr>
          <p:sp>
            <p:nvSpPr>
              <p:cNvPr id="52" name="Freeform 12">
                <a:extLst>
                  <a:ext uri="{FF2B5EF4-FFF2-40B4-BE49-F238E27FC236}">
                    <a16:creationId xmlns:a16="http://schemas.microsoft.com/office/drawing/2014/main" id="{357CEC0B-6088-1A64-1480-A0CBF53E232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53" name="Freeform 13">
                <a:extLst>
                  <a:ext uri="{FF2B5EF4-FFF2-40B4-BE49-F238E27FC236}">
                    <a16:creationId xmlns:a16="http://schemas.microsoft.com/office/drawing/2014/main" id="{A9EDC23D-31CA-C5D8-8AF2-38E06EA0E9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54" name="Freeform 14">
                <a:extLst>
                  <a:ext uri="{FF2B5EF4-FFF2-40B4-BE49-F238E27FC236}">
                    <a16:creationId xmlns:a16="http://schemas.microsoft.com/office/drawing/2014/main" id="{E700926C-7C5C-54AD-DBE5-0F4ED3F06940}"/>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5" name="Freeform 15">
                <a:extLst>
                  <a:ext uri="{FF2B5EF4-FFF2-40B4-BE49-F238E27FC236}">
                    <a16:creationId xmlns:a16="http://schemas.microsoft.com/office/drawing/2014/main" id="{98537CF9-1806-1621-98FA-267EF9AA366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6" name="Freeform 16">
                <a:extLst>
                  <a:ext uri="{FF2B5EF4-FFF2-40B4-BE49-F238E27FC236}">
                    <a16:creationId xmlns:a16="http://schemas.microsoft.com/office/drawing/2014/main" id="{14FC0E76-E842-0FEE-E583-349237B10D6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57" name="Freeform 17">
                <a:extLst>
                  <a:ext uri="{FF2B5EF4-FFF2-40B4-BE49-F238E27FC236}">
                    <a16:creationId xmlns:a16="http://schemas.microsoft.com/office/drawing/2014/main" id="{357BEB20-4E08-AD7F-2EB0-31C0CEDB7BC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66" name="Rectangle 65">
            <a:extLst>
              <a:ext uri="{FF2B5EF4-FFF2-40B4-BE49-F238E27FC236}">
                <a16:creationId xmlns:a16="http://schemas.microsoft.com/office/drawing/2014/main" id="{5AFC7F6D-DE44-6A95-E843-4E570B4BB345}"/>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8704B1F-35D3-A0BB-B806-B26A4ED1D750}"/>
              </a:ext>
            </a:extLst>
          </p:cNvPr>
          <p:cNvSpPr/>
          <p:nvPr userDrawn="1"/>
        </p:nvSpPr>
        <p:spPr>
          <a:xfrm>
            <a:off x="-1075603" y="0"/>
            <a:ext cx="1060233"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503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ivider_Orange 2">
    <p:bg>
      <p:bgPr>
        <a:solidFill>
          <a:schemeClr val="accent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lstStyle>
            <a:lvl1pPr>
              <a:defRPr>
                <a:solidFill>
                  <a:schemeClr val="accent1"/>
                </a:solidFill>
              </a:defRPr>
            </a:lvl1pPr>
          </a:lstStyle>
          <a:p>
            <a:r>
              <a:rPr lang="en-US"/>
              <a:t>Slide Divider </a:t>
            </a:r>
          </a:p>
        </p:txBody>
      </p:sp>
      <p:grpSp>
        <p:nvGrpSpPr>
          <p:cNvPr id="2" name="Group 1">
            <a:extLst>
              <a:ext uri="{FF2B5EF4-FFF2-40B4-BE49-F238E27FC236}">
                <a16:creationId xmlns:a16="http://schemas.microsoft.com/office/drawing/2014/main" id="{9FED7BBC-424C-3B80-B227-6595294E05F5}"/>
              </a:ext>
            </a:extLst>
          </p:cNvPr>
          <p:cNvGrpSpPr/>
          <p:nvPr userDrawn="1"/>
        </p:nvGrpSpPr>
        <p:grpSpPr>
          <a:xfrm>
            <a:off x="550863" y="6313475"/>
            <a:ext cx="806169" cy="156064"/>
            <a:chOff x="10436933" y="1424045"/>
            <a:chExt cx="3986384" cy="771716"/>
          </a:xfrm>
        </p:grpSpPr>
        <p:grpSp>
          <p:nvGrpSpPr>
            <p:cNvPr id="3" name="Group 2">
              <a:extLst>
                <a:ext uri="{FF2B5EF4-FFF2-40B4-BE49-F238E27FC236}">
                  <a16:creationId xmlns:a16="http://schemas.microsoft.com/office/drawing/2014/main" id="{70E589DD-E6EE-84CE-9713-8C50519436FE}"/>
                </a:ext>
              </a:extLst>
            </p:cNvPr>
            <p:cNvGrpSpPr>
              <a:grpSpLocks noChangeAspect="1"/>
            </p:cNvGrpSpPr>
            <p:nvPr userDrawn="1"/>
          </p:nvGrpSpPr>
          <p:grpSpPr>
            <a:xfrm>
              <a:off x="10436933" y="1424045"/>
              <a:ext cx="852335" cy="771525"/>
              <a:chOff x="0" y="0"/>
              <a:chExt cx="1136447" cy="1028700"/>
            </a:xfrm>
          </p:grpSpPr>
          <p:sp>
            <p:nvSpPr>
              <p:cNvPr id="36" name="Freeform 3">
                <a:extLst>
                  <a:ext uri="{FF2B5EF4-FFF2-40B4-BE49-F238E27FC236}">
                    <a16:creationId xmlns:a16="http://schemas.microsoft.com/office/drawing/2014/main" id="{61333917-A5D1-F78A-1B36-7D9CB8335A5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7" name="Freeform 4">
                <a:extLst>
                  <a:ext uri="{FF2B5EF4-FFF2-40B4-BE49-F238E27FC236}">
                    <a16:creationId xmlns:a16="http://schemas.microsoft.com/office/drawing/2014/main" id="{87ADEA18-D562-ADB5-5241-631545638DF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8" name="Freeform 5">
                <a:extLst>
                  <a:ext uri="{FF2B5EF4-FFF2-40B4-BE49-F238E27FC236}">
                    <a16:creationId xmlns:a16="http://schemas.microsoft.com/office/drawing/2014/main" id="{A2B1CD46-9355-41C7-CB64-C563DCEA12E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9" name="Freeform 6">
                <a:extLst>
                  <a:ext uri="{FF2B5EF4-FFF2-40B4-BE49-F238E27FC236}">
                    <a16:creationId xmlns:a16="http://schemas.microsoft.com/office/drawing/2014/main" id="{6D062CAE-47F5-C592-57BD-B902CA3BEEB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0" name="Freeform 7">
                <a:extLst>
                  <a:ext uri="{FF2B5EF4-FFF2-40B4-BE49-F238E27FC236}">
                    <a16:creationId xmlns:a16="http://schemas.microsoft.com/office/drawing/2014/main" id="{E231522B-A1BB-06F8-E8C9-5E681FDDF16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1" name="Freeform 8">
                <a:extLst>
                  <a:ext uri="{FF2B5EF4-FFF2-40B4-BE49-F238E27FC236}">
                    <a16:creationId xmlns:a16="http://schemas.microsoft.com/office/drawing/2014/main" id="{DFBF0FA1-67A3-157E-14E9-517B0624722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2" name="Freeform 9">
                <a:extLst>
                  <a:ext uri="{FF2B5EF4-FFF2-40B4-BE49-F238E27FC236}">
                    <a16:creationId xmlns:a16="http://schemas.microsoft.com/office/drawing/2014/main" id="{362301A4-4CAA-96C2-2ED8-7C811DF929A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3" name="Freeform 10">
                <a:extLst>
                  <a:ext uri="{FF2B5EF4-FFF2-40B4-BE49-F238E27FC236}">
                    <a16:creationId xmlns:a16="http://schemas.microsoft.com/office/drawing/2014/main" id="{CD233AF7-CFDF-5392-4F64-9B1D90632B5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 name="Group 11">
              <a:extLst>
                <a:ext uri="{FF2B5EF4-FFF2-40B4-BE49-F238E27FC236}">
                  <a16:creationId xmlns:a16="http://schemas.microsoft.com/office/drawing/2014/main" id="{1C203DA8-1B6C-1D4C-C062-57767E7BFD36}"/>
                </a:ext>
              </a:extLst>
            </p:cNvPr>
            <p:cNvGrpSpPr>
              <a:grpSpLocks noChangeAspect="1"/>
            </p:cNvGrpSpPr>
            <p:nvPr userDrawn="1"/>
          </p:nvGrpSpPr>
          <p:grpSpPr>
            <a:xfrm>
              <a:off x="11319520" y="1424226"/>
              <a:ext cx="3103797" cy="771535"/>
              <a:chOff x="0" y="0"/>
              <a:chExt cx="4138397" cy="1028713"/>
            </a:xfrm>
          </p:grpSpPr>
          <p:sp>
            <p:nvSpPr>
              <p:cNvPr id="5" name="Freeform 12">
                <a:extLst>
                  <a:ext uri="{FF2B5EF4-FFF2-40B4-BE49-F238E27FC236}">
                    <a16:creationId xmlns:a16="http://schemas.microsoft.com/office/drawing/2014/main" id="{CE6E3A2B-E2A2-2553-822E-9B944C76C546}"/>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 name="Freeform 13">
                <a:extLst>
                  <a:ext uri="{FF2B5EF4-FFF2-40B4-BE49-F238E27FC236}">
                    <a16:creationId xmlns:a16="http://schemas.microsoft.com/office/drawing/2014/main" id="{4C5F0094-2BAD-170F-F069-6B1E36EFAEE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2" name="Freeform 14">
                <a:extLst>
                  <a:ext uri="{FF2B5EF4-FFF2-40B4-BE49-F238E27FC236}">
                    <a16:creationId xmlns:a16="http://schemas.microsoft.com/office/drawing/2014/main" id="{CE63AAAF-C478-97C8-05E1-EC342B91989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3" name="Freeform 15">
                <a:extLst>
                  <a:ext uri="{FF2B5EF4-FFF2-40B4-BE49-F238E27FC236}">
                    <a16:creationId xmlns:a16="http://schemas.microsoft.com/office/drawing/2014/main" id="{546F46E9-137E-0BD1-8066-9BB65ABDD59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6">
                <a:extLst>
                  <a:ext uri="{FF2B5EF4-FFF2-40B4-BE49-F238E27FC236}">
                    <a16:creationId xmlns:a16="http://schemas.microsoft.com/office/drawing/2014/main" id="{7ACC1D84-47CF-501F-C199-4CA4DBA577A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5" name="Freeform 17">
                <a:extLst>
                  <a:ext uri="{FF2B5EF4-FFF2-40B4-BE49-F238E27FC236}">
                    <a16:creationId xmlns:a16="http://schemas.microsoft.com/office/drawing/2014/main" id="{B769F735-DFCF-E8AE-68ED-820833B7F2C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8" name="Group 2">
            <a:extLst>
              <a:ext uri="{FF2B5EF4-FFF2-40B4-BE49-F238E27FC236}">
                <a16:creationId xmlns:a16="http://schemas.microsoft.com/office/drawing/2014/main" id="{1445B3B7-1ED6-D450-C00F-88A1680084A1}"/>
              </a:ext>
            </a:extLst>
          </p:cNvPr>
          <p:cNvGrpSpPr>
            <a:grpSpLocks noChangeAspect="1"/>
          </p:cNvGrpSpPr>
          <p:nvPr userDrawn="1"/>
        </p:nvGrpSpPr>
        <p:grpSpPr>
          <a:xfrm>
            <a:off x="7011440" y="2199991"/>
            <a:ext cx="5655565" cy="5119341"/>
            <a:chOff x="0" y="0"/>
            <a:chExt cx="1136447" cy="1028700"/>
          </a:xfrm>
          <a:solidFill>
            <a:srgbClr val="D3451F"/>
          </a:solidFill>
        </p:grpSpPr>
        <p:sp>
          <p:nvSpPr>
            <p:cNvPr id="16" name="Freeform 3">
              <a:extLst>
                <a:ext uri="{FF2B5EF4-FFF2-40B4-BE49-F238E27FC236}">
                  <a16:creationId xmlns:a16="http://schemas.microsoft.com/office/drawing/2014/main" id="{99C80219-FE98-09AA-EE6F-CA44E3E030E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7" name="Freeform 4">
              <a:extLst>
                <a:ext uri="{FF2B5EF4-FFF2-40B4-BE49-F238E27FC236}">
                  <a16:creationId xmlns:a16="http://schemas.microsoft.com/office/drawing/2014/main" id="{3B85AE11-F71E-AEDD-6FC7-46CC57F353F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8" name="Freeform 5">
              <a:extLst>
                <a:ext uri="{FF2B5EF4-FFF2-40B4-BE49-F238E27FC236}">
                  <a16:creationId xmlns:a16="http://schemas.microsoft.com/office/drawing/2014/main" id="{32FF9E4C-4BDD-A7A8-C6CC-54FE346E868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9" name="Freeform 6">
              <a:extLst>
                <a:ext uri="{FF2B5EF4-FFF2-40B4-BE49-F238E27FC236}">
                  <a16:creationId xmlns:a16="http://schemas.microsoft.com/office/drawing/2014/main" id="{B0DE8FC1-D125-3E4D-13C3-C4FE5751709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21" name="Freeform 7">
              <a:extLst>
                <a:ext uri="{FF2B5EF4-FFF2-40B4-BE49-F238E27FC236}">
                  <a16:creationId xmlns:a16="http://schemas.microsoft.com/office/drawing/2014/main" id="{4CCC8E79-17A7-E2AC-0DED-4A4FE348BDB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2" name="Freeform 8">
              <a:extLst>
                <a:ext uri="{FF2B5EF4-FFF2-40B4-BE49-F238E27FC236}">
                  <a16:creationId xmlns:a16="http://schemas.microsoft.com/office/drawing/2014/main" id="{E6A9E794-EC9E-D0A6-C734-0CC4F66F4E6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3" name="Freeform 9">
              <a:extLst>
                <a:ext uri="{FF2B5EF4-FFF2-40B4-BE49-F238E27FC236}">
                  <a16:creationId xmlns:a16="http://schemas.microsoft.com/office/drawing/2014/main" id="{FD72CBE9-2556-2546-1A77-181F0670221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4" name="Freeform 10">
              <a:extLst>
                <a:ext uri="{FF2B5EF4-FFF2-40B4-BE49-F238E27FC236}">
                  <a16:creationId xmlns:a16="http://schemas.microsoft.com/office/drawing/2014/main" id="{DA42E289-356F-EE27-9A02-EB77EB8AE99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25" name="Rectangle 24">
            <a:extLst>
              <a:ext uri="{FF2B5EF4-FFF2-40B4-BE49-F238E27FC236}">
                <a16:creationId xmlns:a16="http://schemas.microsoft.com/office/drawing/2014/main" id="{E80C16E4-5473-E82E-DDA8-29262D13515D}"/>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1805711-C796-DFD3-9722-4AB35F2FC0A4}"/>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302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Picture w/ BG_Orange">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accent1"/>
                </a:solidFill>
              </a:defRPr>
            </a:lvl1pPr>
          </a:lstStyle>
          <a:p>
            <a:r>
              <a:rPr lang="en-US"/>
              <a:t>Title Goes Here</a:t>
            </a:r>
          </a:p>
        </p:txBody>
      </p:sp>
      <p:sp>
        <p:nvSpPr>
          <p:cNvPr id="24" name="Picture Placeholder 3">
            <a:extLst>
              <a:ext uri="{FF2B5EF4-FFF2-40B4-BE49-F238E27FC236}">
                <a16:creationId xmlns:a16="http://schemas.microsoft.com/office/drawing/2014/main" id="{F9FDB435-3D4C-C90C-CB93-F9ECD09D976A}"/>
              </a:ext>
            </a:extLst>
          </p:cNvPr>
          <p:cNvSpPr>
            <a:spLocks noGrp="1"/>
          </p:cNvSpPr>
          <p:nvPr>
            <p:ph type="pic" idx="15"/>
          </p:nvPr>
        </p:nvSpPr>
        <p:spPr>
          <a:xfrm>
            <a:off x="1" y="1867807"/>
            <a:ext cx="5173884" cy="4990194"/>
          </a:xfrm>
          <a:prstGeom prst="flowChartDelay">
            <a:avLst/>
          </a:pr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25" name="Group 24">
            <a:extLst>
              <a:ext uri="{FF2B5EF4-FFF2-40B4-BE49-F238E27FC236}">
                <a16:creationId xmlns:a16="http://schemas.microsoft.com/office/drawing/2014/main" id="{D0D5BFAD-8E80-3F05-BAD3-C60A2CBEB656}"/>
              </a:ext>
            </a:extLst>
          </p:cNvPr>
          <p:cNvGrpSpPr/>
          <p:nvPr userDrawn="1"/>
        </p:nvGrpSpPr>
        <p:grpSpPr>
          <a:xfrm>
            <a:off x="10761578" y="437759"/>
            <a:ext cx="1027180" cy="198849"/>
            <a:chOff x="10436933" y="1424045"/>
            <a:chExt cx="3986384" cy="771716"/>
          </a:xfrm>
          <a:solidFill>
            <a:schemeClr val="accent1"/>
          </a:solidFill>
        </p:grpSpPr>
        <p:grpSp>
          <p:nvGrpSpPr>
            <p:cNvPr id="26" name="Group 25">
              <a:extLst>
                <a:ext uri="{FF2B5EF4-FFF2-40B4-BE49-F238E27FC236}">
                  <a16:creationId xmlns:a16="http://schemas.microsoft.com/office/drawing/2014/main" id="{A040442D-4552-43A2-7363-FE5D90F0251A}"/>
                </a:ext>
              </a:extLst>
            </p:cNvPr>
            <p:cNvGrpSpPr>
              <a:grpSpLocks noChangeAspect="1"/>
            </p:cNvGrpSpPr>
            <p:nvPr userDrawn="1"/>
          </p:nvGrpSpPr>
          <p:grpSpPr>
            <a:xfrm>
              <a:off x="10436933" y="1424045"/>
              <a:ext cx="852335" cy="771525"/>
              <a:chOff x="0" y="0"/>
              <a:chExt cx="1136447" cy="1028700"/>
            </a:xfrm>
            <a:grpFill/>
          </p:grpSpPr>
          <p:sp>
            <p:nvSpPr>
              <p:cNvPr id="34" name="Freeform 3">
                <a:extLst>
                  <a:ext uri="{FF2B5EF4-FFF2-40B4-BE49-F238E27FC236}">
                    <a16:creationId xmlns:a16="http://schemas.microsoft.com/office/drawing/2014/main" id="{7958AC6F-D246-1E8E-2E7C-841F64A6A77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5" name="Freeform 4">
                <a:extLst>
                  <a:ext uri="{FF2B5EF4-FFF2-40B4-BE49-F238E27FC236}">
                    <a16:creationId xmlns:a16="http://schemas.microsoft.com/office/drawing/2014/main" id="{CD538AD0-51F9-418D-0EAA-8B85BD16364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6" name="Freeform 5">
                <a:extLst>
                  <a:ext uri="{FF2B5EF4-FFF2-40B4-BE49-F238E27FC236}">
                    <a16:creationId xmlns:a16="http://schemas.microsoft.com/office/drawing/2014/main" id="{02BBB77D-E073-8B3B-B687-2AF9A46C7F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7" name="Freeform 6">
                <a:extLst>
                  <a:ext uri="{FF2B5EF4-FFF2-40B4-BE49-F238E27FC236}">
                    <a16:creationId xmlns:a16="http://schemas.microsoft.com/office/drawing/2014/main" id="{AB7A8951-42C7-1085-FDC3-C7D11967E0CB}"/>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8" name="Freeform 7">
                <a:extLst>
                  <a:ext uri="{FF2B5EF4-FFF2-40B4-BE49-F238E27FC236}">
                    <a16:creationId xmlns:a16="http://schemas.microsoft.com/office/drawing/2014/main" id="{1F07ABB0-943C-FFFF-EF04-B195AEB3B21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9" name="Freeform 8">
                <a:extLst>
                  <a:ext uri="{FF2B5EF4-FFF2-40B4-BE49-F238E27FC236}">
                    <a16:creationId xmlns:a16="http://schemas.microsoft.com/office/drawing/2014/main" id="{D45FA300-3AF1-AC82-7948-683461C99FE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0" name="Freeform 9">
                <a:extLst>
                  <a:ext uri="{FF2B5EF4-FFF2-40B4-BE49-F238E27FC236}">
                    <a16:creationId xmlns:a16="http://schemas.microsoft.com/office/drawing/2014/main" id="{BEC39FC4-2DAC-0B25-F38F-58E1F806E07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1" name="Freeform 10">
                <a:extLst>
                  <a:ext uri="{FF2B5EF4-FFF2-40B4-BE49-F238E27FC236}">
                    <a16:creationId xmlns:a16="http://schemas.microsoft.com/office/drawing/2014/main" id="{0747D324-18E3-C579-9360-CC0DE671BC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7" name="Group 11">
              <a:extLst>
                <a:ext uri="{FF2B5EF4-FFF2-40B4-BE49-F238E27FC236}">
                  <a16:creationId xmlns:a16="http://schemas.microsoft.com/office/drawing/2014/main" id="{15BB773B-2EF1-16F5-A45B-71D696635C9B}"/>
                </a:ext>
              </a:extLst>
            </p:cNvPr>
            <p:cNvGrpSpPr>
              <a:grpSpLocks noChangeAspect="1"/>
            </p:cNvGrpSpPr>
            <p:nvPr userDrawn="1"/>
          </p:nvGrpSpPr>
          <p:grpSpPr>
            <a:xfrm>
              <a:off x="11319520" y="1424226"/>
              <a:ext cx="3103797" cy="771535"/>
              <a:chOff x="0" y="0"/>
              <a:chExt cx="4138397" cy="1028713"/>
            </a:xfrm>
            <a:grpFill/>
          </p:grpSpPr>
          <p:sp>
            <p:nvSpPr>
              <p:cNvPr id="28" name="Freeform 12">
                <a:extLst>
                  <a:ext uri="{FF2B5EF4-FFF2-40B4-BE49-F238E27FC236}">
                    <a16:creationId xmlns:a16="http://schemas.microsoft.com/office/drawing/2014/main" id="{585AF5EA-E932-F98F-9D3A-F989CBFD2D2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9" name="Freeform 13">
                <a:extLst>
                  <a:ext uri="{FF2B5EF4-FFF2-40B4-BE49-F238E27FC236}">
                    <a16:creationId xmlns:a16="http://schemas.microsoft.com/office/drawing/2014/main" id="{4D746072-44CD-A4FA-52D6-51F864AD8C3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0" name="Freeform 14">
                <a:extLst>
                  <a:ext uri="{FF2B5EF4-FFF2-40B4-BE49-F238E27FC236}">
                    <a16:creationId xmlns:a16="http://schemas.microsoft.com/office/drawing/2014/main" id="{BF5B7C8B-E71C-FC3C-16E1-BF61C230A48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1" name="Freeform 15">
                <a:extLst>
                  <a:ext uri="{FF2B5EF4-FFF2-40B4-BE49-F238E27FC236}">
                    <a16:creationId xmlns:a16="http://schemas.microsoft.com/office/drawing/2014/main" id="{E1E53A13-8C2A-7E0E-8CAA-55E4F9A24B4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2" name="Freeform 16">
                <a:extLst>
                  <a:ext uri="{FF2B5EF4-FFF2-40B4-BE49-F238E27FC236}">
                    <a16:creationId xmlns:a16="http://schemas.microsoft.com/office/drawing/2014/main" id="{1E72CCFB-CF1E-DF9A-B7F7-9800AA0A700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3" name="Freeform 17">
                <a:extLst>
                  <a:ext uri="{FF2B5EF4-FFF2-40B4-BE49-F238E27FC236}">
                    <a16:creationId xmlns:a16="http://schemas.microsoft.com/office/drawing/2014/main" id="{81A55983-CB8A-5074-853E-001F50FD8A0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grpSp>
        <p:nvGrpSpPr>
          <p:cNvPr id="42" name="Group 41">
            <a:extLst>
              <a:ext uri="{FF2B5EF4-FFF2-40B4-BE49-F238E27FC236}">
                <a16:creationId xmlns:a16="http://schemas.microsoft.com/office/drawing/2014/main" id="{AF75EF83-BF70-45D9-34D0-543C0342DC6D}"/>
              </a:ext>
            </a:extLst>
          </p:cNvPr>
          <p:cNvGrpSpPr/>
          <p:nvPr userDrawn="1"/>
        </p:nvGrpSpPr>
        <p:grpSpPr>
          <a:xfrm rot="10800000" flipV="1">
            <a:off x="7710820" y="5289630"/>
            <a:ext cx="5299243" cy="944011"/>
            <a:chOff x="-732462" y="6209356"/>
            <a:chExt cx="3094963" cy="549631"/>
          </a:xfrm>
          <a:solidFill>
            <a:srgbClr val="D3451F"/>
          </a:solidFill>
        </p:grpSpPr>
        <p:sp>
          <p:nvSpPr>
            <p:cNvPr id="43" name="Oval 42">
              <a:extLst>
                <a:ext uri="{FF2B5EF4-FFF2-40B4-BE49-F238E27FC236}">
                  <a16:creationId xmlns:a16="http://schemas.microsoft.com/office/drawing/2014/main" id="{D7989704-6BB8-CF66-F51F-049C33C0BA6F}"/>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19">
              <a:extLst>
                <a:ext uri="{FF2B5EF4-FFF2-40B4-BE49-F238E27FC236}">
                  <a16:creationId xmlns:a16="http://schemas.microsoft.com/office/drawing/2014/main" id="{22D870A0-4401-8975-E3E5-B59949F61A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19">
              <a:extLst>
                <a:ext uri="{FF2B5EF4-FFF2-40B4-BE49-F238E27FC236}">
                  <a16:creationId xmlns:a16="http://schemas.microsoft.com/office/drawing/2014/main" id="{EDFE5511-6B98-C3FF-15C0-1509F6FB381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FEB0C2-CBDA-D8AE-70B2-0F94F3D5CF23}"/>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19">
              <a:extLst>
                <a:ext uri="{FF2B5EF4-FFF2-40B4-BE49-F238E27FC236}">
                  <a16:creationId xmlns:a16="http://schemas.microsoft.com/office/drawing/2014/main" id="{E0CCC543-A096-786D-BF39-472B70D22733}"/>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19">
              <a:extLst>
                <a:ext uri="{FF2B5EF4-FFF2-40B4-BE49-F238E27FC236}">
                  <a16:creationId xmlns:a16="http://schemas.microsoft.com/office/drawing/2014/main" id="{9491CD88-484B-FF02-1C9D-047CEA5A9391}"/>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8690A4A-1B82-48AC-5337-8F6700D400C8}"/>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8FB8C1B4-6DDF-71C2-3AC6-C7FC0CC95F31}"/>
              </a:ext>
            </a:extLst>
          </p:cNvPr>
          <p:cNvSpPr/>
          <p:nvPr userDrawn="1"/>
        </p:nvSpPr>
        <p:spPr>
          <a:xfrm>
            <a:off x="12191999" y="0"/>
            <a:ext cx="107802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06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_Navy">
    <p:bg>
      <p:bgPr>
        <a:solidFill>
          <a:srgbClr val="002A4D"/>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A1CB9E-F00D-2E5C-3900-D19628622FFC}"/>
              </a:ext>
            </a:extLst>
          </p:cNvPr>
          <p:cNvSpPr>
            <a:spLocks noGrp="1"/>
          </p:cNvSpPr>
          <p:nvPr>
            <p:ph type="title" hasCustomPrompt="1"/>
          </p:nvPr>
        </p:nvSpPr>
        <p:spPr>
          <a:xfrm>
            <a:off x="3192017" y="2103437"/>
            <a:ext cx="5795292" cy="1325563"/>
          </a:xfrm>
        </p:spPr>
        <p:txBody>
          <a:bodyPr>
            <a:normAutofit/>
          </a:bodyPr>
          <a:lstStyle>
            <a:lvl1pPr algn="ctr">
              <a:defRPr sz="5000">
                <a:solidFill>
                  <a:schemeClr val="bg1"/>
                </a:solidFill>
              </a:defRPr>
            </a:lvl1pPr>
          </a:lstStyle>
          <a:p>
            <a:r>
              <a:rPr lang="en-US"/>
              <a:t>Slide Divider</a:t>
            </a:r>
          </a:p>
        </p:txBody>
      </p:sp>
      <p:grpSp>
        <p:nvGrpSpPr>
          <p:cNvPr id="120" name="Group 119">
            <a:extLst>
              <a:ext uri="{FF2B5EF4-FFF2-40B4-BE49-F238E27FC236}">
                <a16:creationId xmlns:a16="http://schemas.microsoft.com/office/drawing/2014/main" id="{1B887EB8-A10A-3C1C-80E8-14931D3B1AE1}"/>
              </a:ext>
            </a:extLst>
          </p:cNvPr>
          <p:cNvGrpSpPr/>
          <p:nvPr userDrawn="1"/>
        </p:nvGrpSpPr>
        <p:grpSpPr>
          <a:xfrm>
            <a:off x="5405117" y="541487"/>
            <a:ext cx="1381766" cy="267470"/>
            <a:chOff x="10436933" y="1424045"/>
            <a:chExt cx="3986384" cy="771649"/>
          </a:xfrm>
        </p:grpSpPr>
        <p:grpSp>
          <p:nvGrpSpPr>
            <p:cNvPr id="121" name="Group 2">
              <a:extLst>
                <a:ext uri="{FF2B5EF4-FFF2-40B4-BE49-F238E27FC236}">
                  <a16:creationId xmlns:a16="http://schemas.microsoft.com/office/drawing/2014/main" id="{A5B24F35-B1ED-DE96-FAFA-D75BD4688D80}"/>
                </a:ext>
              </a:extLst>
            </p:cNvPr>
            <p:cNvGrpSpPr>
              <a:grpSpLocks noChangeAspect="1"/>
            </p:cNvGrpSpPr>
            <p:nvPr userDrawn="1"/>
          </p:nvGrpSpPr>
          <p:grpSpPr>
            <a:xfrm>
              <a:off x="10436933" y="1424045"/>
              <a:ext cx="852335" cy="771525"/>
              <a:chOff x="0" y="0"/>
              <a:chExt cx="1136447" cy="1028700"/>
            </a:xfrm>
          </p:grpSpPr>
          <p:sp>
            <p:nvSpPr>
              <p:cNvPr id="129" name="Freeform 3">
                <a:extLst>
                  <a:ext uri="{FF2B5EF4-FFF2-40B4-BE49-F238E27FC236}">
                    <a16:creationId xmlns:a16="http://schemas.microsoft.com/office/drawing/2014/main" id="{296E8898-B385-A182-BD96-6EAB1BC85A2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30" name="Freeform 4">
                <a:extLst>
                  <a:ext uri="{FF2B5EF4-FFF2-40B4-BE49-F238E27FC236}">
                    <a16:creationId xmlns:a16="http://schemas.microsoft.com/office/drawing/2014/main" id="{C18BB97C-4E91-4EC6-4F06-1475E4D1014C}"/>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31" name="Freeform 5">
                <a:extLst>
                  <a:ext uri="{FF2B5EF4-FFF2-40B4-BE49-F238E27FC236}">
                    <a16:creationId xmlns:a16="http://schemas.microsoft.com/office/drawing/2014/main" id="{3E413C6E-95FD-45AD-9B3F-0A5C0BEFC046}"/>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32" name="Freeform 6">
                <a:extLst>
                  <a:ext uri="{FF2B5EF4-FFF2-40B4-BE49-F238E27FC236}">
                    <a16:creationId xmlns:a16="http://schemas.microsoft.com/office/drawing/2014/main" id="{6A3C505F-B89C-6D8A-79D6-B32D999D274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3" name="Freeform 7">
                <a:extLst>
                  <a:ext uri="{FF2B5EF4-FFF2-40B4-BE49-F238E27FC236}">
                    <a16:creationId xmlns:a16="http://schemas.microsoft.com/office/drawing/2014/main" id="{AFE940AA-8A2A-AE39-CD3B-DB482D2D5A3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34" name="Freeform 8">
                <a:extLst>
                  <a:ext uri="{FF2B5EF4-FFF2-40B4-BE49-F238E27FC236}">
                    <a16:creationId xmlns:a16="http://schemas.microsoft.com/office/drawing/2014/main" id="{DBD37135-81C0-BE88-65FA-EFE255597BE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35" name="Freeform 9">
                <a:extLst>
                  <a:ext uri="{FF2B5EF4-FFF2-40B4-BE49-F238E27FC236}">
                    <a16:creationId xmlns:a16="http://schemas.microsoft.com/office/drawing/2014/main" id="{C9D74232-FC1E-29CE-03AA-4824C487975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36" name="Freeform 10">
                <a:extLst>
                  <a:ext uri="{FF2B5EF4-FFF2-40B4-BE49-F238E27FC236}">
                    <a16:creationId xmlns:a16="http://schemas.microsoft.com/office/drawing/2014/main" id="{B1691D94-B52B-2322-E4EF-BC09A9FA840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22" name="Group 11">
              <a:extLst>
                <a:ext uri="{FF2B5EF4-FFF2-40B4-BE49-F238E27FC236}">
                  <a16:creationId xmlns:a16="http://schemas.microsoft.com/office/drawing/2014/main" id="{7D268921-FAE2-3AA2-3740-096D80FB6393}"/>
                </a:ext>
              </a:extLst>
            </p:cNvPr>
            <p:cNvGrpSpPr>
              <a:grpSpLocks noChangeAspect="1"/>
            </p:cNvGrpSpPr>
            <p:nvPr userDrawn="1"/>
          </p:nvGrpSpPr>
          <p:grpSpPr>
            <a:xfrm>
              <a:off x="11319520" y="1424226"/>
              <a:ext cx="3103797" cy="771468"/>
              <a:chOff x="0" y="0"/>
              <a:chExt cx="4138397" cy="1028624"/>
            </a:xfrm>
          </p:grpSpPr>
          <p:sp>
            <p:nvSpPr>
              <p:cNvPr id="123" name="Freeform 12">
                <a:extLst>
                  <a:ext uri="{FF2B5EF4-FFF2-40B4-BE49-F238E27FC236}">
                    <a16:creationId xmlns:a16="http://schemas.microsoft.com/office/drawing/2014/main" id="{A6F87166-A890-ACD0-96F7-2B839849CDC5}"/>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rgbClr val="FFFFFF"/>
              </a:solidFill>
            </p:spPr>
            <p:txBody>
              <a:bodyPr/>
              <a:lstStyle/>
              <a:p>
                <a:endParaRPr lang="en-US"/>
              </a:p>
            </p:txBody>
          </p:sp>
          <p:sp>
            <p:nvSpPr>
              <p:cNvPr id="124" name="Freeform 13">
                <a:extLst>
                  <a:ext uri="{FF2B5EF4-FFF2-40B4-BE49-F238E27FC236}">
                    <a16:creationId xmlns:a16="http://schemas.microsoft.com/office/drawing/2014/main" id="{A9870F15-87C3-5204-FCF9-C5C2A13CC7AC}"/>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rgbClr val="FFFFFF"/>
              </a:solidFill>
            </p:spPr>
            <p:txBody>
              <a:bodyPr/>
              <a:lstStyle/>
              <a:p>
                <a:endParaRPr lang="en-US"/>
              </a:p>
            </p:txBody>
          </p:sp>
          <p:sp>
            <p:nvSpPr>
              <p:cNvPr id="125" name="Freeform 14">
                <a:extLst>
                  <a:ext uri="{FF2B5EF4-FFF2-40B4-BE49-F238E27FC236}">
                    <a16:creationId xmlns:a16="http://schemas.microsoft.com/office/drawing/2014/main" id="{46978303-5D12-33DC-8668-DA65A5E73D3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126" name="Freeform 15">
                <a:extLst>
                  <a:ext uri="{FF2B5EF4-FFF2-40B4-BE49-F238E27FC236}">
                    <a16:creationId xmlns:a16="http://schemas.microsoft.com/office/drawing/2014/main" id="{2278E7F9-0C71-4194-7C9E-22D578293F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FFFFFF"/>
              </a:solidFill>
            </p:spPr>
            <p:txBody>
              <a:bodyPr/>
              <a:lstStyle/>
              <a:p>
                <a:endParaRPr lang="en-US"/>
              </a:p>
            </p:txBody>
          </p:sp>
          <p:sp>
            <p:nvSpPr>
              <p:cNvPr id="127" name="Freeform 16">
                <a:extLst>
                  <a:ext uri="{FF2B5EF4-FFF2-40B4-BE49-F238E27FC236}">
                    <a16:creationId xmlns:a16="http://schemas.microsoft.com/office/drawing/2014/main" id="{E5CAF3CE-75D3-CB24-BFC6-5111B51E7B54}"/>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FFFFFF"/>
              </a:solidFill>
            </p:spPr>
            <p:txBody>
              <a:bodyPr/>
              <a:lstStyle/>
              <a:p>
                <a:endParaRPr lang="en-US"/>
              </a:p>
            </p:txBody>
          </p:sp>
          <p:sp>
            <p:nvSpPr>
              <p:cNvPr id="128" name="Freeform 17">
                <a:extLst>
                  <a:ext uri="{FF2B5EF4-FFF2-40B4-BE49-F238E27FC236}">
                    <a16:creationId xmlns:a16="http://schemas.microsoft.com/office/drawing/2014/main" id="{19F12533-4C6F-ED1B-1A4D-12FCEA75F029}"/>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rgbClr val="FFFFFF"/>
              </a:solidFill>
            </p:spPr>
            <p:txBody>
              <a:bodyPr/>
              <a:lstStyle/>
              <a:p>
                <a:endParaRPr lang="en-US"/>
              </a:p>
            </p:txBody>
          </p:sp>
        </p:grpSp>
      </p:grpSp>
      <p:grpSp>
        <p:nvGrpSpPr>
          <p:cNvPr id="26" name="Group 18">
            <a:extLst>
              <a:ext uri="{FF2B5EF4-FFF2-40B4-BE49-F238E27FC236}">
                <a16:creationId xmlns:a16="http://schemas.microsoft.com/office/drawing/2014/main" id="{DC933E4B-7AC4-F5AD-ACC9-B73914DE6011}"/>
              </a:ext>
            </a:extLst>
          </p:cNvPr>
          <p:cNvGrpSpPr/>
          <p:nvPr userDrawn="1"/>
        </p:nvGrpSpPr>
        <p:grpSpPr>
          <a:xfrm>
            <a:off x="1" y="4499489"/>
            <a:ext cx="12192000" cy="1929536"/>
            <a:chOff x="0" y="0"/>
            <a:chExt cx="33314460" cy="5272428"/>
          </a:xfrm>
        </p:grpSpPr>
        <p:grpSp>
          <p:nvGrpSpPr>
            <p:cNvPr id="27" name="Group 19">
              <a:extLst>
                <a:ext uri="{FF2B5EF4-FFF2-40B4-BE49-F238E27FC236}">
                  <a16:creationId xmlns:a16="http://schemas.microsoft.com/office/drawing/2014/main" id="{E4212C60-B703-EB1B-7589-0981120E058B}"/>
                </a:ext>
              </a:extLst>
            </p:cNvPr>
            <p:cNvGrpSpPr>
              <a:grpSpLocks noChangeAspect="1"/>
            </p:cNvGrpSpPr>
            <p:nvPr/>
          </p:nvGrpSpPr>
          <p:grpSpPr>
            <a:xfrm>
              <a:off x="0" y="3142422"/>
              <a:ext cx="1369212" cy="2129866"/>
              <a:chOff x="0" y="0"/>
              <a:chExt cx="1362329" cy="2119160"/>
            </a:xfrm>
          </p:grpSpPr>
          <p:sp>
            <p:nvSpPr>
              <p:cNvPr id="48" name="Freeform 20">
                <a:extLst>
                  <a:ext uri="{FF2B5EF4-FFF2-40B4-BE49-F238E27FC236}">
                    <a16:creationId xmlns:a16="http://schemas.microsoft.com/office/drawing/2014/main" id="{55B1C1FF-7E41-9BD2-01DD-91F3FDC0D990}"/>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28" name="Group 21">
              <a:extLst>
                <a:ext uri="{FF2B5EF4-FFF2-40B4-BE49-F238E27FC236}">
                  <a16:creationId xmlns:a16="http://schemas.microsoft.com/office/drawing/2014/main" id="{E64FC54A-1BF0-C1B0-972F-0CAB36C15F63}"/>
                </a:ext>
              </a:extLst>
            </p:cNvPr>
            <p:cNvGrpSpPr>
              <a:grpSpLocks noChangeAspect="1"/>
            </p:cNvGrpSpPr>
            <p:nvPr/>
          </p:nvGrpSpPr>
          <p:grpSpPr>
            <a:xfrm>
              <a:off x="0" y="0"/>
              <a:ext cx="5850134" cy="2129994"/>
              <a:chOff x="0" y="0"/>
              <a:chExt cx="5820728" cy="2119287"/>
            </a:xfrm>
          </p:grpSpPr>
          <p:sp>
            <p:nvSpPr>
              <p:cNvPr id="47" name="Freeform 22">
                <a:extLst>
                  <a:ext uri="{FF2B5EF4-FFF2-40B4-BE49-F238E27FC236}">
                    <a16:creationId xmlns:a16="http://schemas.microsoft.com/office/drawing/2014/main" id="{7C773238-3322-D95D-A60E-CE3925E99B1C}"/>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29" name="Group 23">
              <a:extLst>
                <a:ext uri="{FF2B5EF4-FFF2-40B4-BE49-F238E27FC236}">
                  <a16:creationId xmlns:a16="http://schemas.microsoft.com/office/drawing/2014/main" id="{FFE9A360-FDF4-A463-9071-33A1E64556B4}"/>
                </a:ext>
              </a:extLst>
            </p:cNvPr>
            <p:cNvGrpSpPr>
              <a:grpSpLocks noChangeAspect="1"/>
            </p:cNvGrpSpPr>
            <p:nvPr/>
          </p:nvGrpSpPr>
          <p:grpSpPr>
            <a:xfrm>
              <a:off x="6592051" y="0"/>
              <a:ext cx="2130070" cy="2129853"/>
              <a:chOff x="0" y="0"/>
              <a:chExt cx="2119363" cy="2119147"/>
            </a:xfrm>
          </p:grpSpPr>
          <p:sp>
            <p:nvSpPr>
              <p:cNvPr id="46" name="Freeform 24">
                <a:extLst>
                  <a:ext uri="{FF2B5EF4-FFF2-40B4-BE49-F238E27FC236}">
                    <a16:creationId xmlns:a16="http://schemas.microsoft.com/office/drawing/2014/main" id="{1A046EA4-BA7D-0269-C311-BFD3A61BC131}"/>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30" name="Group 25">
              <a:extLst>
                <a:ext uri="{FF2B5EF4-FFF2-40B4-BE49-F238E27FC236}">
                  <a16:creationId xmlns:a16="http://schemas.microsoft.com/office/drawing/2014/main" id="{2577A97F-7BE5-79ED-A6EF-CE6E31FD22C4}"/>
                </a:ext>
              </a:extLst>
            </p:cNvPr>
            <p:cNvGrpSpPr>
              <a:grpSpLocks noChangeAspect="1"/>
            </p:cNvGrpSpPr>
            <p:nvPr/>
          </p:nvGrpSpPr>
          <p:grpSpPr>
            <a:xfrm>
              <a:off x="2086928" y="3142358"/>
              <a:ext cx="11358789" cy="2129994"/>
              <a:chOff x="0" y="0"/>
              <a:chExt cx="11301692" cy="2119287"/>
            </a:xfrm>
          </p:grpSpPr>
          <p:sp>
            <p:nvSpPr>
              <p:cNvPr id="45" name="Freeform 26">
                <a:extLst>
                  <a:ext uri="{FF2B5EF4-FFF2-40B4-BE49-F238E27FC236}">
                    <a16:creationId xmlns:a16="http://schemas.microsoft.com/office/drawing/2014/main" id="{0D1EA4DB-907A-59A9-2482-23AB389DDF86}"/>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31" name="Group 27">
              <a:extLst>
                <a:ext uri="{FF2B5EF4-FFF2-40B4-BE49-F238E27FC236}">
                  <a16:creationId xmlns:a16="http://schemas.microsoft.com/office/drawing/2014/main" id="{0639E357-2B34-2FDD-9337-C3C43A503A13}"/>
                </a:ext>
              </a:extLst>
            </p:cNvPr>
            <p:cNvGrpSpPr>
              <a:grpSpLocks noChangeAspect="1"/>
            </p:cNvGrpSpPr>
            <p:nvPr/>
          </p:nvGrpSpPr>
          <p:grpSpPr>
            <a:xfrm>
              <a:off x="14163432" y="3142422"/>
              <a:ext cx="2130070" cy="2129866"/>
              <a:chOff x="0" y="0"/>
              <a:chExt cx="2119363" cy="2119160"/>
            </a:xfrm>
          </p:grpSpPr>
          <p:sp>
            <p:nvSpPr>
              <p:cNvPr id="44" name="Freeform 28">
                <a:extLst>
                  <a:ext uri="{FF2B5EF4-FFF2-40B4-BE49-F238E27FC236}">
                    <a16:creationId xmlns:a16="http://schemas.microsoft.com/office/drawing/2014/main" id="{E608A2C9-5FD9-55EB-316F-558C1A48B3E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2" name="Group 29">
              <a:extLst>
                <a:ext uri="{FF2B5EF4-FFF2-40B4-BE49-F238E27FC236}">
                  <a16:creationId xmlns:a16="http://schemas.microsoft.com/office/drawing/2014/main" id="{66F479A5-3592-1418-0EAF-2256C9444F10}"/>
                </a:ext>
              </a:extLst>
            </p:cNvPr>
            <p:cNvGrpSpPr>
              <a:grpSpLocks noChangeAspect="1"/>
            </p:cNvGrpSpPr>
            <p:nvPr/>
          </p:nvGrpSpPr>
          <p:grpSpPr>
            <a:xfrm>
              <a:off x="9464026" y="0"/>
              <a:ext cx="7784824" cy="2129994"/>
              <a:chOff x="0" y="0"/>
              <a:chExt cx="7745692" cy="2119287"/>
            </a:xfrm>
          </p:grpSpPr>
          <p:sp>
            <p:nvSpPr>
              <p:cNvPr id="43" name="Freeform 30">
                <a:extLst>
                  <a:ext uri="{FF2B5EF4-FFF2-40B4-BE49-F238E27FC236}">
                    <a16:creationId xmlns:a16="http://schemas.microsoft.com/office/drawing/2014/main" id="{31906BFD-008C-EC79-6EBE-F38EEF24E529}"/>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3" name="Group 31">
              <a:extLst>
                <a:ext uri="{FF2B5EF4-FFF2-40B4-BE49-F238E27FC236}">
                  <a16:creationId xmlns:a16="http://schemas.microsoft.com/office/drawing/2014/main" id="{10D59AC1-6980-1649-5D9A-9FB5CAA17941}"/>
                </a:ext>
              </a:extLst>
            </p:cNvPr>
            <p:cNvGrpSpPr>
              <a:grpSpLocks noChangeAspect="1"/>
            </p:cNvGrpSpPr>
            <p:nvPr/>
          </p:nvGrpSpPr>
          <p:grpSpPr>
            <a:xfrm>
              <a:off x="17990779" y="0"/>
              <a:ext cx="2130058" cy="2129853"/>
              <a:chOff x="0" y="0"/>
              <a:chExt cx="2119351" cy="2119147"/>
            </a:xfrm>
          </p:grpSpPr>
          <p:sp>
            <p:nvSpPr>
              <p:cNvPr id="42" name="Freeform 32">
                <a:extLst>
                  <a:ext uri="{FF2B5EF4-FFF2-40B4-BE49-F238E27FC236}">
                    <a16:creationId xmlns:a16="http://schemas.microsoft.com/office/drawing/2014/main" id="{57326FC0-4ABA-342D-9D5C-159CDF35C08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4" name="Group 33">
              <a:extLst>
                <a:ext uri="{FF2B5EF4-FFF2-40B4-BE49-F238E27FC236}">
                  <a16:creationId xmlns:a16="http://schemas.microsoft.com/office/drawing/2014/main" id="{9BDB5523-D02B-DCF3-B31E-52AC5B58BFFE}"/>
                </a:ext>
              </a:extLst>
            </p:cNvPr>
            <p:cNvGrpSpPr>
              <a:grpSpLocks noChangeAspect="1"/>
            </p:cNvGrpSpPr>
            <p:nvPr/>
          </p:nvGrpSpPr>
          <p:grpSpPr>
            <a:xfrm>
              <a:off x="17011180" y="3142434"/>
              <a:ext cx="6754079" cy="2129994"/>
              <a:chOff x="0" y="0"/>
              <a:chExt cx="6720129" cy="2119287"/>
            </a:xfrm>
          </p:grpSpPr>
          <p:sp>
            <p:nvSpPr>
              <p:cNvPr id="41" name="Freeform 34">
                <a:extLst>
                  <a:ext uri="{FF2B5EF4-FFF2-40B4-BE49-F238E27FC236}">
                    <a16:creationId xmlns:a16="http://schemas.microsoft.com/office/drawing/2014/main" id="{CBF70C4D-B050-778D-D800-D4903B1872E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5" name="Group 35">
              <a:extLst>
                <a:ext uri="{FF2B5EF4-FFF2-40B4-BE49-F238E27FC236}">
                  <a16:creationId xmlns:a16="http://schemas.microsoft.com/office/drawing/2014/main" id="{EC7F8A46-4A94-6944-3D5D-872E1C823CF6}"/>
                </a:ext>
              </a:extLst>
            </p:cNvPr>
            <p:cNvGrpSpPr>
              <a:grpSpLocks noChangeAspect="1"/>
            </p:cNvGrpSpPr>
            <p:nvPr/>
          </p:nvGrpSpPr>
          <p:grpSpPr>
            <a:xfrm>
              <a:off x="24482976" y="3142422"/>
              <a:ext cx="2130070" cy="2129866"/>
              <a:chOff x="0" y="0"/>
              <a:chExt cx="2119363" cy="2119160"/>
            </a:xfrm>
          </p:grpSpPr>
          <p:sp>
            <p:nvSpPr>
              <p:cNvPr id="40" name="Freeform 36">
                <a:extLst>
                  <a:ext uri="{FF2B5EF4-FFF2-40B4-BE49-F238E27FC236}">
                    <a16:creationId xmlns:a16="http://schemas.microsoft.com/office/drawing/2014/main" id="{F2C82ABF-EB93-87A1-C7B5-146A22E755D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6" name="Group 37">
              <a:extLst>
                <a:ext uri="{FF2B5EF4-FFF2-40B4-BE49-F238E27FC236}">
                  <a16:creationId xmlns:a16="http://schemas.microsoft.com/office/drawing/2014/main" id="{A9196EAC-E344-65D4-BBF8-CCCEE78C943F}"/>
                </a:ext>
              </a:extLst>
            </p:cNvPr>
            <p:cNvGrpSpPr>
              <a:grpSpLocks noChangeAspect="1"/>
            </p:cNvGrpSpPr>
            <p:nvPr/>
          </p:nvGrpSpPr>
          <p:grpSpPr>
            <a:xfrm>
              <a:off x="20862753" y="0"/>
              <a:ext cx="12451707" cy="2129994"/>
              <a:chOff x="0" y="0"/>
              <a:chExt cx="12389117" cy="2119287"/>
            </a:xfrm>
          </p:grpSpPr>
          <p:sp>
            <p:nvSpPr>
              <p:cNvPr id="39" name="Freeform 38">
                <a:extLst>
                  <a:ext uri="{FF2B5EF4-FFF2-40B4-BE49-F238E27FC236}">
                    <a16:creationId xmlns:a16="http://schemas.microsoft.com/office/drawing/2014/main" id="{C0DA6ED0-FE98-0CF3-EAE1-DB3A7013145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37" name="Group 39">
              <a:extLst>
                <a:ext uri="{FF2B5EF4-FFF2-40B4-BE49-F238E27FC236}">
                  <a16:creationId xmlns:a16="http://schemas.microsoft.com/office/drawing/2014/main" id="{E9F57ADF-507D-9BCC-3563-9B0F4ED68989}"/>
                </a:ext>
              </a:extLst>
            </p:cNvPr>
            <p:cNvGrpSpPr>
              <a:grpSpLocks noChangeAspect="1"/>
            </p:cNvGrpSpPr>
            <p:nvPr/>
          </p:nvGrpSpPr>
          <p:grpSpPr>
            <a:xfrm>
              <a:off x="27330749" y="3142422"/>
              <a:ext cx="5983711" cy="2129994"/>
              <a:chOff x="0" y="0"/>
              <a:chExt cx="5953633" cy="2119287"/>
            </a:xfrm>
          </p:grpSpPr>
          <p:sp>
            <p:nvSpPr>
              <p:cNvPr id="38" name="Freeform 40">
                <a:extLst>
                  <a:ext uri="{FF2B5EF4-FFF2-40B4-BE49-F238E27FC236}">
                    <a16:creationId xmlns:a16="http://schemas.microsoft.com/office/drawing/2014/main" id="{A763AD54-9310-9658-763E-6A11B1B138D7}"/>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2080601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Picture_Orange">
    <p:bg>
      <p:bgPr>
        <a:solidFill>
          <a:schemeClr val="accent2"/>
        </a:solidFill>
        <a:effectLst/>
      </p:bgPr>
    </p:bg>
    <p:spTree>
      <p:nvGrpSpPr>
        <p:cNvPr id="1" name=""/>
        <p:cNvGrpSpPr/>
        <p:nvPr/>
      </p:nvGrpSpPr>
      <p:grpSpPr>
        <a:xfrm>
          <a:off x="0" y="0"/>
          <a:ext cx="0" cy="0"/>
          <a:chOff x="0" y="0"/>
          <a:chExt cx="0" cy="0"/>
        </a:xfrm>
      </p:grpSpPr>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606719"/>
            <a:ext cx="5196777" cy="424732"/>
          </a:xfrm>
        </p:spPr>
        <p:txBody>
          <a:bodyPr wrap="square">
            <a:spAutoFit/>
          </a:bodyPr>
          <a:lstStyle>
            <a:lvl1pPr algn="l">
              <a:defRPr sz="2400">
                <a:solidFill>
                  <a:schemeClr val="accent1"/>
                </a:solidFill>
              </a:defRPr>
            </a:lvl1pPr>
          </a:lstStyle>
          <a:p>
            <a:r>
              <a:rPr lang="en-US"/>
              <a:t>Slide Title Goes Here</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206576"/>
            <a:ext cx="5196776" cy="341632"/>
          </a:xfrm>
        </p:spPr>
        <p:txBody>
          <a:bodyPr wrap="square">
            <a:spAutoFit/>
          </a:bodyPr>
          <a:lstStyle>
            <a:lvl1pPr marL="0" indent="0" algn="l">
              <a:buNone/>
              <a:defRPr sz="18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25" name="Text Placeholder 5">
            <a:extLst>
              <a:ext uri="{FF2B5EF4-FFF2-40B4-BE49-F238E27FC236}">
                <a16:creationId xmlns:a16="http://schemas.microsoft.com/office/drawing/2014/main" id="{BB070F86-3096-10EB-E2DD-98EC0FB14C46}"/>
              </a:ext>
            </a:extLst>
          </p:cNvPr>
          <p:cNvSpPr>
            <a:spLocks noGrp="1"/>
          </p:cNvSpPr>
          <p:nvPr>
            <p:ph type="body" sz="quarter" idx="17"/>
          </p:nvPr>
        </p:nvSpPr>
        <p:spPr>
          <a:xfrm>
            <a:off x="6124084" y="2789278"/>
            <a:ext cx="5214673" cy="270681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 name="Picture Placeholder 9">
            <a:extLst>
              <a:ext uri="{FF2B5EF4-FFF2-40B4-BE49-F238E27FC236}">
                <a16:creationId xmlns:a16="http://schemas.microsoft.com/office/drawing/2014/main" id="{BBF61104-7F5F-D8BE-12F9-F9DFF59F5D35}"/>
              </a:ext>
            </a:extLst>
          </p:cNvPr>
          <p:cNvSpPr>
            <a:spLocks noGrp="1"/>
          </p:cNvSpPr>
          <p:nvPr>
            <p:ph type="pic" idx="10"/>
          </p:nvPr>
        </p:nvSpPr>
        <p:spPr>
          <a:xfrm>
            <a:off x="695838" y="1323569"/>
            <a:ext cx="4557810" cy="4210862"/>
          </a:xfrm>
          <a:prstGeom prst="roundRect">
            <a:avLst/>
          </a:prstGeom>
          <a:solidFill>
            <a:schemeClr val="bg1"/>
          </a:solidFill>
          <a:ln w="50800">
            <a:no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3" name="Group 2">
            <a:extLst>
              <a:ext uri="{FF2B5EF4-FFF2-40B4-BE49-F238E27FC236}">
                <a16:creationId xmlns:a16="http://schemas.microsoft.com/office/drawing/2014/main" id="{7369C1EF-4A32-C896-0288-E2C00F810308}"/>
              </a:ext>
            </a:extLst>
          </p:cNvPr>
          <p:cNvGrpSpPr/>
          <p:nvPr userDrawn="1"/>
        </p:nvGrpSpPr>
        <p:grpSpPr>
          <a:xfrm>
            <a:off x="-732462" y="6033462"/>
            <a:ext cx="3094963" cy="549631"/>
            <a:chOff x="-732462" y="6209356"/>
            <a:chExt cx="3094963" cy="549631"/>
          </a:xfrm>
          <a:solidFill>
            <a:srgbClr val="D3451F"/>
          </a:solidFill>
        </p:grpSpPr>
        <p:sp>
          <p:nvSpPr>
            <p:cNvPr id="4" name="Oval 3">
              <a:extLst>
                <a:ext uri="{FF2B5EF4-FFF2-40B4-BE49-F238E27FC236}">
                  <a16:creationId xmlns:a16="http://schemas.microsoft.com/office/drawing/2014/main" id="{919E6314-EC42-B80B-CBFB-A65AC58A530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9">
              <a:extLst>
                <a:ext uri="{FF2B5EF4-FFF2-40B4-BE49-F238E27FC236}">
                  <a16:creationId xmlns:a16="http://schemas.microsoft.com/office/drawing/2014/main" id="{FE831E6B-DAA0-6890-B0B6-6333DF41FBB9}"/>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9">
              <a:extLst>
                <a:ext uri="{FF2B5EF4-FFF2-40B4-BE49-F238E27FC236}">
                  <a16:creationId xmlns:a16="http://schemas.microsoft.com/office/drawing/2014/main" id="{BC2161BA-4DD7-EDCA-38C8-0207A94CD64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DAA145-44B4-26A5-59F1-BE370B3779E2}"/>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9">
              <a:extLst>
                <a:ext uri="{FF2B5EF4-FFF2-40B4-BE49-F238E27FC236}">
                  <a16:creationId xmlns:a16="http://schemas.microsoft.com/office/drawing/2014/main" id="{D4E109D6-464B-BAB6-1DB0-6B7F90BF6ADE}"/>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C4F2636C-EC95-DF56-5A8E-89AEC2B23EDC}"/>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47222E-6DED-81F3-AEAE-A282A68DC7BB}"/>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40AFCB6-FF33-F4EE-9C10-5BD880747EF4}"/>
              </a:ext>
            </a:extLst>
          </p:cNvPr>
          <p:cNvGrpSpPr/>
          <p:nvPr userDrawn="1"/>
        </p:nvGrpSpPr>
        <p:grpSpPr>
          <a:xfrm rot="10800000" flipV="1">
            <a:off x="10157710" y="148454"/>
            <a:ext cx="3094963" cy="551339"/>
            <a:chOff x="-732462" y="6209356"/>
            <a:chExt cx="3094963" cy="549631"/>
          </a:xfrm>
          <a:solidFill>
            <a:srgbClr val="D3451F"/>
          </a:solidFill>
        </p:grpSpPr>
        <p:sp>
          <p:nvSpPr>
            <p:cNvPr id="15" name="Oval 14">
              <a:extLst>
                <a:ext uri="{FF2B5EF4-FFF2-40B4-BE49-F238E27FC236}">
                  <a16:creationId xmlns:a16="http://schemas.microsoft.com/office/drawing/2014/main" id="{AF02FA31-4F03-12BC-8F91-5B7D509B711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DE8FE373-6D1F-2C4F-3160-AE13BB215B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9">
              <a:extLst>
                <a:ext uri="{FF2B5EF4-FFF2-40B4-BE49-F238E27FC236}">
                  <a16:creationId xmlns:a16="http://schemas.microsoft.com/office/drawing/2014/main" id="{71E6FF6C-256D-714B-7ABD-3F0ED9336847}"/>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03BEB2-8787-6391-5E4B-1637F7F61716}"/>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E217DD03-DCF1-CE3E-BD52-E4E02C623F67}"/>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9D449AD-9560-CFBB-1F45-4651B9AECC10}"/>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70602D-0F25-4C5D-848B-78CE1856DB9D}"/>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2FB82E4-9A97-A24D-D6E9-D650B32F17E2}"/>
              </a:ext>
            </a:extLst>
          </p:cNvPr>
          <p:cNvSpPr/>
          <p:nvPr userDrawn="1"/>
        </p:nvSpPr>
        <p:spPr>
          <a:xfrm>
            <a:off x="12191999" y="0"/>
            <a:ext cx="145913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5610DF-F039-3222-D6A3-5F4FDE2890C0}"/>
              </a:ext>
            </a:extLst>
          </p:cNvPr>
          <p:cNvSpPr/>
          <p:nvPr userDrawn="1"/>
        </p:nvSpPr>
        <p:spPr>
          <a:xfrm>
            <a:off x="-1160223" y="0"/>
            <a:ext cx="115120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D6FCF2F-E615-90FD-76C6-99A3C0B34C01}"/>
              </a:ext>
            </a:extLst>
          </p:cNvPr>
          <p:cNvGrpSpPr/>
          <p:nvPr userDrawn="1"/>
        </p:nvGrpSpPr>
        <p:grpSpPr>
          <a:xfrm>
            <a:off x="10542215" y="6373546"/>
            <a:ext cx="806169" cy="156064"/>
            <a:chOff x="10436933" y="1424045"/>
            <a:chExt cx="3986384" cy="771716"/>
          </a:xfrm>
          <a:solidFill>
            <a:schemeClr val="accent1"/>
          </a:solidFill>
        </p:grpSpPr>
        <p:grpSp>
          <p:nvGrpSpPr>
            <p:cNvPr id="22" name="Group 2">
              <a:extLst>
                <a:ext uri="{FF2B5EF4-FFF2-40B4-BE49-F238E27FC236}">
                  <a16:creationId xmlns:a16="http://schemas.microsoft.com/office/drawing/2014/main" id="{3E905622-C7C3-0077-EAAD-EB7C4D6AA95F}"/>
                </a:ext>
              </a:extLst>
            </p:cNvPr>
            <p:cNvGrpSpPr>
              <a:grpSpLocks noChangeAspect="1"/>
            </p:cNvGrpSpPr>
            <p:nvPr userDrawn="1"/>
          </p:nvGrpSpPr>
          <p:grpSpPr>
            <a:xfrm>
              <a:off x="10436933" y="1424045"/>
              <a:ext cx="852335" cy="771525"/>
              <a:chOff x="0" y="0"/>
              <a:chExt cx="1136447" cy="1028700"/>
            </a:xfrm>
            <a:grpFill/>
          </p:grpSpPr>
          <p:sp>
            <p:nvSpPr>
              <p:cNvPr id="31" name="Freeform 3">
                <a:extLst>
                  <a:ext uri="{FF2B5EF4-FFF2-40B4-BE49-F238E27FC236}">
                    <a16:creationId xmlns:a16="http://schemas.microsoft.com/office/drawing/2014/main" id="{6295140D-7B7C-C3AB-F3FD-056755FF265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2" name="Freeform 4">
                <a:extLst>
                  <a:ext uri="{FF2B5EF4-FFF2-40B4-BE49-F238E27FC236}">
                    <a16:creationId xmlns:a16="http://schemas.microsoft.com/office/drawing/2014/main" id="{5F7D706F-1560-EF33-E58B-B3380E48041C}"/>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3" name="Freeform 5">
                <a:extLst>
                  <a:ext uri="{FF2B5EF4-FFF2-40B4-BE49-F238E27FC236}">
                    <a16:creationId xmlns:a16="http://schemas.microsoft.com/office/drawing/2014/main" id="{E7340EC8-B414-EA10-EB48-B0A0F06F1F23}"/>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4" name="Freeform 6">
                <a:extLst>
                  <a:ext uri="{FF2B5EF4-FFF2-40B4-BE49-F238E27FC236}">
                    <a16:creationId xmlns:a16="http://schemas.microsoft.com/office/drawing/2014/main" id="{817F5361-71E0-F568-9EA2-91FE90B561D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5" name="Freeform 7">
                <a:extLst>
                  <a:ext uri="{FF2B5EF4-FFF2-40B4-BE49-F238E27FC236}">
                    <a16:creationId xmlns:a16="http://schemas.microsoft.com/office/drawing/2014/main" id="{FCEBA9CE-63C2-AFDC-C5F5-DED5BFE1D58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6" name="Freeform 8">
                <a:extLst>
                  <a:ext uri="{FF2B5EF4-FFF2-40B4-BE49-F238E27FC236}">
                    <a16:creationId xmlns:a16="http://schemas.microsoft.com/office/drawing/2014/main" id="{A6E863EB-CB0E-CDC3-FEED-D3625716B9F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7" name="Freeform 9">
                <a:extLst>
                  <a:ext uri="{FF2B5EF4-FFF2-40B4-BE49-F238E27FC236}">
                    <a16:creationId xmlns:a16="http://schemas.microsoft.com/office/drawing/2014/main" id="{3669CDE3-41EA-4ED5-1D73-EE8D903C2BD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8" name="Freeform 10">
                <a:extLst>
                  <a:ext uri="{FF2B5EF4-FFF2-40B4-BE49-F238E27FC236}">
                    <a16:creationId xmlns:a16="http://schemas.microsoft.com/office/drawing/2014/main" id="{25E62945-1C91-3F44-A992-172C7A818A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3" name="Group 11">
              <a:extLst>
                <a:ext uri="{FF2B5EF4-FFF2-40B4-BE49-F238E27FC236}">
                  <a16:creationId xmlns:a16="http://schemas.microsoft.com/office/drawing/2014/main" id="{6AA363C1-4ACB-F34D-418C-8FA2268DDEB7}"/>
                </a:ext>
              </a:extLst>
            </p:cNvPr>
            <p:cNvGrpSpPr>
              <a:grpSpLocks noChangeAspect="1"/>
            </p:cNvGrpSpPr>
            <p:nvPr userDrawn="1"/>
          </p:nvGrpSpPr>
          <p:grpSpPr>
            <a:xfrm>
              <a:off x="11319520" y="1424226"/>
              <a:ext cx="3103797" cy="771535"/>
              <a:chOff x="0" y="0"/>
              <a:chExt cx="4138397" cy="1028713"/>
            </a:xfrm>
            <a:grpFill/>
          </p:grpSpPr>
          <p:sp>
            <p:nvSpPr>
              <p:cNvPr id="24" name="Freeform 12">
                <a:extLst>
                  <a:ext uri="{FF2B5EF4-FFF2-40B4-BE49-F238E27FC236}">
                    <a16:creationId xmlns:a16="http://schemas.microsoft.com/office/drawing/2014/main" id="{02CEEE06-97C6-BE5E-B032-E6E7E08BD3C4}"/>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6" name="Freeform 13">
                <a:extLst>
                  <a:ext uri="{FF2B5EF4-FFF2-40B4-BE49-F238E27FC236}">
                    <a16:creationId xmlns:a16="http://schemas.microsoft.com/office/drawing/2014/main" id="{10140589-C890-1C87-917F-0FE11304949E}"/>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27" name="Freeform 14">
                <a:extLst>
                  <a:ext uri="{FF2B5EF4-FFF2-40B4-BE49-F238E27FC236}">
                    <a16:creationId xmlns:a16="http://schemas.microsoft.com/office/drawing/2014/main" id="{D8AF89C1-F5B0-94B2-27D8-683D18542E83}"/>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8" name="Freeform 15">
                <a:extLst>
                  <a:ext uri="{FF2B5EF4-FFF2-40B4-BE49-F238E27FC236}">
                    <a16:creationId xmlns:a16="http://schemas.microsoft.com/office/drawing/2014/main" id="{CA652FAF-0AAD-9BD6-72B4-D97A02D1335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9" name="Freeform 16">
                <a:extLst>
                  <a:ext uri="{FF2B5EF4-FFF2-40B4-BE49-F238E27FC236}">
                    <a16:creationId xmlns:a16="http://schemas.microsoft.com/office/drawing/2014/main" id="{95024E1D-7B26-10B2-71BE-B82FE2BBA46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0" name="Freeform 17">
                <a:extLst>
                  <a:ext uri="{FF2B5EF4-FFF2-40B4-BE49-F238E27FC236}">
                    <a16:creationId xmlns:a16="http://schemas.microsoft.com/office/drawing/2014/main" id="{82B82F84-53E6-6791-F4D8-47B4A1EA7D3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39" name="Google Shape;130;p55">
            <a:extLst>
              <a:ext uri="{FF2B5EF4-FFF2-40B4-BE49-F238E27FC236}">
                <a16:creationId xmlns:a16="http://schemas.microsoft.com/office/drawing/2014/main" id="{4B656907-6207-B9CD-549C-C98F201E5F6F}"/>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0" name="Straight Connector 39">
            <a:extLst>
              <a:ext uri="{FF2B5EF4-FFF2-40B4-BE49-F238E27FC236}">
                <a16:creationId xmlns:a16="http://schemas.microsoft.com/office/drawing/2014/main" id="{67BBEF00-1E29-F6FC-0C1E-4424FF91AEDB}"/>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261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Slide_Oran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ctr">
              <a:defRPr sz="2400">
                <a:solidFill>
                  <a:schemeClr val="accent1"/>
                </a:solidFill>
              </a:defRPr>
            </a:lvl1pPr>
          </a:lstStyle>
          <a:p>
            <a:r>
              <a:rPr lang="en-US"/>
              <a:t>Slide Title Goes Here</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313932"/>
          </a:xfrm>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grpSp>
        <p:nvGrpSpPr>
          <p:cNvPr id="21" name="Group 20">
            <a:extLst>
              <a:ext uri="{FF2B5EF4-FFF2-40B4-BE49-F238E27FC236}">
                <a16:creationId xmlns:a16="http://schemas.microsoft.com/office/drawing/2014/main" id="{4CB34F3A-A154-C5A0-D94A-9EAF4FED0019}"/>
              </a:ext>
            </a:extLst>
          </p:cNvPr>
          <p:cNvGrpSpPr/>
          <p:nvPr userDrawn="1"/>
        </p:nvGrpSpPr>
        <p:grpSpPr>
          <a:xfrm>
            <a:off x="-732462" y="6209356"/>
            <a:ext cx="3094963" cy="549631"/>
            <a:chOff x="-732462" y="6209356"/>
            <a:chExt cx="3094963" cy="549631"/>
          </a:xfrm>
          <a:solidFill>
            <a:srgbClr val="D3451F"/>
          </a:solidFill>
        </p:grpSpPr>
        <p:sp>
          <p:nvSpPr>
            <p:cNvPr id="14" name="Oval 13">
              <a:extLst>
                <a:ext uri="{FF2B5EF4-FFF2-40B4-BE49-F238E27FC236}">
                  <a16:creationId xmlns:a16="http://schemas.microsoft.com/office/drawing/2014/main" id="{EAEB14DE-E0F6-21AE-4759-771C86FB1DCA}"/>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EEDE523D-D520-1190-D1E9-2375242383E7}"/>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30DD1B77-CBB7-DA57-FEDB-B2A4A18577E5}"/>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C45F9F-B267-5D9C-EE08-0A810B5E5A4F}"/>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9">
              <a:extLst>
                <a:ext uri="{FF2B5EF4-FFF2-40B4-BE49-F238E27FC236}">
                  <a16:creationId xmlns:a16="http://schemas.microsoft.com/office/drawing/2014/main" id="{31450347-A76A-03CF-5127-6BFA48BF62FC}"/>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BF12A19A-6032-1904-BDC0-E16531F3FE87}"/>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096A3F1-4B35-4D98-E343-EED11406811A}"/>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184FE0F-8776-BB46-4866-A5BCB0BAD1D1}"/>
              </a:ext>
            </a:extLst>
          </p:cNvPr>
          <p:cNvGrpSpPr/>
          <p:nvPr userDrawn="1"/>
        </p:nvGrpSpPr>
        <p:grpSpPr>
          <a:xfrm>
            <a:off x="10542215" y="6373546"/>
            <a:ext cx="806169" cy="156064"/>
            <a:chOff x="10436933" y="1424045"/>
            <a:chExt cx="3986384" cy="771716"/>
          </a:xfrm>
          <a:solidFill>
            <a:schemeClr val="accent1"/>
          </a:solidFill>
        </p:grpSpPr>
        <p:grpSp>
          <p:nvGrpSpPr>
            <p:cNvPr id="23" name="Group 2">
              <a:extLst>
                <a:ext uri="{FF2B5EF4-FFF2-40B4-BE49-F238E27FC236}">
                  <a16:creationId xmlns:a16="http://schemas.microsoft.com/office/drawing/2014/main" id="{116B35BA-D18A-6EF5-BFCE-325A6CCBDF7E}"/>
                </a:ext>
              </a:extLst>
            </p:cNvPr>
            <p:cNvGrpSpPr>
              <a:grpSpLocks noChangeAspect="1"/>
            </p:cNvGrpSpPr>
            <p:nvPr userDrawn="1"/>
          </p:nvGrpSpPr>
          <p:grpSpPr>
            <a:xfrm>
              <a:off x="10436933" y="1424045"/>
              <a:ext cx="852335" cy="771525"/>
              <a:chOff x="0" y="0"/>
              <a:chExt cx="1136447" cy="1028700"/>
            </a:xfrm>
            <a:grpFill/>
          </p:grpSpPr>
          <p:sp>
            <p:nvSpPr>
              <p:cNvPr id="32" name="Freeform 3">
                <a:extLst>
                  <a:ext uri="{FF2B5EF4-FFF2-40B4-BE49-F238E27FC236}">
                    <a16:creationId xmlns:a16="http://schemas.microsoft.com/office/drawing/2014/main" id="{49468092-0689-77A2-958A-481ABD51BE0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3" name="Freeform 4">
                <a:extLst>
                  <a:ext uri="{FF2B5EF4-FFF2-40B4-BE49-F238E27FC236}">
                    <a16:creationId xmlns:a16="http://schemas.microsoft.com/office/drawing/2014/main" id="{4AF076D9-1FA5-93CF-57CE-5AE704C9315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4" name="Freeform 5">
                <a:extLst>
                  <a:ext uri="{FF2B5EF4-FFF2-40B4-BE49-F238E27FC236}">
                    <a16:creationId xmlns:a16="http://schemas.microsoft.com/office/drawing/2014/main" id="{308FD89C-88DE-0896-1296-626BB9F721E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1" name="Freeform 6">
                <a:extLst>
                  <a:ext uri="{FF2B5EF4-FFF2-40B4-BE49-F238E27FC236}">
                    <a16:creationId xmlns:a16="http://schemas.microsoft.com/office/drawing/2014/main" id="{2F207251-C4C0-F21C-5AA5-871BF92168B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3" name="Freeform 7">
                <a:extLst>
                  <a:ext uri="{FF2B5EF4-FFF2-40B4-BE49-F238E27FC236}">
                    <a16:creationId xmlns:a16="http://schemas.microsoft.com/office/drawing/2014/main" id="{835536D8-0110-AC2A-A44D-F076290FFC7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6" name="Freeform 8">
                <a:extLst>
                  <a:ext uri="{FF2B5EF4-FFF2-40B4-BE49-F238E27FC236}">
                    <a16:creationId xmlns:a16="http://schemas.microsoft.com/office/drawing/2014/main" id="{C22E3854-23D8-ED81-56F7-06B1931822B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AD41A068-1BA2-62CB-1A92-0F254DC2FFB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04546110-1CCD-608A-70C5-9C8F7A961ED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4" name="Group 11">
              <a:extLst>
                <a:ext uri="{FF2B5EF4-FFF2-40B4-BE49-F238E27FC236}">
                  <a16:creationId xmlns:a16="http://schemas.microsoft.com/office/drawing/2014/main" id="{0C700E4F-E040-51BF-6CC8-0D635F262A32}"/>
                </a:ext>
              </a:extLst>
            </p:cNvPr>
            <p:cNvGrpSpPr>
              <a:grpSpLocks noChangeAspect="1"/>
            </p:cNvGrpSpPr>
            <p:nvPr userDrawn="1"/>
          </p:nvGrpSpPr>
          <p:grpSpPr>
            <a:xfrm>
              <a:off x="11319520" y="1424226"/>
              <a:ext cx="3103797" cy="771535"/>
              <a:chOff x="0" y="0"/>
              <a:chExt cx="4138397" cy="1028713"/>
            </a:xfrm>
            <a:grpFill/>
          </p:grpSpPr>
          <p:sp>
            <p:nvSpPr>
              <p:cNvPr id="25" name="Freeform 12">
                <a:extLst>
                  <a:ext uri="{FF2B5EF4-FFF2-40B4-BE49-F238E27FC236}">
                    <a16:creationId xmlns:a16="http://schemas.microsoft.com/office/drawing/2014/main" id="{96A4194C-6FEA-C768-A8DD-13AA42E3330D}"/>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6" name="Freeform 13">
                <a:extLst>
                  <a:ext uri="{FF2B5EF4-FFF2-40B4-BE49-F238E27FC236}">
                    <a16:creationId xmlns:a16="http://schemas.microsoft.com/office/drawing/2014/main" id="{CB544FFF-0131-7763-50C5-5644B776CDC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27" name="Freeform 14">
                <a:extLst>
                  <a:ext uri="{FF2B5EF4-FFF2-40B4-BE49-F238E27FC236}">
                    <a16:creationId xmlns:a16="http://schemas.microsoft.com/office/drawing/2014/main" id="{BA9CF92C-BF22-7685-C467-C8F100F1C3D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8" name="Freeform 15">
                <a:extLst>
                  <a:ext uri="{FF2B5EF4-FFF2-40B4-BE49-F238E27FC236}">
                    <a16:creationId xmlns:a16="http://schemas.microsoft.com/office/drawing/2014/main" id="{9F82AB7B-4AB6-6585-7D79-B28EEA35FAB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9" name="Freeform 16">
                <a:extLst>
                  <a:ext uri="{FF2B5EF4-FFF2-40B4-BE49-F238E27FC236}">
                    <a16:creationId xmlns:a16="http://schemas.microsoft.com/office/drawing/2014/main" id="{A5643EE5-778E-C44C-FFFE-C0EB259ECEA6}"/>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1" name="Freeform 17">
                <a:extLst>
                  <a:ext uri="{FF2B5EF4-FFF2-40B4-BE49-F238E27FC236}">
                    <a16:creationId xmlns:a16="http://schemas.microsoft.com/office/drawing/2014/main" id="{79487C00-8EFB-3089-B828-7524245B2C1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2B9AB052-34D4-5E52-2006-18579592776C}"/>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AC5CD3C2-E1F5-3286-ADE1-90A0BA7CA27A}"/>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EA911308-BED1-59D2-9836-A9A864EA0616}"/>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2D605134-6C96-E153-453C-D7C99BB3DD65}"/>
              </a:ext>
            </a:extLst>
          </p:cNvPr>
          <p:cNvSpPr>
            <a:spLocks noGrp="1"/>
          </p:cNvSpPr>
          <p:nvPr>
            <p:ph type="body" sz="quarter" idx="17"/>
          </p:nvPr>
        </p:nvSpPr>
        <p:spPr>
          <a:xfrm>
            <a:off x="448128" y="2057400"/>
            <a:ext cx="11295743" cy="381522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2934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w/Orange 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accent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60" name="Group 59">
            <a:extLst>
              <a:ext uri="{FF2B5EF4-FFF2-40B4-BE49-F238E27FC236}">
                <a16:creationId xmlns:a16="http://schemas.microsoft.com/office/drawing/2014/main" id="{2669F6F1-F1EB-2EB7-E1B0-986AFBD62C0C}"/>
              </a:ext>
            </a:extLst>
          </p:cNvPr>
          <p:cNvGrpSpPr/>
          <p:nvPr userDrawn="1"/>
        </p:nvGrpSpPr>
        <p:grpSpPr>
          <a:xfrm>
            <a:off x="10542215" y="6542928"/>
            <a:ext cx="806169" cy="156064"/>
            <a:chOff x="10436933" y="1424045"/>
            <a:chExt cx="3986384" cy="771716"/>
          </a:xfrm>
        </p:grpSpPr>
        <p:grpSp>
          <p:nvGrpSpPr>
            <p:cNvPr id="62" name="Group 61">
              <a:extLst>
                <a:ext uri="{FF2B5EF4-FFF2-40B4-BE49-F238E27FC236}">
                  <a16:creationId xmlns:a16="http://schemas.microsoft.com/office/drawing/2014/main" id="{6EF9549B-7742-FF3D-AEEE-F66F6A4884F1}"/>
                </a:ext>
              </a:extLst>
            </p:cNvPr>
            <p:cNvGrpSpPr>
              <a:grpSpLocks noChangeAspect="1"/>
            </p:cNvGrpSpPr>
            <p:nvPr userDrawn="1"/>
          </p:nvGrpSpPr>
          <p:grpSpPr>
            <a:xfrm>
              <a:off x="10436933" y="1424045"/>
              <a:ext cx="852335" cy="771525"/>
              <a:chOff x="0" y="0"/>
              <a:chExt cx="1136447" cy="1028700"/>
            </a:xfrm>
          </p:grpSpPr>
          <p:sp>
            <p:nvSpPr>
              <p:cNvPr id="70" name="Freeform 3">
                <a:extLst>
                  <a:ext uri="{FF2B5EF4-FFF2-40B4-BE49-F238E27FC236}">
                    <a16:creationId xmlns:a16="http://schemas.microsoft.com/office/drawing/2014/main" id="{A35F4C92-64EB-E020-896A-987C4582185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1" name="Freeform 4">
                <a:extLst>
                  <a:ext uri="{FF2B5EF4-FFF2-40B4-BE49-F238E27FC236}">
                    <a16:creationId xmlns:a16="http://schemas.microsoft.com/office/drawing/2014/main" id="{9ECF0BA0-D6A9-E08D-4251-0ADDA5A702D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2" name="Freeform 5">
                <a:extLst>
                  <a:ext uri="{FF2B5EF4-FFF2-40B4-BE49-F238E27FC236}">
                    <a16:creationId xmlns:a16="http://schemas.microsoft.com/office/drawing/2014/main" id="{6B027ACF-7C0F-364B-BAB0-36DC73A30D3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3" name="Freeform 6">
                <a:extLst>
                  <a:ext uri="{FF2B5EF4-FFF2-40B4-BE49-F238E27FC236}">
                    <a16:creationId xmlns:a16="http://schemas.microsoft.com/office/drawing/2014/main" id="{F1990F3A-5573-0335-14F4-2D24405B6FF7}"/>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4" name="Freeform 7">
                <a:extLst>
                  <a:ext uri="{FF2B5EF4-FFF2-40B4-BE49-F238E27FC236}">
                    <a16:creationId xmlns:a16="http://schemas.microsoft.com/office/drawing/2014/main" id="{74C420E3-3BE5-8F91-F611-80D27815F54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75" name="Freeform 8">
                <a:extLst>
                  <a:ext uri="{FF2B5EF4-FFF2-40B4-BE49-F238E27FC236}">
                    <a16:creationId xmlns:a16="http://schemas.microsoft.com/office/drawing/2014/main" id="{6FF1E6F2-EA2F-E9DD-788A-4C8EE5BF47E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6" name="Freeform 9">
                <a:extLst>
                  <a:ext uri="{FF2B5EF4-FFF2-40B4-BE49-F238E27FC236}">
                    <a16:creationId xmlns:a16="http://schemas.microsoft.com/office/drawing/2014/main" id="{58000F3A-099C-192A-B5A9-5D3812EC66B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7" name="Freeform 10">
                <a:extLst>
                  <a:ext uri="{FF2B5EF4-FFF2-40B4-BE49-F238E27FC236}">
                    <a16:creationId xmlns:a16="http://schemas.microsoft.com/office/drawing/2014/main" id="{C7257A3B-ED71-F94E-06D6-F2E799A8FE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3" name="Group 11">
              <a:extLst>
                <a:ext uri="{FF2B5EF4-FFF2-40B4-BE49-F238E27FC236}">
                  <a16:creationId xmlns:a16="http://schemas.microsoft.com/office/drawing/2014/main" id="{7712A71C-7C54-2AA5-C9DD-7C689B250E56}"/>
                </a:ext>
              </a:extLst>
            </p:cNvPr>
            <p:cNvGrpSpPr>
              <a:grpSpLocks noChangeAspect="1"/>
            </p:cNvGrpSpPr>
            <p:nvPr userDrawn="1"/>
          </p:nvGrpSpPr>
          <p:grpSpPr>
            <a:xfrm>
              <a:off x="11319520" y="1424226"/>
              <a:ext cx="3103797" cy="771535"/>
              <a:chOff x="0" y="0"/>
              <a:chExt cx="4138397" cy="1028713"/>
            </a:xfrm>
          </p:grpSpPr>
          <p:sp>
            <p:nvSpPr>
              <p:cNvPr id="64" name="Freeform 12">
                <a:extLst>
                  <a:ext uri="{FF2B5EF4-FFF2-40B4-BE49-F238E27FC236}">
                    <a16:creationId xmlns:a16="http://schemas.microsoft.com/office/drawing/2014/main" id="{4EA88E85-EA50-A8AF-6557-53B5F75E24F2}"/>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5" name="Freeform 13">
                <a:extLst>
                  <a:ext uri="{FF2B5EF4-FFF2-40B4-BE49-F238E27FC236}">
                    <a16:creationId xmlns:a16="http://schemas.microsoft.com/office/drawing/2014/main" id="{AEF9E29A-8CB8-1F75-0CD1-DCD4C94BE3A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66" name="Freeform 14">
                <a:extLst>
                  <a:ext uri="{FF2B5EF4-FFF2-40B4-BE49-F238E27FC236}">
                    <a16:creationId xmlns:a16="http://schemas.microsoft.com/office/drawing/2014/main" id="{CE9C4606-2053-A969-9229-5EEC00342D3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7" name="Freeform 15">
                <a:extLst>
                  <a:ext uri="{FF2B5EF4-FFF2-40B4-BE49-F238E27FC236}">
                    <a16:creationId xmlns:a16="http://schemas.microsoft.com/office/drawing/2014/main" id="{427BC32F-0BF9-DBDC-5F4F-5A8D2AA238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8" name="Freeform 16">
                <a:extLst>
                  <a:ext uri="{FF2B5EF4-FFF2-40B4-BE49-F238E27FC236}">
                    <a16:creationId xmlns:a16="http://schemas.microsoft.com/office/drawing/2014/main" id="{C95318CB-8EB5-32A0-405D-B084012A92D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9" name="Freeform 17">
                <a:extLst>
                  <a:ext uri="{FF2B5EF4-FFF2-40B4-BE49-F238E27FC236}">
                    <a16:creationId xmlns:a16="http://schemas.microsoft.com/office/drawing/2014/main" id="{C4AE6983-64BD-CD3A-1EB3-12E39998682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8" name="Google Shape;130;p55">
            <a:extLst>
              <a:ext uri="{FF2B5EF4-FFF2-40B4-BE49-F238E27FC236}">
                <a16:creationId xmlns:a16="http://schemas.microsoft.com/office/drawing/2014/main" id="{65D226B8-0D80-DB58-9F29-0B17F20B84DA}"/>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9" name="Straight Connector 78">
            <a:extLst>
              <a:ext uri="{FF2B5EF4-FFF2-40B4-BE49-F238E27FC236}">
                <a16:creationId xmlns:a16="http://schemas.microsoft.com/office/drawing/2014/main" id="{595B8B62-0765-A58C-2336-11D19355DD0B}"/>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B69AD3A1-2BE4-66F9-8630-8B040163920A}"/>
              </a:ext>
            </a:extLst>
          </p:cNvPr>
          <p:cNvGrpSpPr/>
          <p:nvPr userDrawn="1"/>
        </p:nvGrpSpPr>
        <p:grpSpPr>
          <a:xfrm>
            <a:off x="-650150" y="194747"/>
            <a:ext cx="3094963" cy="549631"/>
            <a:chOff x="-732462" y="6209356"/>
            <a:chExt cx="3094963" cy="549631"/>
          </a:xfrm>
          <a:solidFill>
            <a:srgbClr val="D3451F"/>
          </a:solidFill>
        </p:grpSpPr>
        <p:sp>
          <p:nvSpPr>
            <p:cNvPr id="90" name="Oval 89">
              <a:extLst>
                <a:ext uri="{FF2B5EF4-FFF2-40B4-BE49-F238E27FC236}">
                  <a16:creationId xmlns:a16="http://schemas.microsoft.com/office/drawing/2014/main" id="{5B2ADEFD-43AC-E9F0-0173-B85D0C54734E}"/>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19">
              <a:extLst>
                <a:ext uri="{FF2B5EF4-FFF2-40B4-BE49-F238E27FC236}">
                  <a16:creationId xmlns:a16="http://schemas.microsoft.com/office/drawing/2014/main" id="{AF09F035-312E-CF35-96BF-ED64011AD4B2}"/>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9">
              <a:extLst>
                <a:ext uri="{FF2B5EF4-FFF2-40B4-BE49-F238E27FC236}">
                  <a16:creationId xmlns:a16="http://schemas.microsoft.com/office/drawing/2014/main" id="{7EA85664-75E3-42EF-CD3A-F1516E472B36}"/>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72B92A8-5907-5181-0C0F-3A5A56D4F0D8}"/>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9">
              <a:extLst>
                <a:ext uri="{FF2B5EF4-FFF2-40B4-BE49-F238E27FC236}">
                  <a16:creationId xmlns:a16="http://schemas.microsoft.com/office/drawing/2014/main" id="{FA941480-D255-CB95-FD3C-2E75950DA151}"/>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9">
              <a:extLst>
                <a:ext uri="{FF2B5EF4-FFF2-40B4-BE49-F238E27FC236}">
                  <a16:creationId xmlns:a16="http://schemas.microsoft.com/office/drawing/2014/main" id="{126A9624-6797-10FF-44DD-A3DA41B62782}"/>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120E48E-FFB1-F5BA-F30E-72D89D6A0185}"/>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3F608825-097A-2449-9B92-383ADC52C19C}"/>
              </a:ext>
            </a:extLst>
          </p:cNvPr>
          <p:cNvSpPr/>
          <p:nvPr userDrawn="1"/>
        </p:nvSpPr>
        <p:spPr>
          <a:xfrm>
            <a:off x="-927279"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5">
            <a:extLst>
              <a:ext uri="{FF2B5EF4-FFF2-40B4-BE49-F238E27FC236}">
                <a16:creationId xmlns:a16="http://schemas.microsoft.com/office/drawing/2014/main" id="{028706B5-D106-AC85-4396-ADA81F23C84A}"/>
              </a:ext>
            </a:extLst>
          </p:cNvPr>
          <p:cNvSpPr>
            <a:spLocks noGrp="1"/>
          </p:cNvSpPr>
          <p:nvPr>
            <p:ph type="body" sz="quarter" idx="17"/>
          </p:nvPr>
        </p:nvSpPr>
        <p:spPr>
          <a:xfrm>
            <a:off x="6438975" y="993320"/>
            <a:ext cx="5171114" cy="483876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69343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w/Title_Oran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marL="0" indent="0">
              <a:buNone/>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accent1"/>
                </a:solidFill>
              </a:defRPr>
            </a:lvl1pPr>
          </a:lstStyle>
          <a:p>
            <a:r>
              <a:rPr lang="en-US"/>
              <a:t>Slide Title Goes Here</a:t>
            </a:r>
          </a:p>
        </p:txBody>
      </p:sp>
      <p:grpSp>
        <p:nvGrpSpPr>
          <p:cNvPr id="27" name="Group 26">
            <a:extLst>
              <a:ext uri="{FF2B5EF4-FFF2-40B4-BE49-F238E27FC236}">
                <a16:creationId xmlns:a16="http://schemas.microsoft.com/office/drawing/2014/main" id="{F6024E94-CEA6-F2A2-3CB9-FA4F7A69ED36}"/>
              </a:ext>
            </a:extLst>
          </p:cNvPr>
          <p:cNvGrpSpPr/>
          <p:nvPr userDrawn="1"/>
        </p:nvGrpSpPr>
        <p:grpSpPr>
          <a:xfrm>
            <a:off x="10542215" y="6542928"/>
            <a:ext cx="806169" cy="156064"/>
            <a:chOff x="10436933" y="1424045"/>
            <a:chExt cx="3986384" cy="771716"/>
          </a:xfrm>
        </p:grpSpPr>
        <p:grpSp>
          <p:nvGrpSpPr>
            <p:cNvPr id="28" name="Group 27">
              <a:extLst>
                <a:ext uri="{FF2B5EF4-FFF2-40B4-BE49-F238E27FC236}">
                  <a16:creationId xmlns:a16="http://schemas.microsoft.com/office/drawing/2014/main" id="{32F79362-70AD-574C-E975-89752FA319C5}"/>
                </a:ext>
              </a:extLst>
            </p:cNvPr>
            <p:cNvGrpSpPr>
              <a:grpSpLocks noChangeAspect="1"/>
            </p:cNvGrpSpPr>
            <p:nvPr userDrawn="1"/>
          </p:nvGrpSpPr>
          <p:grpSpPr>
            <a:xfrm>
              <a:off x="10436933" y="1424045"/>
              <a:ext cx="852335" cy="771525"/>
              <a:chOff x="0" y="0"/>
              <a:chExt cx="1136447" cy="1028700"/>
            </a:xfrm>
          </p:grpSpPr>
          <p:sp>
            <p:nvSpPr>
              <p:cNvPr id="37" name="Freeform 3">
                <a:extLst>
                  <a:ext uri="{FF2B5EF4-FFF2-40B4-BE49-F238E27FC236}">
                    <a16:creationId xmlns:a16="http://schemas.microsoft.com/office/drawing/2014/main" id="{204D09A2-C7AC-C72B-E810-0153330215C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8" name="Freeform 4">
                <a:extLst>
                  <a:ext uri="{FF2B5EF4-FFF2-40B4-BE49-F238E27FC236}">
                    <a16:creationId xmlns:a16="http://schemas.microsoft.com/office/drawing/2014/main" id="{2584846A-0216-A260-4482-C7BE14ED5AC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9" name="Freeform 5">
                <a:extLst>
                  <a:ext uri="{FF2B5EF4-FFF2-40B4-BE49-F238E27FC236}">
                    <a16:creationId xmlns:a16="http://schemas.microsoft.com/office/drawing/2014/main" id="{EF6ACB4B-10DF-A4B6-F9C6-B9BCDEE44F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2" name="Freeform 6">
                <a:extLst>
                  <a:ext uri="{FF2B5EF4-FFF2-40B4-BE49-F238E27FC236}">
                    <a16:creationId xmlns:a16="http://schemas.microsoft.com/office/drawing/2014/main" id="{0F84993C-36F6-55B9-0DDA-61A7C150E6CD}"/>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3" name="Freeform 7">
                <a:extLst>
                  <a:ext uri="{FF2B5EF4-FFF2-40B4-BE49-F238E27FC236}">
                    <a16:creationId xmlns:a16="http://schemas.microsoft.com/office/drawing/2014/main" id="{506F487C-A24A-C225-7D8A-11B904419C9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4" name="Freeform 8">
                <a:extLst>
                  <a:ext uri="{FF2B5EF4-FFF2-40B4-BE49-F238E27FC236}">
                    <a16:creationId xmlns:a16="http://schemas.microsoft.com/office/drawing/2014/main" id="{CADB1238-8CA1-A69B-61DC-65B25D50143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5" name="Freeform 9">
                <a:extLst>
                  <a:ext uri="{FF2B5EF4-FFF2-40B4-BE49-F238E27FC236}">
                    <a16:creationId xmlns:a16="http://schemas.microsoft.com/office/drawing/2014/main" id="{A47EDC74-33AC-7AE5-3D86-24B4B8F3629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6" name="Freeform 10">
                <a:extLst>
                  <a:ext uri="{FF2B5EF4-FFF2-40B4-BE49-F238E27FC236}">
                    <a16:creationId xmlns:a16="http://schemas.microsoft.com/office/drawing/2014/main" id="{04E72BB5-52D2-EA72-C25A-EF62C741E72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9" name="Group 11">
              <a:extLst>
                <a:ext uri="{FF2B5EF4-FFF2-40B4-BE49-F238E27FC236}">
                  <a16:creationId xmlns:a16="http://schemas.microsoft.com/office/drawing/2014/main" id="{2DD2F743-6151-D0AE-9845-54787BC9AFDB}"/>
                </a:ext>
              </a:extLst>
            </p:cNvPr>
            <p:cNvGrpSpPr>
              <a:grpSpLocks noChangeAspect="1"/>
            </p:cNvGrpSpPr>
            <p:nvPr userDrawn="1"/>
          </p:nvGrpSpPr>
          <p:grpSpPr>
            <a:xfrm>
              <a:off x="11319520" y="1424226"/>
              <a:ext cx="3103797" cy="771535"/>
              <a:chOff x="0" y="0"/>
              <a:chExt cx="4138397" cy="1028713"/>
            </a:xfrm>
          </p:grpSpPr>
          <p:sp>
            <p:nvSpPr>
              <p:cNvPr id="31" name="Freeform 12">
                <a:extLst>
                  <a:ext uri="{FF2B5EF4-FFF2-40B4-BE49-F238E27FC236}">
                    <a16:creationId xmlns:a16="http://schemas.microsoft.com/office/drawing/2014/main" id="{A604647F-08A3-CF49-3B84-451942257D4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2" name="Freeform 13">
                <a:extLst>
                  <a:ext uri="{FF2B5EF4-FFF2-40B4-BE49-F238E27FC236}">
                    <a16:creationId xmlns:a16="http://schemas.microsoft.com/office/drawing/2014/main" id="{63A4A55F-140F-214F-BDAD-E40E17EEB3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3" name="Freeform 14">
                <a:extLst>
                  <a:ext uri="{FF2B5EF4-FFF2-40B4-BE49-F238E27FC236}">
                    <a16:creationId xmlns:a16="http://schemas.microsoft.com/office/drawing/2014/main" id="{B449DA28-6E14-95DD-1F2E-2126B50D67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5">
                <a:extLst>
                  <a:ext uri="{FF2B5EF4-FFF2-40B4-BE49-F238E27FC236}">
                    <a16:creationId xmlns:a16="http://schemas.microsoft.com/office/drawing/2014/main" id="{19F70E44-00A6-DB83-CDD5-1095070C2C1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6">
                <a:extLst>
                  <a:ext uri="{FF2B5EF4-FFF2-40B4-BE49-F238E27FC236}">
                    <a16:creationId xmlns:a16="http://schemas.microsoft.com/office/drawing/2014/main" id="{A9F1FA3C-80D1-4E41-138E-B601063EF28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6" name="Freeform 17">
                <a:extLst>
                  <a:ext uri="{FF2B5EF4-FFF2-40B4-BE49-F238E27FC236}">
                    <a16:creationId xmlns:a16="http://schemas.microsoft.com/office/drawing/2014/main" id="{979A3F4F-F0AF-8734-8120-5A9AF0103EC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7" name="Google Shape;130;p55">
            <a:extLst>
              <a:ext uri="{FF2B5EF4-FFF2-40B4-BE49-F238E27FC236}">
                <a16:creationId xmlns:a16="http://schemas.microsoft.com/office/drawing/2014/main" id="{D4D46025-681C-BDA1-FBAC-D99250718B6C}"/>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9" name="Straight Connector 58">
            <a:extLst>
              <a:ext uri="{FF2B5EF4-FFF2-40B4-BE49-F238E27FC236}">
                <a16:creationId xmlns:a16="http://schemas.microsoft.com/office/drawing/2014/main" id="{B0B6BE68-FFA0-5F44-ECDE-EAB0031BA1BC}"/>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709DA4E-83BE-F4DE-D56D-F12B21E3E924}"/>
              </a:ext>
            </a:extLst>
          </p:cNvPr>
          <p:cNvGrpSpPr/>
          <p:nvPr userDrawn="1"/>
        </p:nvGrpSpPr>
        <p:grpSpPr>
          <a:xfrm>
            <a:off x="-650150" y="194747"/>
            <a:ext cx="3094963" cy="549631"/>
            <a:chOff x="-732462" y="6209356"/>
            <a:chExt cx="3094963" cy="549631"/>
          </a:xfrm>
          <a:solidFill>
            <a:srgbClr val="D3451F"/>
          </a:solidFill>
        </p:grpSpPr>
        <p:sp>
          <p:nvSpPr>
            <p:cNvPr id="62" name="Oval 61">
              <a:extLst>
                <a:ext uri="{FF2B5EF4-FFF2-40B4-BE49-F238E27FC236}">
                  <a16:creationId xmlns:a16="http://schemas.microsoft.com/office/drawing/2014/main" id="{6D87E5A3-CCE1-F5D6-BAF5-B6B348EF1D12}"/>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19">
              <a:extLst>
                <a:ext uri="{FF2B5EF4-FFF2-40B4-BE49-F238E27FC236}">
                  <a16:creationId xmlns:a16="http://schemas.microsoft.com/office/drawing/2014/main" id="{6331D118-6393-B60B-FEB5-381EBB7C5C20}"/>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19">
              <a:extLst>
                <a:ext uri="{FF2B5EF4-FFF2-40B4-BE49-F238E27FC236}">
                  <a16:creationId xmlns:a16="http://schemas.microsoft.com/office/drawing/2014/main" id="{6F8955C0-DA90-367A-FB6B-C30280C7F408}"/>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6DBE74-237C-BB50-1D91-AC731B306407}"/>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9">
              <a:extLst>
                <a:ext uri="{FF2B5EF4-FFF2-40B4-BE49-F238E27FC236}">
                  <a16:creationId xmlns:a16="http://schemas.microsoft.com/office/drawing/2014/main" id="{6FF99649-9DC3-E169-1623-405EF6A7325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19">
              <a:extLst>
                <a:ext uri="{FF2B5EF4-FFF2-40B4-BE49-F238E27FC236}">
                  <a16:creationId xmlns:a16="http://schemas.microsoft.com/office/drawing/2014/main" id="{5D841347-ED8F-049A-2DB7-29BD3ADD275F}"/>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DC1DCE2-71EB-555C-7985-83098DC1AF8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D617DAEC-87F9-521D-B36D-4ABDC8AEF96C}"/>
              </a:ext>
            </a:extLst>
          </p:cNvPr>
          <p:cNvSpPr/>
          <p:nvPr userDrawn="1"/>
        </p:nvSpPr>
        <p:spPr>
          <a:xfrm>
            <a:off x="-992616" y="-55157"/>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32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Chart_Orange">
    <p:spTree>
      <p:nvGrpSpPr>
        <p:cNvPr id="1" name=""/>
        <p:cNvGrpSpPr/>
        <p:nvPr/>
      </p:nvGrpSpPr>
      <p:grpSpPr>
        <a:xfrm>
          <a:off x="0" y="0"/>
          <a:ext cx="0" cy="0"/>
          <a:chOff x="0" y="0"/>
          <a:chExt cx="0" cy="0"/>
        </a:xfrm>
      </p:grpSpPr>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420034" y="1805800"/>
            <a:ext cx="11330226" cy="363386"/>
          </a:xfrm>
        </p:spPr>
        <p:txBody>
          <a:bodyPr anchor="b">
            <a:normAutofit/>
          </a:bodyPr>
          <a:lstStyle>
            <a:lvl1pPr marL="0" indent="0" algn="ctr">
              <a:lnSpc>
                <a:spcPct val="100000"/>
              </a:lnSpc>
              <a:spcBef>
                <a:spcPts val="0"/>
              </a:spcBef>
              <a:buFont typeface="Arial" panose="020B0604020202020204" pitchFamily="34" charset="0"/>
              <a:buNone/>
              <a:defRPr sz="1600" b="1">
                <a:solidFill>
                  <a:schemeClr val="accent1"/>
                </a:solidFill>
                <a:latin typeface="Montserrat" panose="02000505000000020004" pitchFamily="2" charset="77"/>
              </a:defRPr>
            </a:lvl1pPr>
          </a:lstStyle>
          <a:p>
            <a:pPr lvl="0"/>
            <a:r>
              <a:rPr lang="en-US"/>
              <a:t>Click to edit Master text styles</a:t>
            </a:r>
          </a:p>
        </p:txBody>
      </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420247" y="2386242"/>
            <a:ext cx="11317060" cy="3471633"/>
          </a:xfrm>
        </p:spPr>
        <p:txBody>
          <a:bodyPr>
            <a:normAutofit/>
          </a:bodyPr>
          <a:lstStyle>
            <a:lvl1pPr marL="0" indent="0">
              <a:buNone/>
              <a:defRPr sz="1600">
                <a:solidFill>
                  <a:schemeClr val="accent1"/>
                </a:solidFill>
              </a:defRPr>
            </a:lvl1pPr>
          </a:lstStyle>
          <a:p>
            <a:endParaRPr lang="en-US"/>
          </a:p>
        </p:txBody>
      </p:sp>
      <p:sp>
        <p:nvSpPr>
          <p:cNvPr id="83" name="Rectangle 82">
            <a:extLst>
              <a:ext uri="{FF2B5EF4-FFF2-40B4-BE49-F238E27FC236}">
                <a16:creationId xmlns:a16="http://schemas.microsoft.com/office/drawing/2014/main" id="{B426383A-E39A-254F-DDBE-0EF594A2FAA9}"/>
              </a:ext>
            </a:extLst>
          </p:cNvPr>
          <p:cNvSpPr/>
          <p:nvPr userDrawn="1"/>
        </p:nvSpPr>
        <p:spPr>
          <a:xfrm>
            <a:off x="12205903" y="-232256"/>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75C7C85-D4FD-9A6F-F7A8-858883CB718B}"/>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itle 55">
            <a:extLst>
              <a:ext uri="{FF2B5EF4-FFF2-40B4-BE49-F238E27FC236}">
                <a16:creationId xmlns:a16="http://schemas.microsoft.com/office/drawing/2014/main" id="{E482D688-E990-B7AD-A865-06DBE7C43713}"/>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86" name="Rectangle 85">
            <a:extLst>
              <a:ext uri="{FF2B5EF4-FFF2-40B4-BE49-F238E27FC236}">
                <a16:creationId xmlns:a16="http://schemas.microsoft.com/office/drawing/2014/main" id="{6569BDB2-BEAD-8F6D-109E-5052F6305AA6}"/>
              </a:ext>
            </a:extLst>
          </p:cNvPr>
          <p:cNvSpPr/>
          <p:nvPr userDrawn="1"/>
        </p:nvSpPr>
        <p:spPr>
          <a:xfrm>
            <a:off x="0" y="6082213"/>
            <a:ext cx="12192000" cy="774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 Placeholder 40">
            <a:extLst>
              <a:ext uri="{FF2B5EF4-FFF2-40B4-BE49-F238E27FC236}">
                <a16:creationId xmlns:a16="http://schemas.microsoft.com/office/drawing/2014/main" id="{17BF1222-B32E-6FA4-C13C-C3267511FAE5}"/>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8" name="Group 87">
            <a:extLst>
              <a:ext uri="{FF2B5EF4-FFF2-40B4-BE49-F238E27FC236}">
                <a16:creationId xmlns:a16="http://schemas.microsoft.com/office/drawing/2014/main" id="{236F1651-27A0-10EC-C994-757CAFAE5133}"/>
              </a:ext>
            </a:extLst>
          </p:cNvPr>
          <p:cNvGrpSpPr/>
          <p:nvPr userDrawn="1"/>
        </p:nvGrpSpPr>
        <p:grpSpPr>
          <a:xfrm>
            <a:off x="10542215" y="6373546"/>
            <a:ext cx="806169" cy="156064"/>
            <a:chOff x="10436933" y="1424045"/>
            <a:chExt cx="3986384" cy="771716"/>
          </a:xfrm>
          <a:solidFill>
            <a:schemeClr val="accent1"/>
          </a:solidFill>
        </p:grpSpPr>
        <p:grpSp>
          <p:nvGrpSpPr>
            <p:cNvPr id="89" name="Group 2">
              <a:extLst>
                <a:ext uri="{FF2B5EF4-FFF2-40B4-BE49-F238E27FC236}">
                  <a16:creationId xmlns:a16="http://schemas.microsoft.com/office/drawing/2014/main" id="{6ECFE83E-C4CA-540C-9B21-3E2AAA4ADFF3}"/>
                </a:ext>
              </a:extLst>
            </p:cNvPr>
            <p:cNvGrpSpPr>
              <a:grpSpLocks noChangeAspect="1"/>
            </p:cNvGrpSpPr>
            <p:nvPr userDrawn="1"/>
          </p:nvGrpSpPr>
          <p:grpSpPr>
            <a:xfrm>
              <a:off x="10436933" y="1424045"/>
              <a:ext cx="852335" cy="771525"/>
              <a:chOff x="0" y="0"/>
              <a:chExt cx="1136447" cy="1028700"/>
            </a:xfrm>
            <a:grpFill/>
          </p:grpSpPr>
          <p:sp>
            <p:nvSpPr>
              <p:cNvPr id="97" name="Freeform 3">
                <a:extLst>
                  <a:ext uri="{FF2B5EF4-FFF2-40B4-BE49-F238E27FC236}">
                    <a16:creationId xmlns:a16="http://schemas.microsoft.com/office/drawing/2014/main" id="{91D80BEA-CCEA-59E1-8CDE-AAA77158F35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8" name="Freeform 4">
                <a:extLst>
                  <a:ext uri="{FF2B5EF4-FFF2-40B4-BE49-F238E27FC236}">
                    <a16:creationId xmlns:a16="http://schemas.microsoft.com/office/drawing/2014/main" id="{70381604-4D17-D9F0-C8EB-BBB2CE50528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9" name="Freeform 5">
                <a:extLst>
                  <a:ext uri="{FF2B5EF4-FFF2-40B4-BE49-F238E27FC236}">
                    <a16:creationId xmlns:a16="http://schemas.microsoft.com/office/drawing/2014/main" id="{D65094B6-0B2B-8B49-3B2E-67277F3ADF6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00" name="Freeform 6">
                <a:extLst>
                  <a:ext uri="{FF2B5EF4-FFF2-40B4-BE49-F238E27FC236}">
                    <a16:creationId xmlns:a16="http://schemas.microsoft.com/office/drawing/2014/main" id="{F5184EC8-05C8-727A-A87D-80D327462AB1}"/>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1" name="Freeform 7">
                <a:extLst>
                  <a:ext uri="{FF2B5EF4-FFF2-40B4-BE49-F238E27FC236}">
                    <a16:creationId xmlns:a16="http://schemas.microsoft.com/office/drawing/2014/main" id="{DC4CA8DD-8AC2-62B3-4B11-910B9351DE5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8">
                <a:extLst>
                  <a:ext uri="{FF2B5EF4-FFF2-40B4-BE49-F238E27FC236}">
                    <a16:creationId xmlns:a16="http://schemas.microsoft.com/office/drawing/2014/main" id="{0ABB9F3C-D93F-5262-3A37-5112FFD0D80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9">
                <a:extLst>
                  <a:ext uri="{FF2B5EF4-FFF2-40B4-BE49-F238E27FC236}">
                    <a16:creationId xmlns:a16="http://schemas.microsoft.com/office/drawing/2014/main" id="{6A62D10A-0B5F-5C5E-7BF3-464C107F78C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4" name="Freeform 10">
                <a:extLst>
                  <a:ext uri="{FF2B5EF4-FFF2-40B4-BE49-F238E27FC236}">
                    <a16:creationId xmlns:a16="http://schemas.microsoft.com/office/drawing/2014/main" id="{BD68F045-53FF-802B-D69E-6BB031F3069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90" name="Group 11">
              <a:extLst>
                <a:ext uri="{FF2B5EF4-FFF2-40B4-BE49-F238E27FC236}">
                  <a16:creationId xmlns:a16="http://schemas.microsoft.com/office/drawing/2014/main" id="{5EC7340C-A1E8-9642-3825-AF18D3C29AF3}"/>
                </a:ext>
              </a:extLst>
            </p:cNvPr>
            <p:cNvGrpSpPr>
              <a:grpSpLocks noChangeAspect="1"/>
            </p:cNvGrpSpPr>
            <p:nvPr userDrawn="1"/>
          </p:nvGrpSpPr>
          <p:grpSpPr>
            <a:xfrm>
              <a:off x="11319520" y="1424226"/>
              <a:ext cx="3103797" cy="771535"/>
              <a:chOff x="0" y="0"/>
              <a:chExt cx="4138397" cy="1028713"/>
            </a:xfrm>
            <a:grpFill/>
          </p:grpSpPr>
          <p:sp>
            <p:nvSpPr>
              <p:cNvPr id="91" name="Freeform 12">
                <a:extLst>
                  <a:ext uri="{FF2B5EF4-FFF2-40B4-BE49-F238E27FC236}">
                    <a16:creationId xmlns:a16="http://schemas.microsoft.com/office/drawing/2014/main" id="{50310B1A-1043-E742-5055-5CA141BAA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2" name="Freeform 13">
                <a:extLst>
                  <a:ext uri="{FF2B5EF4-FFF2-40B4-BE49-F238E27FC236}">
                    <a16:creationId xmlns:a16="http://schemas.microsoft.com/office/drawing/2014/main" id="{6F8D6D2B-338D-A383-4E13-A6B8E68BDBE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3" name="Freeform 14">
                <a:extLst>
                  <a:ext uri="{FF2B5EF4-FFF2-40B4-BE49-F238E27FC236}">
                    <a16:creationId xmlns:a16="http://schemas.microsoft.com/office/drawing/2014/main" id="{9580C3BA-A6FB-4840-2F8D-3A392DFCCA52}"/>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5">
                <a:extLst>
                  <a:ext uri="{FF2B5EF4-FFF2-40B4-BE49-F238E27FC236}">
                    <a16:creationId xmlns:a16="http://schemas.microsoft.com/office/drawing/2014/main" id="{FE0AE821-BEA9-9A41-F219-95FA8DF70ED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5" name="Freeform 16">
                <a:extLst>
                  <a:ext uri="{FF2B5EF4-FFF2-40B4-BE49-F238E27FC236}">
                    <a16:creationId xmlns:a16="http://schemas.microsoft.com/office/drawing/2014/main" id="{4558D57F-5995-D5D4-761A-C27AA997BCF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6" name="Freeform 17">
                <a:extLst>
                  <a:ext uri="{FF2B5EF4-FFF2-40B4-BE49-F238E27FC236}">
                    <a16:creationId xmlns:a16="http://schemas.microsoft.com/office/drawing/2014/main" id="{2AE5A33A-CE54-D2AB-B7DE-19B305296892}"/>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5" name="Google Shape;130;p55">
            <a:extLst>
              <a:ext uri="{FF2B5EF4-FFF2-40B4-BE49-F238E27FC236}">
                <a16:creationId xmlns:a16="http://schemas.microsoft.com/office/drawing/2014/main" id="{EDD532F0-6929-E6CA-4175-254E948C9053}"/>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6" name="Straight Connector 105">
            <a:extLst>
              <a:ext uri="{FF2B5EF4-FFF2-40B4-BE49-F238E27FC236}">
                <a16:creationId xmlns:a16="http://schemas.microsoft.com/office/drawing/2014/main" id="{0FC12F9B-4A6A-2865-6323-A07D53571CB3}"/>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a16="http://schemas.microsoft.com/office/drawing/2014/main" id="{29282BB8-1964-3651-DD45-76BE2859A06A}"/>
              </a:ext>
            </a:extLst>
          </p:cNvPr>
          <p:cNvGrpSpPr/>
          <p:nvPr userDrawn="1"/>
        </p:nvGrpSpPr>
        <p:grpSpPr>
          <a:xfrm>
            <a:off x="-732462" y="6209356"/>
            <a:ext cx="3094963" cy="549631"/>
            <a:chOff x="-732462" y="6209356"/>
            <a:chExt cx="3094963" cy="549631"/>
          </a:xfrm>
          <a:solidFill>
            <a:srgbClr val="D3451F"/>
          </a:solidFill>
        </p:grpSpPr>
        <p:sp>
          <p:nvSpPr>
            <p:cNvPr id="109" name="Oval 108">
              <a:extLst>
                <a:ext uri="{FF2B5EF4-FFF2-40B4-BE49-F238E27FC236}">
                  <a16:creationId xmlns:a16="http://schemas.microsoft.com/office/drawing/2014/main" id="{2E25DE47-75C5-C353-BD19-779ADD04C4D1}"/>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9">
              <a:extLst>
                <a:ext uri="{FF2B5EF4-FFF2-40B4-BE49-F238E27FC236}">
                  <a16:creationId xmlns:a16="http://schemas.microsoft.com/office/drawing/2014/main" id="{C68FB215-180B-F788-D417-AEFCB4F8708B}"/>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9">
              <a:extLst>
                <a:ext uri="{FF2B5EF4-FFF2-40B4-BE49-F238E27FC236}">
                  <a16:creationId xmlns:a16="http://schemas.microsoft.com/office/drawing/2014/main" id="{1173643A-17F0-2239-FEEC-29D813DE7A0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0325908-DF6D-6C0E-4416-05649EE7873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9">
              <a:extLst>
                <a:ext uri="{FF2B5EF4-FFF2-40B4-BE49-F238E27FC236}">
                  <a16:creationId xmlns:a16="http://schemas.microsoft.com/office/drawing/2014/main" id="{3100B044-8A97-8F91-E950-DC720211F465}"/>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9">
              <a:extLst>
                <a:ext uri="{FF2B5EF4-FFF2-40B4-BE49-F238E27FC236}">
                  <a16:creationId xmlns:a16="http://schemas.microsoft.com/office/drawing/2014/main" id="{D297D952-1401-429D-211C-D8E45D3BB44F}"/>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D81E4E7-DE62-9370-C048-586CB11823A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ectangle 115">
            <a:extLst>
              <a:ext uri="{FF2B5EF4-FFF2-40B4-BE49-F238E27FC236}">
                <a16:creationId xmlns:a16="http://schemas.microsoft.com/office/drawing/2014/main" id="{B6AF3943-6ADF-4445-5033-7A9B7F62FBCC}"/>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899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ext and Chart_Orange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726002"/>
            <a:ext cx="11351507" cy="313932"/>
          </a:xfrm>
        </p:spPr>
        <p:txBody>
          <a:bodyPr wrap="square" anchor="b">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Autofit/>
          </a:bodyPr>
          <a:lstStyle>
            <a:lvl1pPr marL="0" indent="0">
              <a:buNone/>
              <a:defRPr sz="1400">
                <a:solidFill>
                  <a:schemeClr val="tx2"/>
                </a:solidFill>
              </a:defRPr>
            </a:lvl1pPr>
          </a:lstStyle>
          <a:p>
            <a:endParaRPr lang="en-US"/>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4" name="Rectangle 3">
            <a:extLst>
              <a:ext uri="{FF2B5EF4-FFF2-40B4-BE49-F238E27FC236}">
                <a16:creationId xmlns:a16="http://schemas.microsoft.com/office/drawing/2014/main" id="{E5E1EAAF-B371-089C-CE8E-91838631DADA}"/>
              </a:ext>
            </a:extLst>
          </p:cNvPr>
          <p:cNvSpPr/>
          <p:nvPr userDrawn="1"/>
        </p:nvSpPr>
        <p:spPr>
          <a:xfrm>
            <a:off x="0" y="6082213"/>
            <a:ext cx="12192000" cy="774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40">
            <a:extLst>
              <a:ext uri="{FF2B5EF4-FFF2-40B4-BE49-F238E27FC236}">
                <a16:creationId xmlns:a16="http://schemas.microsoft.com/office/drawing/2014/main" id="{8E9650A6-09B8-9D77-3EB7-760D3A65D907}"/>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21" name="Group 20">
            <a:extLst>
              <a:ext uri="{FF2B5EF4-FFF2-40B4-BE49-F238E27FC236}">
                <a16:creationId xmlns:a16="http://schemas.microsoft.com/office/drawing/2014/main" id="{F3A82581-552D-47C0-47F8-94636C12A21C}"/>
              </a:ext>
            </a:extLst>
          </p:cNvPr>
          <p:cNvGrpSpPr/>
          <p:nvPr userDrawn="1"/>
        </p:nvGrpSpPr>
        <p:grpSpPr>
          <a:xfrm>
            <a:off x="-732462" y="6209356"/>
            <a:ext cx="3094963" cy="549631"/>
            <a:chOff x="-732462" y="6209356"/>
            <a:chExt cx="3094963" cy="549631"/>
          </a:xfrm>
          <a:solidFill>
            <a:srgbClr val="D3451F"/>
          </a:solidFill>
        </p:grpSpPr>
        <p:sp>
          <p:nvSpPr>
            <p:cNvPr id="24" name="Oval 23">
              <a:extLst>
                <a:ext uri="{FF2B5EF4-FFF2-40B4-BE49-F238E27FC236}">
                  <a16:creationId xmlns:a16="http://schemas.microsoft.com/office/drawing/2014/main" id="{33B97BBE-9F6D-1CEC-5222-F9A0EFE964D3}"/>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AEE8A58-ADD9-3F83-F68C-32F705585A60}"/>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C38022AF-2D4F-F6D6-9D7D-DC931A49B82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A15CE2-45E2-7FDD-A839-FD0A228E00B0}"/>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854F583-9E8E-3F22-AAED-B61FC11AD718}"/>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15C1E884-CB27-D4A6-D5BB-9BC9C013CFF3}"/>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43963FC-D657-F580-25A2-60929AC63E27}"/>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8046E4B-1838-EFD7-6481-14DE164A721D}"/>
              </a:ext>
            </a:extLst>
          </p:cNvPr>
          <p:cNvGrpSpPr/>
          <p:nvPr userDrawn="1"/>
        </p:nvGrpSpPr>
        <p:grpSpPr>
          <a:xfrm>
            <a:off x="10542215" y="6373546"/>
            <a:ext cx="806169" cy="156064"/>
            <a:chOff x="10436933" y="1424045"/>
            <a:chExt cx="3986384" cy="771716"/>
          </a:xfrm>
          <a:solidFill>
            <a:schemeClr val="accent1"/>
          </a:solidFill>
        </p:grpSpPr>
        <p:grpSp>
          <p:nvGrpSpPr>
            <p:cNvPr id="33" name="Group 2">
              <a:extLst>
                <a:ext uri="{FF2B5EF4-FFF2-40B4-BE49-F238E27FC236}">
                  <a16:creationId xmlns:a16="http://schemas.microsoft.com/office/drawing/2014/main" id="{BECB9B0A-C446-5E00-7BD3-26999ECD09D1}"/>
                </a:ext>
              </a:extLst>
            </p:cNvPr>
            <p:cNvGrpSpPr>
              <a:grpSpLocks noChangeAspect="1"/>
            </p:cNvGrpSpPr>
            <p:nvPr userDrawn="1"/>
          </p:nvGrpSpPr>
          <p:grpSpPr>
            <a:xfrm>
              <a:off x="10436933" y="1424045"/>
              <a:ext cx="852335" cy="771525"/>
              <a:chOff x="0" y="0"/>
              <a:chExt cx="1136447" cy="1028700"/>
            </a:xfrm>
            <a:grpFill/>
          </p:grpSpPr>
          <p:sp>
            <p:nvSpPr>
              <p:cNvPr id="42" name="Freeform 3">
                <a:extLst>
                  <a:ext uri="{FF2B5EF4-FFF2-40B4-BE49-F238E27FC236}">
                    <a16:creationId xmlns:a16="http://schemas.microsoft.com/office/drawing/2014/main" id="{61374B88-28FB-949B-A8D0-05EE037E992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43" name="Freeform 4">
                <a:extLst>
                  <a:ext uri="{FF2B5EF4-FFF2-40B4-BE49-F238E27FC236}">
                    <a16:creationId xmlns:a16="http://schemas.microsoft.com/office/drawing/2014/main" id="{2CA6D8D0-A8AA-8C8E-4E24-4314751B88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44" name="Freeform 5">
                <a:extLst>
                  <a:ext uri="{FF2B5EF4-FFF2-40B4-BE49-F238E27FC236}">
                    <a16:creationId xmlns:a16="http://schemas.microsoft.com/office/drawing/2014/main" id="{7F6A8601-8D7E-F7FE-84C9-E81671F22B4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5" name="Freeform 6">
                <a:extLst>
                  <a:ext uri="{FF2B5EF4-FFF2-40B4-BE49-F238E27FC236}">
                    <a16:creationId xmlns:a16="http://schemas.microsoft.com/office/drawing/2014/main" id="{B48EAF98-EBF7-D5FB-5E0E-1B889A9B85D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6" name="Freeform 7">
                <a:extLst>
                  <a:ext uri="{FF2B5EF4-FFF2-40B4-BE49-F238E27FC236}">
                    <a16:creationId xmlns:a16="http://schemas.microsoft.com/office/drawing/2014/main" id="{20B57B04-2B21-869E-ECAE-F4FB116F58C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7" name="Freeform 8">
                <a:extLst>
                  <a:ext uri="{FF2B5EF4-FFF2-40B4-BE49-F238E27FC236}">
                    <a16:creationId xmlns:a16="http://schemas.microsoft.com/office/drawing/2014/main" id="{038727AF-7773-9380-16E6-86ECAFF24E8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4CB8E7EE-D890-DD66-8F2F-B5FAA13AE595}"/>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E2A36E3B-FE1D-1CD5-0E12-6D9134E431C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34" name="Group 11">
              <a:extLst>
                <a:ext uri="{FF2B5EF4-FFF2-40B4-BE49-F238E27FC236}">
                  <a16:creationId xmlns:a16="http://schemas.microsoft.com/office/drawing/2014/main" id="{5DB5DDB1-5A8F-0A7E-75B1-8DC88542EE07}"/>
                </a:ext>
              </a:extLst>
            </p:cNvPr>
            <p:cNvGrpSpPr>
              <a:grpSpLocks noChangeAspect="1"/>
            </p:cNvGrpSpPr>
            <p:nvPr userDrawn="1"/>
          </p:nvGrpSpPr>
          <p:grpSpPr>
            <a:xfrm>
              <a:off x="11319520" y="1424226"/>
              <a:ext cx="3103797" cy="771535"/>
              <a:chOff x="0" y="0"/>
              <a:chExt cx="4138397" cy="1028713"/>
            </a:xfrm>
            <a:grpFill/>
          </p:grpSpPr>
          <p:sp>
            <p:nvSpPr>
              <p:cNvPr id="35" name="Freeform 12">
                <a:extLst>
                  <a:ext uri="{FF2B5EF4-FFF2-40B4-BE49-F238E27FC236}">
                    <a16:creationId xmlns:a16="http://schemas.microsoft.com/office/drawing/2014/main" id="{EF336FF8-3519-7D54-16A3-BB3F0A46901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36" name="Freeform 13">
                <a:extLst>
                  <a:ext uri="{FF2B5EF4-FFF2-40B4-BE49-F238E27FC236}">
                    <a16:creationId xmlns:a16="http://schemas.microsoft.com/office/drawing/2014/main" id="{51EA5CBB-C856-AF8D-2AFC-9516B6BEEC18}"/>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7" name="Freeform 14">
                <a:extLst>
                  <a:ext uri="{FF2B5EF4-FFF2-40B4-BE49-F238E27FC236}">
                    <a16:creationId xmlns:a16="http://schemas.microsoft.com/office/drawing/2014/main" id="{0EC532F3-8715-4F0F-8C3D-C80DF094517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9" name="Freeform 15">
                <a:extLst>
                  <a:ext uri="{FF2B5EF4-FFF2-40B4-BE49-F238E27FC236}">
                    <a16:creationId xmlns:a16="http://schemas.microsoft.com/office/drawing/2014/main" id="{DAA09FF9-F7E4-BB6F-2604-5BA8160FCCF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40" name="Freeform 16">
                <a:extLst>
                  <a:ext uri="{FF2B5EF4-FFF2-40B4-BE49-F238E27FC236}">
                    <a16:creationId xmlns:a16="http://schemas.microsoft.com/office/drawing/2014/main" id="{AA2B4D90-555C-3995-D746-C9665AE6A1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41" name="Freeform 17">
                <a:extLst>
                  <a:ext uri="{FF2B5EF4-FFF2-40B4-BE49-F238E27FC236}">
                    <a16:creationId xmlns:a16="http://schemas.microsoft.com/office/drawing/2014/main" id="{19846DA2-471F-1BC4-0A3D-77FCEFE31AD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501CA107-B70C-D689-15DD-882174886236}"/>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5DDEE6DF-11E5-3838-BE00-866C617AEF70}"/>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DFA8C68A-0930-6C6F-38B5-8A96821EB5B1}"/>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90B98442-63D7-9974-1699-4F64E0B84231}"/>
              </a:ext>
            </a:extLst>
          </p:cNvPr>
          <p:cNvSpPr>
            <a:spLocks noGrp="1"/>
          </p:cNvSpPr>
          <p:nvPr>
            <p:ph type="body" sz="quarter" idx="17"/>
          </p:nvPr>
        </p:nvSpPr>
        <p:spPr>
          <a:xfrm>
            <a:off x="7939611" y="2365958"/>
            <a:ext cx="3832141" cy="3580519"/>
          </a:xfrm>
        </p:spPr>
        <p:txBody>
          <a:bodyPr anchor="ct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771069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Text and Chart_Orange 3">
    <p:spTree>
      <p:nvGrpSpPr>
        <p:cNvPr id="1" name=""/>
        <p:cNvGrpSpPr/>
        <p:nvPr/>
      </p:nvGrpSpPr>
      <p:grpSpPr>
        <a:xfrm>
          <a:off x="0" y="0"/>
          <a:ext cx="0" cy="0"/>
          <a:chOff x="0" y="0"/>
          <a:chExt cx="0" cy="0"/>
        </a:xfrm>
      </p:grpSpPr>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3"/>
            <a:ext cx="3560579" cy="4288337"/>
          </a:xfrm>
        </p:spPr>
        <p:txBody>
          <a:bodyPr>
            <a:noAutofit/>
          </a:bodyPr>
          <a:lstStyle>
            <a:lvl1pPr marL="0" indent="0">
              <a:buNone/>
              <a:defRPr sz="1600">
                <a:solidFill>
                  <a:schemeClr val="accent1"/>
                </a:solidFill>
              </a:defRPr>
            </a:lvl1pPr>
          </a:lstStyle>
          <a:p>
            <a:endParaRPr lang="en-US"/>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B8F43B-1FCF-4FD5-61FE-F5EE629BFECC}"/>
              </a:ext>
            </a:extLst>
          </p:cNvPr>
          <p:cNvGrpSpPr/>
          <p:nvPr userDrawn="1"/>
        </p:nvGrpSpPr>
        <p:grpSpPr>
          <a:xfrm rot="10800000" flipV="1">
            <a:off x="10157710" y="148454"/>
            <a:ext cx="3094963" cy="551339"/>
            <a:chOff x="-732462" y="6209356"/>
            <a:chExt cx="3094963" cy="549631"/>
          </a:xfrm>
          <a:solidFill>
            <a:srgbClr val="D3451F"/>
          </a:solidFill>
        </p:grpSpPr>
        <p:sp>
          <p:nvSpPr>
            <p:cNvPr id="6" name="Oval 5">
              <a:extLst>
                <a:ext uri="{FF2B5EF4-FFF2-40B4-BE49-F238E27FC236}">
                  <a16:creationId xmlns:a16="http://schemas.microsoft.com/office/drawing/2014/main" id="{F61D50D7-8310-88A4-4F4E-13A2A66FD302}"/>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19">
              <a:extLst>
                <a:ext uri="{FF2B5EF4-FFF2-40B4-BE49-F238E27FC236}">
                  <a16:creationId xmlns:a16="http://schemas.microsoft.com/office/drawing/2014/main" id="{CE6C88BB-2360-4884-6B6A-8377FD3F2526}"/>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5DD071F-FA1E-50FC-8037-49D1807E2072}"/>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02AEEA-D4CF-278D-38CE-A218C9B37BB7}"/>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2F510F24-2C5B-153E-98B4-34CA5FC23D0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A7D9CF3B-7024-CD03-39EB-1C7A16FFD38E}"/>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E225505-636F-5B2D-3DBE-D98D13E22769}"/>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6C57F36-5785-8718-EF1D-39B3CBA84E60}"/>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3B5A47F-FCC8-A3EF-EE47-49B66440CB3E}"/>
              </a:ext>
            </a:extLst>
          </p:cNvPr>
          <p:cNvGrpSpPr/>
          <p:nvPr userDrawn="1"/>
        </p:nvGrpSpPr>
        <p:grpSpPr>
          <a:xfrm>
            <a:off x="10542215" y="6542928"/>
            <a:ext cx="806169" cy="156064"/>
            <a:chOff x="10436933" y="1424045"/>
            <a:chExt cx="3986384" cy="771716"/>
          </a:xfrm>
        </p:grpSpPr>
        <p:grpSp>
          <p:nvGrpSpPr>
            <p:cNvPr id="32" name="Group 2">
              <a:extLst>
                <a:ext uri="{FF2B5EF4-FFF2-40B4-BE49-F238E27FC236}">
                  <a16:creationId xmlns:a16="http://schemas.microsoft.com/office/drawing/2014/main" id="{DFC37F44-E8E2-A062-C9B5-44922778D1A4}"/>
                </a:ext>
              </a:extLst>
            </p:cNvPr>
            <p:cNvGrpSpPr>
              <a:grpSpLocks noChangeAspect="1"/>
            </p:cNvGrpSpPr>
            <p:nvPr userDrawn="1"/>
          </p:nvGrpSpPr>
          <p:grpSpPr>
            <a:xfrm>
              <a:off x="10436933" y="1424045"/>
              <a:ext cx="852335" cy="771525"/>
              <a:chOff x="0" y="0"/>
              <a:chExt cx="1136447" cy="1028700"/>
            </a:xfrm>
          </p:grpSpPr>
          <p:sp>
            <p:nvSpPr>
              <p:cNvPr id="60" name="Freeform 3">
                <a:extLst>
                  <a:ext uri="{FF2B5EF4-FFF2-40B4-BE49-F238E27FC236}">
                    <a16:creationId xmlns:a16="http://schemas.microsoft.com/office/drawing/2014/main" id="{C8F870FD-4321-1CBC-B0FE-CFE906A8973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2" name="Freeform 4">
                <a:extLst>
                  <a:ext uri="{FF2B5EF4-FFF2-40B4-BE49-F238E27FC236}">
                    <a16:creationId xmlns:a16="http://schemas.microsoft.com/office/drawing/2014/main" id="{15B29D34-5631-614B-A02D-F79B324797A5}"/>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3" name="Freeform 5">
                <a:extLst>
                  <a:ext uri="{FF2B5EF4-FFF2-40B4-BE49-F238E27FC236}">
                    <a16:creationId xmlns:a16="http://schemas.microsoft.com/office/drawing/2014/main" id="{AE20CFB8-5BC6-47EB-1B97-E1B961FD67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4" name="Freeform 6">
                <a:extLst>
                  <a:ext uri="{FF2B5EF4-FFF2-40B4-BE49-F238E27FC236}">
                    <a16:creationId xmlns:a16="http://schemas.microsoft.com/office/drawing/2014/main" id="{3DA05FD0-C239-F100-E59A-A110B0EBCDD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5" name="Freeform 7">
                <a:extLst>
                  <a:ext uri="{FF2B5EF4-FFF2-40B4-BE49-F238E27FC236}">
                    <a16:creationId xmlns:a16="http://schemas.microsoft.com/office/drawing/2014/main" id="{7F9D287E-262E-B4F3-852F-12FEB4318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6" name="Freeform 8">
                <a:extLst>
                  <a:ext uri="{FF2B5EF4-FFF2-40B4-BE49-F238E27FC236}">
                    <a16:creationId xmlns:a16="http://schemas.microsoft.com/office/drawing/2014/main" id="{441D2743-2ACD-286F-7BAE-B34A5951F27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7" name="Freeform 9">
                <a:extLst>
                  <a:ext uri="{FF2B5EF4-FFF2-40B4-BE49-F238E27FC236}">
                    <a16:creationId xmlns:a16="http://schemas.microsoft.com/office/drawing/2014/main" id="{1FA9690F-1206-C56D-BA20-B9B546ABC16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8" name="Freeform 10">
                <a:extLst>
                  <a:ext uri="{FF2B5EF4-FFF2-40B4-BE49-F238E27FC236}">
                    <a16:creationId xmlns:a16="http://schemas.microsoft.com/office/drawing/2014/main" id="{571E09B1-4AF3-DEB4-963D-A9E6015B34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3" name="Group 11">
              <a:extLst>
                <a:ext uri="{FF2B5EF4-FFF2-40B4-BE49-F238E27FC236}">
                  <a16:creationId xmlns:a16="http://schemas.microsoft.com/office/drawing/2014/main" id="{36856885-C0EA-0A68-84C6-066B6C4DBF1E}"/>
                </a:ext>
              </a:extLst>
            </p:cNvPr>
            <p:cNvGrpSpPr>
              <a:grpSpLocks noChangeAspect="1"/>
            </p:cNvGrpSpPr>
            <p:nvPr userDrawn="1"/>
          </p:nvGrpSpPr>
          <p:grpSpPr>
            <a:xfrm>
              <a:off x="11319520" y="1424226"/>
              <a:ext cx="3103797" cy="771535"/>
              <a:chOff x="0" y="0"/>
              <a:chExt cx="4138397" cy="1028713"/>
            </a:xfrm>
          </p:grpSpPr>
          <p:sp>
            <p:nvSpPr>
              <p:cNvPr id="34" name="Freeform 12">
                <a:extLst>
                  <a:ext uri="{FF2B5EF4-FFF2-40B4-BE49-F238E27FC236}">
                    <a16:creationId xmlns:a16="http://schemas.microsoft.com/office/drawing/2014/main" id="{F64AA348-8CE1-58EA-975A-6869F7FFDE8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5" name="Freeform 13">
                <a:extLst>
                  <a:ext uri="{FF2B5EF4-FFF2-40B4-BE49-F238E27FC236}">
                    <a16:creationId xmlns:a16="http://schemas.microsoft.com/office/drawing/2014/main" id="{75CC93A8-338C-92A8-B695-FC2C55596470}"/>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6" name="Freeform 14">
                <a:extLst>
                  <a:ext uri="{FF2B5EF4-FFF2-40B4-BE49-F238E27FC236}">
                    <a16:creationId xmlns:a16="http://schemas.microsoft.com/office/drawing/2014/main" id="{A9BF58E9-F8F7-A327-A702-ADAF806CF9C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7" name="Freeform 15">
                <a:extLst>
                  <a:ext uri="{FF2B5EF4-FFF2-40B4-BE49-F238E27FC236}">
                    <a16:creationId xmlns:a16="http://schemas.microsoft.com/office/drawing/2014/main" id="{D96AFFA0-B648-40B6-BC86-832D8C2AFC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6">
                <a:extLst>
                  <a:ext uri="{FF2B5EF4-FFF2-40B4-BE49-F238E27FC236}">
                    <a16:creationId xmlns:a16="http://schemas.microsoft.com/office/drawing/2014/main" id="{E7B73A2F-028D-CAA7-9EB5-56607307045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7" name="Freeform 17">
                <a:extLst>
                  <a:ext uri="{FF2B5EF4-FFF2-40B4-BE49-F238E27FC236}">
                    <a16:creationId xmlns:a16="http://schemas.microsoft.com/office/drawing/2014/main" id="{372A9B2F-77F9-F744-DA71-2ECB32F769D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69" name="Google Shape;130;p55">
            <a:extLst>
              <a:ext uri="{FF2B5EF4-FFF2-40B4-BE49-F238E27FC236}">
                <a16:creationId xmlns:a16="http://schemas.microsoft.com/office/drawing/2014/main" id="{ACA72B7F-8E9D-4366-6D12-B6341C203679}"/>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0" name="Straight Connector 69">
            <a:extLst>
              <a:ext uri="{FF2B5EF4-FFF2-40B4-BE49-F238E27FC236}">
                <a16:creationId xmlns:a16="http://schemas.microsoft.com/office/drawing/2014/main" id="{5526C7DB-186A-34A1-7847-119D7C526E8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1" name="Text Placeholder 40">
            <a:extLst>
              <a:ext uri="{FF2B5EF4-FFF2-40B4-BE49-F238E27FC236}">
                <a16:creationId xmlns:a16="http://schemas.microsoft.com/office/drawing/2014/main" id="{917411B4-7E77-3B88-C71E-FBC1C3C20940}"/>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3" name="Text Placeholder 5">
            <a:extLst>
              <a:ext uri="{FF2B5EF4-FFF2-40B4-BE49-F238E27FC236}">
                <a16:creationId xmlns:a16="http://schemas.microsoft.com/office/drawing/2014/main" id="{EA4E430C-BEB2-3C0C-E1B1-E7CA4FB2212C}"/>
              </a:ext>
            </a:extLst>
          </p:cNvPr>
          <p:cNvSpPr>
            <a:spLocks noGrp="1"/>
          </p:cNvSpPr>
          <p:nvPr>
            <p:ph type="body" sz="quarter" idx="18"/>
          </p:nvPr>
        </p:nvSpPr>
        <p:spPr>
          <a:xfrm>
            <a:off x="464709" y="1819674"/>
            <a:ext cx="7411805"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513188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w/pictures_Orange">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6287196" y="1864107"/>
            <a:ext cx="5237996" cy="4210862"/>
          </a:xfrm>
          <a:prstGeom prst="roundRect">
            <a:avLst/>
          </a:prstGeom>
          <a:solidFill>
            <a:schemeClr val="bg1"/>
          </a:solidFill>
          <a:ln w="50800">
            <a:solidFill>
              <a:schemeClr val="accent2"/>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2" name="Rectangle 1">
            <a:extLst>
              <a:ext uri="{FF2B5EF4-FFF2-40B4-BE49-F238E27FC236}">
                <a16:creationId xmlns:a16="http://schemas.microsoft.com/office/drawing/2014/main" id="{B02F1CF5-7DAB-FA21-119C-1076EBC75FCA}"/>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5">
            <a:extLst>
              <a:ext uri="{FF2B5EF4-FFF2-40B4-BE49-F238E27FC236}">
                <a16:creationId xmlns:a16="http://schemas.microsoft.com/office/drawing/2014/main" id="{32DE7834-549F-D605-2085-9583BFD936D5}"/>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25" name="Group 24">
            <a:extLst>
              <a:ext uri="{FF2B5EF4-FFF2-40B4-BE49-F238E27FC236}">
                <a16:creationId xmlns:a16="http://schemas.microsoft.com/office/drawing/2014/main" id="{223486D7-5DC3-899F-A9B9-D0A6CBB905AE}"/>
              </a:ext>
            </a:extLst>
          </p:cNvPr>
          <p:cNvGrpSpPr/>
          <p:nvPr userDrawn="1"/>
        </p:nvGrpSpPr>
        <p:grpSpPr>
          <a:xfrm rot="10800000" flipV="1">
            <a:off x="10157710" y="148454"/>
            <a:ext cx="3094963" cy="551339"/>
            <a:chOff x="-732462" y="6209356"/>
            <a:chExt cx="3094963" cy="549631"/>
          </a:xfrm>
          <a:solidFill>
            <a:srgbClr val="D3451F"/>
          </a:solidFill>
        </p:grpSpPr>
        <p:sp>
          <p:nvSpPr>
            <p:cNvPr id="27" name="Oval 26">
              <a:extLst>
                <a:ext uri="{FF2B5EF4-FFF2-40B4-BE49-F238E27FC236}">
                  <a16:creationId xmlns:a16="http://schemas.microsoft.com/office/drawing/2014/main" id="{07518E4C-F66A-22DA-085C-6A0BECF99ABB}"/>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6D3024B5-83E2-B87A-3C88-109938D32B81}"/>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DD5BE388-E48B-EDEA-CE06-A1DB05B22B2F}"/>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9DAE58-66BA-67D1-BDD9-D33F80DFBCDD}"/>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9">
              <a:extLst>
                <a:ext uri="{FF2B5EF4-FFF2-40B4-BE49-F238E27FC236}">
                  <a16:creationId xmlns:a16="http://schemas.microsoft.com/office/drawing/2014/main" id="{05113404-A597-39EB-54F6-00D5F61857B0}"/>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19">
              <a:extLst>
                <a:ext uri="{FF2B5EF4-FFF2-40B4-BE49-F238E27FC236}">
                  <a16:creationId xmlns:a16="http://schemas.microsoft.com/office/drawing/2014/main" id="{8CAC13BF-7014-CD30-6B98-A7EE9CE50E36}"/>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2FF8EAD-302F-947F-4177-53504B1EF46B}"/>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49548BCB-6701-306B-4E02-ABB2CF0639CC}"/>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3A4CFB5-1A7E-9BF5-01C6-53EBB3E5E54C}"/>
              </a:ext>
            </a:extLst>
          </p:cNvPr>
          <p:cNvGrpSpPr/>
          <p:nvPr userDrawn="1"/>
        </p:nvGrpSpPr>
        <p:grpSpPr>
          <a:xfrm>
            <a:off x="10542215" y="6542928"/>
            <a:ext cx="806169" cy="156064"/>
            <a:chOff x="10436933" y="1424045"/>
            <a:chExt cx="3986384" cy="771716"/>
          </a:xfrm>
        </p:grpSpPr>
        <p:grpSp>
          <p:nvGrpSpPr>
            <p:cNvPr id="36" name="Group 2">
              <a:extLst>
                <a:ext uri="{FF2B5EF4-FFF2-40B4-BE49-F238E27FC236}">
                  <a16:creationId xmlns:a16="http://schemas.microsoft.com/office/drawing/2014/main" id="{9F37DAD5-FEA5-58F1-39EE-BA4CDFC4F790}"/>
                </a:ext>
              </a:extLst>
            </p:cNvPr>
            <p:cNvGrpSpPr>
              <a:grpSpLocks noChangeAspect="1"/>
            </p:cNvGrpSpPr>
            <p:nvPr userDrawn="1"/>
          </p:nvGrpSpPr>
          <p:grpSpPr>
            <a:xfrm>
              <a:off x="10436933" y="1424045"/>
              <a:ext cx="852335" cy="771525"/>
              <a:chOff x="0" y="0"/>
              <a:chExt cx="1136447" cy="1028700"/>
            </a:xfrm>
          </p:grpSpPr>
          <p:sp>
            <p:nvSpPr>
              <p:cNvPr id="64" name="Freeform 3">
                <a:extLst>
                  <a:ext uri="{FF2B5EF4-FFF2-40B4-BE49-F238E27FC236}">
                    <a16:creationId xmlns:a16="http://schemas.microsoft.com/office/drawing/2014/main" id="{C1C177B4-6AEA-246E-6DDB-A5E795E11FD2}"/>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5" name="Freeform 4">
                <a:extLst>
                  <a:ext uri="{FF2B5EF4-FFF2-40B4-BE49-F238E27FC236}">
                    <a16:creationId xmlns:a16="http://schemas.microsoft.com/office/drawing/2014/main" id="{6BB76272-B786-0E9E-6790-F27FE3532B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6" name="Freeform 5">
                <a:extLst>
                  <a:ext uri="{FF2B5EF4-FFF2-40B4-BE49-F238E27FC236}">
                    <a16:creationId xmlns:a16="http://schemas.microsoft.com/office/drawing/2014/main" id="{DCAA9376-0FD0-DBEB-A152-2FA071C7C30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7" name="Freeform 6">
                <a:extLst>
                  <a:ext uri="{FF2B5EF4-FFF2-40B4-BE49-F238E27FC236}">
                    <a16:creationId xmlns:a16="http://schemas.microsoft.com/office/drawing/2014/main" id="{0A977ECA-1E5E-B8E7-3B39-10166CE72B3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8" name="Freeform 7">
                <a:extLst>
                  <a:ext uri="{FF2B5EF4-FFF2-40B4-BE49-F238E27FC236}">
                    <a16:creationId xmlns:a16="http://schemas.microsoft.com/office/drawing/2014/main" id="{9DB3FEF2-C8A7-A1AD-BA9B-8E44E045A62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9" name="Freeform 8">
                <a:extLst>
                  <a:ext uri="{FF2B5EF4-FFF2-40B4-BE49-F238E27FC236}">
                    <a16:creationId xmlns:a16="http://schemas.microsoft.com/office/drawing/2014/main" id="{363480D6-3008-2FE8-6810-396E150D7FE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0" name="Freeform 9">
                <a:extLst>
                  <a:ext uri="{FF2B5EF4-FFF2-40B4-BE49-F238E27FC236}">
                    <a16:creationId xmlns:a16="http://schemas.microsoft.com/office/drawing/2014/main" id="{79AE6209-8289-5235-00EA-0DFF4A8A449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1" name="Freeform 10">
                <a:extLst>
                  <a:ext uri="{FF2B5EF4-FFF2-40B4-BE49-F238E27FC236}">
                    <a16:creationId xmlns:a16="http://schemas.microsoft.com/office/drawing/2014/main" id="{F4BBC4D2-3021-6668-B439-18983374060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7" name="Group 11">
              <a:extLst>
                <a:ext uri="{FF2B5EF4-FFF2-40B4-BE49-F238E27FC236}">
                  <a16:creationId xmlns:a16="http://schemas.microsoft.com/office/drawing/2014/main" id="{09DC280F-690F-1424-A5B3-F855FC8CDC5B}"/>
                </a:ext>
              </a:extLst>
            </p:cNvPr>
            <p:cNvGrpSpPr>
              <a:grpSpLocks noChangeAspect="1"/>
            </p:cNvGrpSpPr>
            <p:nvPr userDrawn="1"/>
          </p:nvGrpSpPr>
          <p:grpSpPr>
            <a:xfrm>
              <a:off x="11319520" y="1424226"/>
              <a:ext cx="3103797" cy="771535"/>
              <a:chOff x="0" y="0"/>
              <a:chExt cx="4138397" cy="1028713"/>
            </a:xfrm>
          </p:grpSpPr>
          <p:sp>
            <p:nvSpPr>
              <p:cNvPr id="38" name="Freeform 12">
                <a:extLst>
                  <a:ext uri="{FF2B5EF4-FFF2-40B4-BE49-F238E27FC236}">
                    <a16:creationId xmlns:a16="http://schemas.microsoft.com/office/drawing/2014/main" id="{D20F9D11-5E38-C2AC-51AD-D9239AFF4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9" name="Freeform 13">
                <a:extLst>
                  <a:ext uri="{FF2B5EF4-FFF2-40B4-BE49-F238E27FC236}">
                    <a16:creationId xmlns:a16="http://schemas.microsoft.com/office/drawing/2014/main" id="{E555F1C3-9003-F750-4DDB-8258103858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ED3E2BE8-3C99-EA86-77C7-9C9E038293CD}"/>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3C70DFBB-570C-69B7-8F23-36AA4820E9A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0" name="Freeform 16">
                <a:extLst>
                  <a:ext uri="{FF2B5EF4-FFF2-40B4-BE49-F238E27FC236}">
                    <a16:creationId xmlns:a16="http://schemas.microsoft.com/office/drawing/2014/main" id="{E1AC64A8-F425-5501-9B5C-4E7C51FF1E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3" name="Freeform 17">
                <a:extLst>
                  <a:ext uri="{FF2B5EF4-FFF2-40B4-BE49-F238E27FC236}">
                    <a16:creationId xmlns:a16="http://schemas.microsoft.com/office/drawing/2014/main" id="{B1BA47FC-8809-58EA-AB96-D7EAE00DA51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2" name="Google Shape;130;p55">
            <a:extLst>
              <a:ext uri="{FF2B5EF4-FFF2-40B4-BE49-F238E27FC236}">
                <a16:creationId xmlns:a16="http://schemas.microsoft.com/office/drawing/2014/main" id="{3D6B56E8-98B0-AB59-86AA-2FE65A91807D}"/>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3" name="Straight Connector 72">
            <a:extLst>
              <a:ext uri="{FF2B5EF4-FFF2-40B4-BE49-F238E27FC236}">
                <a16:creationId xmlns:a16="http://schemas.microsoft.com/office/drawing/2014/main" id="{745B7F1C-90DB-2382-DCEC-5F22FA327AF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4" name="Text Placeholder 40">
            <a:extLst>
              <a:ext uri="{FF2B5EF4-FFF2-40B4-BE49-F238E27FC236}">
                <a16:creationId xmlns:a16="http://schemas.microsoft.com/office/drawing/2014/main" id="{8C4E2275-2B4A-8943-379F-267795A3803F}"/>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7" name="Text Placeholder 5">
            <a:extLst>
              <a:ext uri="{FF2B5EF4-FFF2-40B4-BE49-F238E27FC236}">
                <a16:creationId xmlns:a16="http://schemas.microsoft.com/office/drawing/2014/main" id="{16111E20-D87B-981B-363F-3458900B6E30}"/>
              </a:ext>
            </a:extLst>
          </p:cNvPr>
          <p:cNvSpPr>
            <a:spLocks noGrp="1"/>
          </p:cNvSpPr>
          <p:nvPr>
            <p:ph type="body" sz="quarter" idx="18"/>
          </p:nvPr>
        </p:nvSpPr>
        <p:spPr>
          <a:xfrm>
            <a:off x="464710" y="1819674"/>
            <a:ext cx="4907392"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4149203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1 Picture_Orange">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76CCFCA-B04E-B04C-0591-32B53017F518}"/>
              </a:ext>
            </a:extLst>
          </p:cNvPr>
          <p:cNvSpPr/>
          <p:nvPr userDrawn="1"/>
        </p:nvSpPr>
        <p:spPr>
          <a:xfrm>
            <a:off x="0" y="0"/>
            <a:ext cx="1219199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13932"/>
          </a:xfrm>
        </p:spPr>
        <p:txBody>
          <a:bodyPr wrap="square">
            <a:spAutoFit/>
          </a:bodyPr>
          <a:lstStyle>
            <a:lvl1pPr marL="0" indent="0" algn="l">
              <a:buNone/>
              <a:defRPr sz="16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896797" y="-106400"/>
            <a:ext cx="6430242" cy="4365883"/>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4805791" cy="424732"/>
          </a:xfrm>
        </p:spPr>
        <p:txBody>
          <a:bodyPr wrap="square">
            <a:spAutoFit/>
          </a:bodyPr>
          <a:lstStyle>
            <a:lvl1pPr algn="l">
              <a:defRPr sz="2400">
                <a:solidFill>
                  <a:schemeClr val="accent1"/>
                </a:solidFill>
              </a:defRPr>
            </a:lvl1pPr>
          </a:lstStyle>
          <a:p>
            <a:r>
              <a:rPr lang="en-US"/>
              <a:t>Slide Title Goes Here</a:t>
            </a:r>
          </a:p>
        </p:txBody>
      </p:sp>
      <p:sp>
        <p:nvSpPr>
          <p:cNvPr id="64" name="Rectangle 63">
            <a:extLst>
              <a:ext uri="{FF2B5EF4-FFF2-40B4-BE49-F238E27FC236}">
                <a16:creationId xmlns:a16="http://schemas.microsoft.com/office/drawing/2014/main" id="{3D00B057-49F2-E0F7-4E30-1BFD15ECEE1B}"/>
              </a:ext>
            </a:extLst>
          </p:cNvPr>
          <p:cNvSpPr/>
          <p:nvPr userDrawn="1"/>
        </p:nvSpPr>
        <p:spPr>
          <a:xfrm>
            <a:off x="4722472" y="-590308"/>
            <a:ext cx="8897896" cy="57332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5">
            <a:extLst>
              <a:ext uri="{FF2B5EF4-FFF2-40B4-BE49-F238E27FC236}">
                <a16:creationId xmlns:a16="http://schemas.microsoft.com/office/drawing/2014/main" id="{9B8D2FA0-19CE-BDEF-2312-2EFCB0946D05}"/>
              </a:ext>
            </a:extLst>
          </p:cNvPr>
          <p:cNvSpPr>
            <a:spLocks noGrp="1"/>
          </p:cNvSpPr>
          <p:nvPr>
            <p:ph type="body" sz="quarter" idx="18"/>
          </p:nvPr>
        </p:nvSpPr>
        <p:spPr>
          <a:xfrm>
            <a:off x="464710" y="1819674"/>
            <a:ext cx="4830008" cy="4126700"/>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77" name="Group 76">
            <a:extLst>
              <a:ext uri="{FF2B5EF4-FFF2-40B4-BE49-F238E27FC236}">
                <a16:creationId xmlns:a16="http://schemas.microsoft.com/office/drawing/2014/main" id="{DFEAC497-1741-77FD-8347-A47FAD91910E}"/>
              </a:ext>
            </a:extLst>
          </p:cNvPr>
          <p:cNvGrpSpPr/>
          <p:nvPr userDrawn="1"/>
        </p:nvGrpSpPr>
        <p:grpSpPr>
          <a:xfrm rot="10800000" flipV="1">
            <a:off x="8122590" y="4855055"/>
            <a:ext cx="4722087" cy="841196"/>
            <a:chOff x="-732462" y="6209356"/>
            <a:chExt cx="3094963" cy="549631"/>
          </a:xfrm>
          <a:solidFill>
            <a:srgbClr val="D3451F"/>
          </a:solidFill>
        </p:grpSpPr>
        <p:sp>
          <p:nvSpPr>
            <p:cNvPr id="78" name="Oval 77">
              <a:extLst>
                <a:ext uri="{FF2B5EF4-FFF2-40B4-BE49-F238E27FC236}">
                  <a16:creationId xmlns:a16="http://schemas.microsoft.com/office/drawing/2014/main" id="{CD2ED153-32B2-2E28-E04A-B3C9C5FD8058}"/>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19">
              <a:extLst>
                <a:ext uri="{FF2B5EF4-FFF2-40B4-BE49-F238E27FC236}">
                  <a16:creationId xmlns:a16="http://schemas.microsoft.com/office/drawing/2014/main" id="{4D0FB0F4-1D2D-9007-C93E-94D36438E7B7}"/>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9">
              <a:extLst>
                <a:ext uri="{FF2B5EF4-FFF2-40B4-BE49-F238E27FC236}">
                  <a16:creationId xmlns:a16="http://schemas.microsoft.com/office/drawing/2014/main" id="{707A883E-9FBC-82CD-25ED-052B33ABD37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480B7-D529-5951-CC1D-D600D5780D3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19">
              <a:extLst>
                <a:ext uri="{FF2B5EF4-FFF2-40B4-BE49-F238E27FC236}">
                  <a16:creationId xmlns:a16="http://schemas.microsoft.com/office/drawing/2014/main" id="{5C06B729-D813-3C7D-8C88-B8D48822353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9">
              <a:extLst>
                <a:ext uri="{FF2B5EF4-FFF2-40B4-BE49-F238E27FC236}">
                  <a16:creationId xmlns:a16="http://schemas.microsoft.com/office/drawing/2014/main" id="{F9320092-503E-9414-2669-127598822D4C}"/>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420BBB9-6DAD-3168-4976-819CE8013E34}"/>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C6165184-B5BF-9AE5-3DCC-165DDBB9CB6E}"/>
              </a:ext>
            </a:extLst>
          </p:cNvPr>
          <p:cNvSpPr/>
          <p:nvPr userDrawn="1"/>
        </p:nvSpPr>
        <p:spPr>
          <a:xfrm>
            <a:off x="12193481" y="-172028"/>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40">
            <a:extLst>
              <a:ext uri="{FF2B5EF4-FFF2-40B4-BE49-F238E27FC236}">
                <a16:creationId xmlns:a16="http://schemas.microsoft.com/office/drawing/2014/main" id="{F25ABA84-0515-58AE-DB03-CE517569C80C}"/>
              </a:ext>
            </a:extLst>
          </p:cNvPr>
          <p:cNvSpPr>
            <a:spLocks noGrp="1"/>
          </p:cNvSpPr>
          <p:nvPr>
            <p:ph type="body" sz="quarter" idx="16" hasCustomPrompt="1"/>
          </p:nvPr>
        </p:nvSpPr>
        <p:spPr>
          <a:xfrm>
            <a:off x="370390" y="6285918"/>
            <a:ext cx="9628295"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7" name="Group 86">
            <a:extLst>
              <a:ext uri="{FF2B5EF4-FFF2-40B4-BE49-F238E27FC236}">
                <a16:creationId xmlns:a16="http://schemas.microsoft.com/office/drawing/2014/main" id="{BDC3A16A-AFBE-E90B-EAED-9761C04FFFEE}"/>
              </a:ext>
            </a:extLst>
          </p:cNvPr>
          <p:cNvGrpSpPr/>
          <p:nvPr userDrawn="1"/>
        </p:nvGrpSpPr>
        <p:grpSpPr>
          <a:xfrm>
            <a:off x="10542215" y="6373546"/>
            <a:ext cx="806169" cy="156064"/>
            <a:chOff x="10436933" y="1424045"/>
            <a:chExt cx="3986384" cy="771716"/>
          </a:xfrm>
          <a:solidFill>
            <a:schemeClr val="accent1"/>
          </a:solidFill>
        </p:grpSpPr>
        <p:grpSp>
          <p:nvGrpSpPr>
            <p:cNvPr id="88" name="Group 2">
              <a:extLst>
                <a:ext uri="{FF2B5EF4-FFF2-40B4-BE49-F238E27FC236}">
                  <a16:creationId xmlns:a16="http://schemas.microsoft.com/office/drawing/2014/main" id="{60FC3B46-B928-0F52-015C-B62C158AF435}"/>
                </a:ext>
              </a:extLst>
            </p:cNvPr>
            <p:cNvGrpSpPr>
              <a:grpSpLocks noChangeAspect="1"/>
            </p:cNvGrpSpPr>
            <p:nvPr userDrawn="1"/>
          </p:nvGrpSpPr>
          <p:grpSpPr>
            <a:xfrm>
              <a:off x="10436933" y="1424045"/>
              <a:ext cx="852335" cy="771525"/>
              <a:chOff x="0" y="0"/>
              <a:chExt cx="1136447" cy="1028700"/>
            </a:xfrm>
            <a:grpFill/>
          </p:grpSpPr>
          <p:sp>
            <p:nvSpPr>
              <p:cNvPr id="96" name="Freeform 3">
                <a:extLst>
                  <a:ext uri="{FF2B5EF4-FFF2-40B4-BE49-F238E27FC236}">
                    <a16:creationId xmlns:a16="http://schemas.microsoft.com/office/drawing/2014/main" id="{1C34B3A3-0E7B-FDD7-33C7-CE9CD8BD8E5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7" name="Freeform 4">
                <a:extLst>
                  <a:ext uri="{FF2B5EF4-FFF2-40B4-BE49-F238E27FC236}">
                    <a16:creationId xmlns:a16="http://schemas.microsoft.com/office/drawing/2014/main" id="{AC08325C-C7D5-EAD4-62E0-F929964ABD3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8" name="Freeform 5">
                <a:extLst>
                  <a:ext uri="{FF2B5EF4-FFF2-40B4-BE49-F238E27FC236}">
                    <a16:creationId xmlns:a16="http://schemas.microsoft.com/office/drawing/2014/main" id="{12F3D23A-1DEC-9807-86A4-26C12A0ABCB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99" name="Freeform 6">
                <a:extLst>
                  <a:ext uri="{FF2B5EF4-FFF2-40B4-BE49-F238E27FC236}">
                    <a16:creationId xmlns:a16="http://schemas.microsoft.com/office/drawing/2014/main" id="{A0FCD902-51D4-7947-A892-BBBD1AA4DE3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0" name="Freeform 7">
                <a:extLst>
                  <a:ext uri="{FF2B5EF4-FFF2-40B4-BE49-F238E27FC236}">
                    <a16:creationId xmlns:a16="http://schemas.microsoft.com/office/drawing/2014/main" id="{9D680AC3-8FF1-5BAB-A87D-FD1F9876FF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1" name="Freeform 8">
                <a:extLst>
                  <a:ext uri="{FF2B5EF4-FFF2-40B4-BE49-F238E27FC236}">
                    <a16:creationId xmlns:a16="http://schemas.microsoft.com/office/drawing/2014/main" id="{35579F4B-6E83-315F-A375-C3F678F8779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9">
                <a:extLst>
                  <a:ext uri="{FF2B5EF4-FFF2-40B4-BE49-F238E27FC236}">
                    <a16:creationId xmlns:a16="http://schemas.microsoft.com/office/drawing/2014/main" id="{B58C3F7E-1759-501F-EAFA-6AC829520B3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10">
                <a:extLst>
                  <a:ext uri="{FF2B5EF4-FFF2-40B4-BE49-F238E27FC236}">
                    <a16:creationId xmlns:a16="http://schemas.microsoft.com/office/drawing/2014/main" id="{439A4B5D-2B81-2CEB-1336-E2C3B126E23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89" name="Group 11">
              <a:extLst>
                <a:ext uri="{FF2B5EF4-FFF2-40B4-BE49-F238E27FC236}">
                  <a16:creationId xmlns:a16="http://schemas.microsoft.com/office/drawing/2014/main" id="{009E2C0D-0137-8891-785D-98BE0B4E72C7}"/>
                </a:ext>
              </a:extLst>
            </p:cNvPr>
            <p:cNvGrpSpPr>
              <a:grpSpLocks noChangeAspect="1"/>
            </p:cNvGrpSpPr>
            <p:nvPr userDrawn="1"/>
          </p:nvGrpSpPr>
          <p:grpSpPr>
            <a:xfrm>
              <a:off x="11319520" y="1424226"/>
              <a:ext cx="3103797" cy="771535"/>
              <a:chOff x="0" y="0"/>
              <a:chExt cx="4138397" cy="1028713"/>
            </a:xfrm>
            <a:grpFill/>
          </p:grpSpPr>
          <p:sp>
            <p:nvSpPr>
              <p:cNvPr id="90" name="Freeform 12">
                <a:extLst>
                  <a:ext uri="{FF2B5EF4-FFF2-40B4-BE49-F238E27FC236}">
                    <a16:creationId xmlns:a16="http://schemas.microsoft.com/office/drawing/2014/main" id="{73A3F047-81EA-94D3-6E89-572FC7C4DF2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1" name="Freeform 13">
                <a:extLst>
                  <a:ext uri="{FF2B5EF4-FFF2-40B4-BE49-F238E27FC236}">
                    <a16:creationId xmlns:a16="http://schemas.microsoft.com/office/drawing/2014/main" id="{E31E0A63-CBF8-7899-9CF6-F03103D08A7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2" name="Freeform 14">
                <a:extLst>
                  <a:ext uri="{FF2B5EF4-FFF2-40B4-BE49-F238E27FC236}">
                    <a16:creationId xmlns:a16="http://schemas.microsoft.com/office/drawing/2014/main" id="{7DF76466-73E8-C0B4-E1F8-629CBC4A447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3" name="Freeform 15">
                <a:extLst>
                  <a:ext uri="{FF2B5EF4-FFF2-40B4-BE49-F238E27FC236}">
                    <a16:creationId xmlns:a16="http://schemas.microsoft.com/office/drawing/2014/main" id="{1798FCF6-E13B-3947-428C-9982DA174C2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6">
                <a:extLst>
                  <a:ext uri="{FF2B5EF4-FFF2-40B4-BE49-F238E27FC236}">
                    <a16:creationId xmlns:a16="http://schemas.microsoft.com/office/drawing/2014/main" id="{E3CE29D8-03F6-6F12-A2D9-1DD5E838D13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5" name="Freeform 17">
                <a:extLst>
                  <a:ext uri="{FF2B5EF4-FFF2-40B4-BE49-F238E27FC236}">
                    <a16:creationId xmlns:a16="http://schemas.microsoft.com/office/drawing/2014/main" id="{2433265B-CA83-E125-B906-CBBCBD1A38D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4" name="Google Shape;130;p55">
            <a:extLst>
              <a:ext uri="{FF2B5EF4-FFF2-40B4-BE49-F238E27FC236}">
                <a16:creationId xmlns:a16="http://schemas.microsoft.com/office/drawing/2014/main" id="{D5893BCD-7EBC-7BAD-BE0B-CAFEC739CBBA}"/>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5" name="Straight Connector 104">
            <a:extLst>
              <a:ext uri="{FF2B5EF4-FFF2-40B4-BE49-F238E27FC236}">
                <a16:creationId xmlns:a16="http://schemas.microsoft.com/office/drawing/2014/main" id="{6A9F541D-E343-CCEE-05D6-6DA23CF7F622}"/>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049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_Orange">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2"/>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2"/>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2"/>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2"/>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accent1"/>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1"/>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51899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40446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54103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40">
            <a:extLst>
              <a:ext uri="{FF2B5EF4-FFF2-40B4-BE49-F238E27FC236}">
                <a16:creationId xmlns:a16="http://schemas.microsoft.com/office/drawing/2014/main" id="{B736B81E-2077-4CD9-E809-D3D1DA424A27}"/>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8" name="Rectangle 7">
            <a:extLst>
              <a:ext uri="{FF2B5EF4-FFF2-40B4-BE49-F238E27FC236}">
                <a16:creationId xmlns:a16="http://schemas.microsoft.com/office/drawing/2014/main" id="{9ECE2FEC-2CEA-E727-9E2F-16B00F97B528}"/>
              </a:ext>
            </a:extLst>
          </p:cNvPr>
          <p:cNvSpPr/>
          <p:nvPr userDrawn="1"/>
        </p:nvSpPr>
        <p:spPr>
          <a:xfrm>
            <a:off x="0" y="0"/>
            <a:ext cx="131805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a:extLst>
              <a:ext uri="{FF2B5EF4-FFF2-40B4-BE49-F238E27FC236}">
                <a16:creationId xmlns:a16="http://schemas.microsoft.com/office/drawing/2014/main" id="{62BE9657-6A23-10EC-9024-88006CE22D75}"/>
              </a:ext>
            </a:extLst>
          </p:cNvPr>
          <p:cNvSpPr>
            <a:spLocks noGrp="1"/>
          </p:cNvSpPr>
          <p:nvPr>
            <p:ph type="pic" idx="10"/>
          </p:nvPr>
        </p:nvSpPr>
        <p:spPr>
          <a:xfrm>
            <a:off x="717450" y="1328265"/>
            <a:ext cx="4700408" cy="4210862"/>
          </a:xfrm>
          <a:prstGeom prst="roundRect">
            <a:avLst/>
          </a:prstGeom>
          <a:solidFill>
            <a:schemeClr val="bg1"/>
          </a:solidFill>
          <a:ln w="50800">
            <a:solidFill>
              <a:schemeClr val="accent2"/>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10" name="Group 9">
            <a:extLst>
              <a:ext uri="{FF2B5EF4-FFF2-40B4-BE49-F238E27FC236}">
                <a16:creationId xmlns:a16="http://schemas.microsoft.com/office/drawing/2014/main" id="{322E2A01-38FF-EAFB-CE9A-51B33D66116D}"/>
              </a:ext>
            </a:extLst>
          </p:cNvPr>
          <p:cNvGrpSpPr/>
          <p:nvPr userDrawn="1"/>
        </p:nvGrpSpPr>
        <p:grpSpPr>
          <a:xfrm rot="16200000">
            <a:off x="-1078090" y="6048290"/>
            <a:ext cx="3094963" cy="549631"/>
            <a:chOff x="-732462" y="6209356"/>
            <a:chExt cx="3094963" cy="549631"/>
          </a:xfrm>
          <a:solidFill>
            <a:srgbClr val="D3451F"/>
          </a:solidFill>
        </p:grpSpPr>
        <p:sp>
          <p:nvSpPr>
            <p:cNvPr id="11" name="Oval 10">
              <a:extLst>
                <a:ext uri="{FF2B5EF4-FFF2-40B4-BE49-F238E27FC236}">
                  <a16:creationId xmlns:a16="http://schemas.microsoft.com/office/drawing/2014/main" id="{DA7AF768-016C-CBE6-8507-89265C5AE2BA}"/>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6E3C8227-5CF3-31AB-1064-47DBA4EF17DF}"/>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9">
              <a:extLst>
                <a:ext uri="{FF2B5EF4-FFF2-40B4-BE49-F238E27FC236}">
                  <a16:creationId xmlns:a16="http://schemas.microsoft.com/office/drawing/2014/main" id="{E70AB975-BDBC-01D8-B7DB-200DD7A64C34}"/>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AAB2B5-2088-887C-1667-F69F63C8816A}"/>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411E1CDD-83B7-2B14-F3E5-27FC8151FECC}"/>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40F5F9B5-2DF0-76AD-E505-679F4B28C107}"/>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C746E48-F070-9E19-0931-2AABEAB0308A}"/>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BDC1BC3-BC4E-F8A5-D5EB-51150D8EA807}"/>
              </a:ext>
            </a:extLst>
          </p:cNvPr>
          <p:cNvGrpSpPr/>
          <p:nvPr userDrawn="1"/>
        </p:nvGrpSpPr>
        <p:grpSpPr>
          <a:xfrm rot="5400000">
            <a:off x="-1003076" y="-417057"/>
            <a:ext cx="3094963" cy="549631"/>
            <a:chOff x="-732462" y="6209356"/>
            <a:chExt cx="3094963" cy="549631"/>
          </a:xfrm>
          <a:solidFill>
            <a:srgbClr val="D3451F"/>
          </a:solidFill>
        </p:grpSpPr>
        <p:sp>
          <p:nvSpPr>
            <p:cNvPr id="19" name="Oval 18">
              <a:extLst>
                <a:ext uri="{FF2B5EF4-FFF2-40B4-BE49-F238E27FC236}">
                  <a16:creationId xmlns:a16="http://schemas.microsoft.com/office/drawing/2014/main" id="{DFBF3520-CF81-621F-7E20-1C014B7217B8}"/>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3DAA6EB-5293-E9ED-81F9-D5D3F85EA24A}"/>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45B61640-1392-CF91-BEF6-4008FAC904FD}"/>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30F44C-95F7-64F1-9E47-C8E2B4487F83}"/>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54CCF6D3-B68D-BC33-EB3B-6D1AA81AFF85}"/>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9">
              <a:extLst>
                <a:ext uri="{FF2B5EF4-FFF2-40B4-BE49-F238E27FC236}">
                  <a16:creationId xmlns:a16="http://schemas.microsoft.com/office/drawing/2014/main" id="{D7F13A94-5706-6A40-126F-B9A44E21D941}"/>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12DB22-9369-8D28-34BC-3F84F3C40D6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9FDBE76-DA66-B2CA-E9E6-6D22EE0806BE}"/>
              </a:ext>
            </a:extLst>
          </p:cNvPr>
          <p:cNvSpPr/>
          <p:nvPr userDrawn="1"/>
        </p:nvSpPr>
        <p:spPr>
          <a:xfrm flipV="1">
            <a:off x="-1009591" y="-1705311"/>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AA5C81-32BA-0ED1-0FE4-65BFD2DB9D43}"/>
              </a:ext>
            </a:extLst>
          </p:cNvPr>
          <p:cNvSpPr/>
          <p:nvPr userDrawn="1"/>
        </p:nvSpPr>
        <p:spPr>
          <a:xfrm flipV="1">
            <a:off x="-1009591" y="6871529"/>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0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ivider_Navy 2">
    <p:bg>
      <p:bgPr>
        <a:solidFill>
          <a:srgbClr val="002A4D"/>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normAutofit/>
          </a:bodyPr>
          <a:lstStyle>
            <a:lvl1pPr>
              <a:defRPr sz="5000">
                <a:solidFill>
                  <a:srgbClr val="002A4D"/>
                </a:solidFill>
              </a:defRPr>
            </a:lvl1pPr>
          </a:lstStyle>
          <a:p>
            <a:r>
              <a:rPr lang="en-US"/>
              <a:t>Divider Slide</a:t>
            </a:r>
          </a:p>
        </p:txBody>
      </p:sp>
      <p:grpSp>
        <p:nvGrpSpPr>
          <p:cNvPr id="48" name="Group 47">
            <a:extLst>
              <a:ext uri="{FF2B5EF4-FFF2-40B4-BE49-F238E27FC236}">
                <a16:creationId xmlns:a16="http://schemas.microsoft.com/office/drawing/2014/main" id="{0B04701A-FCE1-79E4-FC36-2609CA0A6866}"/>
              </a:ext>
            </a:extLst>
          </p:cNvPr>
          <p:cNvGrpSpPr/>
          <p:nvPr userDrawn="1"/>
        </p:nvGrpSpPr>
        <p:grpSpPr>
          <a:xfrm>
            <a:off x="550863" y="6313475"/>
            <a:ext cx="806169" cy="156064"/>
            <a:chOff x="10436933" y="1424045"/>
            <a:chExt cx="3986384" cy="771716"/>
          </a:xfrm>
        </p:grpSpPr>
        <p:grpSp>
          <p:nvGrpSpPr>
            <p:cNvPr id="49" name="Group 2">
              <a:extLst>
                <a:ext uri="{FF2B5EF4-FFF2-40B4-BE49-F238E27FC236}">
                  <a16:creationId xmlns:a16="http://schemas.microsoft.com/office/drawing/2014/main" id="{F6EAB500-908B-0F11-C69A-5489B12433F2}"/>
                </a:ext>
              </a:extLst>
            </p:cNvPr>
            <p:cNvGrpSpPr>
              <a:grpSpLocks noChangeAspect="1"/>
            </p:cNvGrpSpPr>
            <p:nvPr userDrawn="1"/>
          </p:nvGrpSpPr>
          <p:grpSpPr>
            <a:xfrm>
              <a:off x="10436933" y="1424045"/>
              <a:ext cx="852335" cy="771525"/>
              <a:chOff x="0" y="0"/>
              <a:chExt cx="1136447" cy="1028700"/>
            </a:xfrm>
          </p:grpSpPr>
          <p:sp>
            <p:nvSpPr>
              <p:cNvPr id="57" name="Freeform 3">
                <a:extLst>
                  <a:ext uri="{FF2B5EF4-FFF2-40B4-BE49-F238E27FC236}">
                    <a16:creationId xmlns:a16="http://schemas.microsoft.com/office/drawing/2014/main" id="{130E4897-2DE1-9F6D-3172-E2B2973B44D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58" name="Freeform 4">
                <a:extLst>
                  <a:ext uri="{FF2B5EF4-FFF2-40B4-BE49-F238E27FC236}">
                    <a16:creationId xmlns:a16="http://schemas.microsoft.com/office/drawing/2014/main" id="{90D14C95-5E1B-AD77-EB10-5A13C2A7F9F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9" name="Freeform 5">
                <a:extLst>
                  <a:ext uri="{FF2B5EF4-FFF2-40B4-BE49-F238E27FC236}">
                    <a16:creationId xmlns:a16="http://schemas.microsoft.com/office/drawing/2014/main" id="{50576D29-2D07-4F1E-89A1-2999669656E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0" name="Freeform 6">
                <a:extLst>
                  <a:ext uri="{FF2B5EF4-FFF2-40B4-BE49-F238E27FC236}">
                    <a16:creationId xmlns:a16="http://schemas.microsoft.com/office/drawing/2014/main" id="{984DB330-9C03-AF4C-CC06-F72E1FB2B707}"/>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1" name="Freeform 7">
                <a:extLst>
                  <a:ext uri="{FF2B5EF4-FFF2-40B4-BE49-F238E27FC236}">
                    <a16:creationId xmlns:a16="http://schemas.microsoft.com/office/drawing/2014/main" id="{826082D5-DFB9-429B-D827-AAD293642E9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2" name="Freeform 8">
                <a:extLst>
                  <a:ext uri="{FF2B5EF4-FFF2-40B4-BE49-F238E27FC236}">
                    <a16:creationId xmlns:a16="http://schemas.microsoft.com/office/drawing/2014/main" id="{BC303AA6-5C23-B666-FEBE-24E9B39D729E}"/>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3" name="Freeform 9">
                <a:extLst>
                  <a:ext uri="{FF2B5EF4-FFF2-40B4-BE49-F238E27FC236}">
                    <a16:creationId xmlns:a16="http://schemas.microsoft.com/office/drawing/2014/main" id="{11E670D4-DD2B-0285-57FF-1FA6D05927F8}"/>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4" name="Freeform 10">
                <a:extLst>
                  <a:ext uri="{FF2B5EF4-FFF2-40B4-BE49-F238E27FC236}">
                    <a16:creationId xmlns:a16="http://schemas.microsoft.com/office/drawing/2014/main" id="{7516E3BD-65D4-BAB9-4FA5-35B73C391DC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0" name="Group 11">
              <a:extLst>
                <a:ext uri="{FF2B5EF4-FFF2-40B4-BE49-F238E27FC236}">
                  <a16:creationId xmlns:a16="http://schemas.microsoft.com/office/drawing/2014/main" id="{15A5CF57-DCFC-C907-3F8A-12F324F3DEFD}"/>
                </a:ext>
              </a:extLst>
            </p:cNvPr>
            <p:cNvGrpSpPr>
              <a:grpSpLocks noChangeAspect="1"/>
            </p:cNvGrpSpPr>
            <p:nvPr userDrawn="1"/>
          </p:nvGrpSpPr>
          <p:grpSpPr>
            <a:xfrm>
              <a:off x="11319520" y="1424226"/>
              <a:ext cx="3103797" cy="771535"/>
              <a:chOff x="0" y="0"/>
              <a:chExt cx="4138397" cy="1028713"/>
            </a:xfrm>
          </p:grpSpPr>
          <p:sp>
            <p:nvSpPr>
              <p:cNvPr id="51" name="Freeform 12">
                <a:extLst>
                  <a:ext uri="{FF2B5EF4-FFF2-40B4-BE49-F238E27FC236}">
                    <a16:creationId xmlns:a16="http://schemas.microsoft.com/office/drawing/2014/main" id="{BF0868A5-B272-3A40-87C1-B321FD33243F}"/>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52" name="Freeform 13">
                <a:extLst>
                  <a:ext uri="{FF2B5EF4-FFF2-40B4-BE49-F238E27FC236}">
                    <a16:creationId xmlns:a16="http://schemas.microsoft.com/office/drawing/2014/main" id="{C27579CD-89C1-7C17-F8D8-04529B11D10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53" name="Freeform 14">
                <a:extLst>
                  <a:ext uri="{FF2B5EF4-FFF2-40B4-BE49-F238E27FC236}">
                    <a16:creationId xmlns:a16="http://schemas.microsoft.com/office/drawing/2014/main" id="{87ADBF20-DDD9-065A-57D1-0682172AF705}"/>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4" name="Freeform 15">
                <a:extLst>
                  <a:ext uri="{FF2B5EF4-FFF2-40B4-BE49-F238E27FC236}">
                    <a16:creationId xmlns:a16="http://schemas.microsoft.com/office/drawing/2014/main" id="{53849BE0-F127-3380-DFB6-03B9B8011ED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5" name="Freeform 16">
                <a:extLst>
                  <a:ext uri="{FF2B5EF4-FFF2-40B4-BE49-F238E27FC236}">
                    <a16:creationId xmlns:a16="http://schemas.microsoft.com/office/drawing/2014/main" id="{32A725A9-E53F-D291-790E-05363B1A3F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6" name="Freeform 17">
                <a:extLst>
                  <a:ext uri="{FF2B5EF4-FFF2-40B4-BE49-F238E27FC236}">
                    <a16:creationId xmlns:a16="http://schemas.microsoft.com/office/drawing/2014/main" id="{085BB0EC-BB7D-4071-700B-1E0D14A6FFD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11" name="Rectangle 10">
            <a:extLst>
              <a:ext uri="{FF2B5EF4-FFF2-40B4-BE49-F238E27FC236}">
                <a16:creationId xmlns:a16="http://schemas.microsoft.com/office/drawing/2014/main" id="{D9CFEEB7-B48F-D397-7AA2-E79DDA008381}"/>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9EDCD6-62ED-BFD2-2270-348016B4F49A}"/>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a:extLst>
              <a:ext uri="{FF2B5EF4-FFF2-40B4-BE49-F238E27FC236}">
                <a16:creationId xmlns:a16="http://schemas.microsoft.com/office/drawing/2014/main" id="{7A7AA0FA-4891-205A-4E94-EC5730731502}"/>
              </a:ext>
            </a:extLst>
          </p:cNvPr>
          <p:cNvGrpSpPr>
            <a:grpSpLocks noChangeAspect="1"/>
          </p:cNvGrpSpPr>
          <p:nvPr userDrawn="1"/>
        </p:nvGrpSpPr>
        <p:grpSpPr>
          <a:xfrm>
            <a:off x="7011440" y="2199991"/>
            <a:ext cx="5655565" cy="5119341"/>
            <a:chOff x="0" y="0"/>
            <a:chExt cx="1136447" cy="1028700"/>
          </a:xfrm>
          <a:solidFill>
            <a:srgbClr val="475C7A"/>
          </a:solidFill>
        </p:grpSpPr>
        <p:sp>
          <p:nvSpPr>
            <p:cNvPr id="14" name="Freeform 3">
              <a:extLst>
                <a:ext uri="{FF2B5EF4-FFF2-40B4-BE49-F238E27FC236}">
                  <a16:creationId xmlns:a16="http://schemas.microsoft.com/office/drawing/2014/main" id="{6405D31C-80B2-73EF-563E-9C9697857864}"/>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5" name="Freeform 4">
              <a:extLst>
                <a:ext uri="{FF2B5EF4-FFF2-40B4-BE49-F238E27FC236}">
                  <a16:creationId xmlns:a16="http://schemas.microsoft.com/office/drawing/2014/main" id="{0B7C54D7-11C4-27CE-61FF-88B79A4287D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6" name="Freeform 5">
              <a:extLst>
                <a:ext uri="{FF2B5EF4-FFF2-40B4-BE49-F238E27FC236}">
                  <a16:creationId xmlns:a16="http://schemas.microsoft.com/office/drawing/2014/main" id="{33EB292D-FA77-711A-4FF3-D95062FE409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7" name="Freeform 6">
              <a:extLst>
                <a:ext uri="{FF2B5EF4-FFF2-40B4-BE49-F238E27FC236}">
                  <a16:creationId xmlns:a16="http://schemas.microsoft.com/office/drawing/2014/main" id="{5ADE6CB7-DEDF-F89A-0C5A-42613665370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8" name="Freeform 7">
              <a:extLst>
                <a:ext uri="{FF2B5EF4-FFF2-40B4-BE49-F238E27FC236}">
                  <a16:creationId xmlns:a16="http://schemas.microsoft.com/office/drawing/2014/main" id="{9295FCE5-4D9D-7B03-0AAA-5A29704780A8}"/>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9" name="Freeform 8">
              <a:extLst>
                <a:ext uri="{FF2B5EF4-FFF2-40B4-BE49-F238E27FC236}">
                  <a16:creationId xmlns:a16="http://schemas.microsoft.com/office/drawing/2014/main" id="{C4188D80-6605-7AA6-4597-1DD017BFCD4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0" name="Freeform 9">
              <a:extLst>
                <a:ext uri="{FF2B5EF4-FFF2-40B4-BE49-F238E27FC236}">
                  <a16:creationId xmlns:a16="http://schemas.microsoft.com/office/drawing/2014/main" id="{6E9A5A63-D3C3-59B7-883A-EFDEC4EC1BDC}"/>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1" name="Freeform 10">
              <a:extLst>
                <a:ext uri="{FF2B5EF4-FFF2-40B4-BE49-F238E27FC236}">
                  <a16:creationId xmlns:a16="http://schemas.microsoft.com/office/drawing/2014/main" id="{C9CF4CC0-44E3-EEA3-AC77-F5027EE3C711}"/>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22" name="Rectangle 21">
            <a:extLst>
              <a:ext uri="{FF2B5EF4-FFF2-40B4-BE49-F238E27FC236}">
                <a16:creationId xmlns:a16="http://schemas.microsoft.com/office/drawing/2014/main" id="{23B6E51D-89CF-08E8-5A37-600CE8E45800}"/>
              </a:ext>
            </a:extLst>
          </p:cNvPr>
          <p:cNvSpPr/>
          <p:nvPr userDrawn="1"/>
        </p:nvSpPr>
        <p:spPr>
          <a:xfrm>
            <a:off x="12199547"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0BDC2C-1ADE-E1F6-8D9A-2E32CD570FFA}"/>
              </a:ext>
            </a:extLst>
          </p:cNvPr>
          <p:cNvSpPr/>
          <p:nvPr userDrawn="1"/>
        </p:nvSpPr>
        <p:spPr>
          <a:xfrm>
            <a:off x="7548"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855058"/>
      </p:ext>
    </p:extLst>
  </p:cSld>
  <p:clrMapOvr>
    <a:masterClrMapping/>
  </p:clrMapOvr>
  <p:extLst>
    <p:ext uri="{DCECCB84-F9BA-43D5-87BE-67443E8EF086}">
      <p15:sldGuideLst xmlns:p15="http://schemas.microsoft.com/office/powerpoint/2012/main">
        <p15:guide id="1" pos="34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Table_Orang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9E93A1FB-B92E-1D57-3ECE-6E619C8C503D}"/>
              </a:ext>
            </a:extLst>
          </p:cNvPr>
          <p:cNvSpPr>
            <a:spLocks noGrp="1"/>
          </p:cNvSpPr>
          <p:nvPr>
            <p:ph type="tbl" sz="quarter" idx="17"/>
          </p:nvPr>
        </p:nvSpPr>
        <p:spPr>
          <a:xfrm>
            <a:off x="464709" y="1700213"/>
            <a:ext cx="5369609" cy="4437310"/>
          </a:xfrm>
        </p:spPr>
        <p:txBody>
          <a:bodyPr>
            <a:noAutofit/>
          </a:bodyPr>
          <a:lstStyle>
            <a:lvl1pPr marL="0" indent="0">
              <a:buNone/>
              <a:defRPr sz="1800">
                <a:solidFill>
                  <a:schemeClr val="accent1"/>
                </a:solidFill>
              </a:defRPr>
            </a:lvl1pPr>
          </a:lstStyle>
          <a:p>
            <a:endParaRPr lang="en-US"/>
          </a:p>
        </p:txBody>
      </p:sp>
      <p:sp>
        <p:nvSpPr>
          <p:cNvPr id="25" name="Table Placeholder 6">
            <a:extLst>
              <a:ext uri="{FF2B5EF4-FFF2-40B4-BE49-F238E27FC236}">
                <a16:creationId xmlns:a16="http://schemas.microsoft.com/office/drawing/2014/main" id="{6696F3CE-9A16-5AE5-8AEC-9C5A415C17D3}"/>
              </a:ext>
            </a:extLst>
          </p:cNvPr>
          <p:cNvSpPr>
            <a:spLocks noGrp="1"/>
          </p:cNvSpPr>
          <p:nvPr>
            <p:ph type="tbl" sz="quarter" idx="18"/>
          </p:nvPr>
        </p:nvSpPr>
        <p:spPr>
          <a:xfrm>
            <a:off x="6335306" y="1700213"/>
            <a:ext cx="5369609" cy="4437310"/>
          </a:xfrm>
        </p:spPr>
        <p:txBody>
          <a:bodyPr>
            <a:noAutofit/>
          </a:bodyPr>
          <a:lstStyle>
            <a:lvl1pPr marL="0" indent="0">
              <a:buNone/>
              <a:defRPr sz="1800">
                <a:solidFill>
                  <a:schemeClr val="accent1"/>
                </a:solidFill>
              </a:defRPr>
            </a:lvl1pPr>
          </a:lstStyle>
          <a:p>
            <a:endParaRPr lang="en-US"/>
          </a:p>
        </p:txBody>
      </p:sp>
      <p:sp>
        <p:nvSpPr>
          <p:cNvPr id="2" name="Rectangle 1">
            <a:extLst>
              <a:ext uri="{FF2B5EF4-FFF2-40B4-BE49-F238E27FC236}">
                <a16:creationId xmlns:a16="http://schemas.microsoft.com/office/drawing/2014/main" id="{BECFBA77-1DE8-8016-6D6F-09F7E57F9D7B}"/>
              </a:ext>
            </a:extLst>
          </p:cNvPr>
          <p:cNvSpPr/>
          <p:nvPr userDrawn="1"/>
        </p:nvSpPr>
        <p:spPr>
          <a:xfrm>
            <a:off x="0" y="0"/>
            <a:ext cx="12192000" cy="14250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5">
            <a:extLst>
              <a:ext uri="{FF2B5EF4-FFF2-40B4-BE49-F238E27FC236}">
                <a16:creationId xmlns:a16="http://schemas.microsoft.com/office/drawing/2014/main" id="{80FD6ABA-E05F-D0C8-EECD-8CB57F79688C}"/>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338E3D-B788-9D99-687B-4B417ED7FEB3}"/>
              </a:ext>
            </a:extLst>
          </p:cNvPr>
          <p:cNvGrpSpPr/>
          <p:nvPr userDrawn="1"/>
        </p:nvGrpSpPr>
        <p:grpSpPr>
          <a:xfrm rot="10800000" flipV="1">
            <a:off x="10157710" y="148454"/>
            <a:ext cx="3094963" cy="551339"/>
            <a:chOff x="-732462" y="6209356"/>
            <a:chExt cx="3094963" cy="549631"/>
          </a:xfrm>
          <a:solidFill>
            <a:srgbClr val="D3451F"/>
          </a:solidFill>
        </p:grpSpPr>
        <p:sp>
          <p:nvSpPr>
            <p:cNvPr id="6" name="Oval 5">
              <a:extLst>
                <a:ext uri="{FF2B5EF4-FFF2-40B4-BE49-F238E27FC236}">
                  <a16:creationId xmlns:a16="http://schemas.microsoft.com/office/drawing/2014/main" id="{6CB4710F-3977-138C-D5AC-5052729CAE67}"/>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7802D775-69EA-160F-37D9-E584D15D0A02}"/>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795E3281-353C-1F37-A904-420D3B68E656}"/>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3F62657-506B-8884-5250-6C33477F1D7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3F6FB7CE-362A-1394-7E0C-F32E66A90A51}"/>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94421338-BC78-3F6B-E573-3A58614695EA}"/>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A509F6-EB9D-7C99-6727-8EA9D3BA66CD}"/>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DB71F3-FF8B-BC7F-7882-7F4D97512AAF}"/>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0925EFD-5D15-67CB-3B8F-DAB4A5CC5AC7}"/>
              </a:ext>
            </a:extLst>
          </p:cNvPr>
          <p:cNvGrpSpPr/>
          <p:nvPr userDrawn="1"/>
        </p:nvGrpSpPr>
        <p:grpSpPr>
          <a:xfrm>
            <a:off x="10542215" y="6542928"/>
            <a:ext cx="806169" cy="156064"/>
            <a:chOff x="10436933" y="1424045"/>
            <a:chExt cx="3986384" cy="771716"/>
          </a:xfrm>
        </p:grpSpPr>
        <p:grpSp>
          <p:nvGrpSpPr>
            <p:cNvPr id="34" name="Group 2">
              <a:extLst>
                <a:ext uri="{FF2B5EF4-FFF2-40B4-BE49-F238E27FC236}">
                  <a16:creationId xmlns:a16="http://schemas.microsoft.com/office/drawing/2014/main" id="{2D6974B3-0358-7959-8FA1-8A4A89196F36}"/>
                </a:ext>
              </a:extLst>
            </p:cNvPr>
            <p:cNvGrpSpPr>
              <a:grpSpLocks noChangeAspect="1"/>
            </p:cNvGrpSpPr>
            <p:nvPr userDrawn="1"/>
          </p:nvGrpSpPr>
          <p:grpSpPr>
            <a:xfrm>
              <a:off x="10436933" y="1424045"/>
              <a:ext cx="852335" cy="771525"/>
              <a:chOff x="0" y="0"/>
              <a:chExt cx="1136447" cy="1028700"/>
            </a:xfrm>
          </p:grpSpPr>
          <p:sp>
            <p:nvSpPr>
              <p:cNvPr id="62" name="Freeform 3">
                <a:extLst>
                  <a:ext uri="{FF2B5EF4-FFF2-40B4-BE49-F238E27FC236}">
                    <a16:creationId xmlns:a16="http://schemas.microsoft.com/office/drawing/2014/main" id="{CCA9F6D9-DB1E-BF53-ABDF-59E477FEC8E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3" name="Freeform 4">
                <a:extLst>
                  <a:ext uri="{FF2B5EF4-FFF2-40B4-BE49-F238E27FC236}">
                    <a16:creationId xmlns:a16="http://schemas.microsoft.com/office/drawing/2014/main" id="{433B3410-1CDB-5998-A192-A5C05DD1BE0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4" name="Freeform 5">
                <a:extLst>
                  <a:ext uri="{FF2B5EF4-FFF2-40B4-BE49-F238E27FC236}">
                    <a16:creationId xmlns:a16="http://schemas.microsoft.com/office/drawing/2014/main" id="{8FA194CB-DA62-8E1F-E240-CA5A6BB298D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5" name="Freeform 6">
                <a:extLst>
                  <a:ext uri="{FF2B5EF4-FFF2-40B4-BE49-F238E27FC236}">
                    <a16:creationId xmlns:a16="http://schemas.microsoft.com/office/drawing/2014/main" id="{CBB2F962-5A1A-615C-2EB7-D6D52933B0D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6" name="Freeform 7">
                <a:extLst>
                  <a:ext uri="{FF2B5EF4-FFF2-40B4-BE49-F238E27FC236}">
                    <a16:creationId xmlns:a16="http://schemas.microsoft.com/office/drawing/2014/main" id="{42AB4CC6-F077-6415-BD52-36854E716C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7" name="Freeform 8">
                <a:extLst>
                  <a:ext uri="{FF2B5EF4-FFF2-40B4-BE49-F238E27FC236}">
                    <a16:creationId xmlns:a16="http://schemas.microsoft.com/office/drawing/2014/main" id="{A1192D4E-CCDA-3154-692F-F4CDB5A3160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8" name="Freeform 9">
                <a:extLst>
                  <a:ext uri="{FF2B5EF4-FFF2-40B4-BE49-F238E27FC236}">
                    <a16:creationId xmlns:a16="http://schemas.microsoft.com/office/drawing/2014/main" id="{6FE53F4F-8034-A4D3-EFFF-D2EABA51DB8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9" name="Freeform 10">
                <a:extLst>
                  <a:ext uri="{FF2B5EF4-FFF2-40B4-BE49-F238E27FC236}">
                    <a16:creationId xmlns:a16="http://schemas.microsoft.com/office/drawing/2014/main" id="{3768532F-DEA2-BAF2-4B26-A397B564F25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5" name="Group 11">
              <a:extLst>
                <a:ext uri="{FF2B5EF4-FFF2-40B4-BE49-F238E27FC236}">
                  <a16:creationId xmlns:a16="http://schemas.microsoft.com/office/drawing/2014/main" id="{7CEB48BF-89EB-9C50-62FA-8493EA0E5E6E}"/>
                </a:ext>
              </a:extLst>
            </p:cNvPr>
            <p:cNvGrpSpPr>
              <a:grpSpLocks noChangeAspect="1"/>
            </p:cNvGrpSpPr>
            <p:nvPr userDrawn="1"/>
          </p:nvGrpSpPr>
          <p:grpSpPr>
            <a:xfrm>
              <a:off x="11319520" y="1424226"/>
              <a:ext cx="3103797" cy="771535"/>
              <a:chOff x="0" y="0"/>
              <a:chExt cx="4138397" cy="1028713"/>
            </a:xfrm>
          </p:grpSpPr>
          <p:sp>
            <p:nvSpPr>
              <p:cNvPr id="36" name="Freeform 12">
                <a:extLst>
                  <a:ext uri="{FF2B5EF4-FFF2-40B4-BE49-F238E27FC236}">
                    <a16:creationId xmlns:a16="http://schemas.microsoft.com/office/drawing/2014/main" id="{02D27A27-EDFF-0C52-1BA4-DFE3BA1E8A4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7" name="Freeform 13">
                <a:extLst>
                  <a:ext uri="{FF2B5EF4-FFF2-40B4-BE49-F238E27FC236}">
                    <a16:creationId xmlns:a16="http://schemas.microsoft.com/office/drawing/2014/main" id="{ED59C318-A753-38A8-C5D2-1F7AEFD2853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9" name="Freeform 14">
                <a:extLst>
                  <a:ext uri="{FF2B5EF4-FFF2-40B4-BE49-F238E27FC236}">
                    <a16:creationId xmlns:a16="http://schemas.microsoft.com/office/drawing/2014/main" id="{327D2AFA-0031-EC62-301C-00DA65E19F5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2936B76C-8DE4-CCC3-F4C3-1B12F6A308A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7" name="Freeform 16">
                <a:extLst>
                  <a:ext uri="{FF2B5EF4-FFF2-40B4-BE49-F238E27FC236}">
                    <a16:creationId xmlns:a16="http://schemas.microsoft.com/office/drawing/2014/main" id="{99825743-EE4C-6FD2-F6DB-ADC2BCBB71A0}"/>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0" name="Freeform 17">
                <a:extLst>
                  <a:ext uri="{FF2B5EF4-FFF2-40B4-BE49-F238E27FC236}">
                    <a16:creationId xmlns:a16="http://schemas.microsoft.com/office/drawing/2014/main" id="{036D26C7-2E7C-0AFA-F1EF-9469ED7E179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0" name="Google Shape;130;p55">
            <a:extLst>
              <a:ext uri="{FF2B5EF4-FFF2-40B4-BE49-F238E27FC236}">
                <a16:creationId xmlns:a16="http://schemas.microsoft.com/office/drawing/2014/main" id="{F15B203E-57F7-13BB-630C-4B69DFCBA915}"/>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1" name="Straight Connector 70">
            <a:extLst>
              <a:ext uri="{FF2B5EF4-FFF2-40B4-BE49-F238E27FC236}">
                <a16:creationId xmlns:a16="http://schemas.microsoft.com/office/drawing/2014/main" id="{30F00710-BBBE-BF6D-22CA-1DFE485A8E08}"/>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2" name="Text Placeholder 40">
            <a:extLst>
              <a:ext uri="{FF2B5EF4-FFF2-40B4-BE49-F238E27FC236}">
                <a16:creationId xmlns:a16="http://schemas.microsoft.com/office/drawing/2014/main" id="{BD1ED9D6-717E-BB23-EA50-C04B519CC201}"/>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4283507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Divider_Yellow">
    <p:bg>
      <p:bgPr>
        <a:solidFill>
          <a:srgbClr val="F4DE8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A1CB9E-F00D-2E5C-3900-D19628622FFC}"/>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accent1"/>
                </a:solidFill>
              </a:defRPr>
            </a:lvl1pPr>
          </a:lstStyle>
          <a:p>
            <a:r>
              <a:rPr lang="en-US"/>
              <a:t>Slide Divider</a:t>
            </a:r>
          </a:p>
        </p:txBody>
      </p:sp>
      <p:grpSp>
        <p:nvGrpSpPr>
          <p:cNvPr id="2" name="Group 1">
            <a:extLst>
              <a:ext uri="{FF2B5EF4-FFF2-40B4-BE49-F238E27FC236}">
                <a16:creationId xmlns:a16="http://schemas.microsoft.com/office/drawing/2014/main" id="{1CA8B8A7-85A5-0AD4-51D0-62C122A2C6C3}"/>
              </a:ext>
            </a:extLst>
          </p:cNvPr>
          <p:cNvGrpSpPr/>
          <p:nvPr userDrawn="1"/>
        </p:nvGrpSpPr>
        <p:grpSpPr>
          <a:xfrm>
            <a:off x="-718107" y="4509644"/>
            <a:ext cx="13434647" cy="1927856"/>
            <a:chOff x="-718107" y="4509644"/>
            <a:chExt cx="13434647" cy="1927856"/>
          </a:xfrm>
          <a:solidFill>
            <a:schemeClr val="accent6"/>
          </a:solidFill>
        </p:grpSpPr>
        <p:sp>
          <p:nvSpPr>
            <p:cNvPr id="20" name="Oval 19">
              <a:extLst>
                <a:ext uri="{FF2B5EF4-FFF2-40B4-BE49-F238E27FC236}">
                  <a16:creationId xmlns:a16="http://schemas.microsoft.com/office/drawing/2014/main" id="{4BCE63DC-ECF7-D4D6-DBDC-BF0A2ED391D5}"/>
                </a:ext>
              </a:extLst>
            </p:cNvPr>
            <p:cNvSpPr/>
            <p:nvPr userDrawn="1"/>
          </p:nvSpPr>
          <p:spPr>
            <a:xfrm>
              <a:off x="2412476" y="4509645"/>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F0F76D13-818A-6BE3-B111-174263853249}"/>
                </a:ext>
              </a:extLst>
            </p:cNvPr>
            <p:cNvSpPr/>
            <p:nvPr userDrawn="1"/>
          </p:nvSpPr>
          <p:spPr>
            <a:xfrm>
              <a:off x="-718107" y="4509644"/>
              <a:ext cx="2859073"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19">
              <a:extLst>
                <a:ext uri="{FF2B5EF4-FFF2-40B4-BE49-F238E27FC236}">
                  <a16:creationId xmlns:a16="http://schemas.microsoft.com/office/drawing/2014/main" id="{61F54BB1-CC42-178E-22EC-F444EF049F68}"/>
                </a:ext>
              </a:extLst>
            </p:cNvPr>
            <p:cNvSpPr/>
            <p:nvPr userDrawn="1"/>
          </p:nvSpPr>
          <p:spPr>
            <a:xfrm>
              <a:off x="3449856" y="4509644"/>
              <a:ext cx="2859073"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83BCB500-9BB9-364C-BD35-FE91217C3B0D}"/>
                </a:ext>
              </a:extLst>
            </p:cNvPr>
            <p:cNvSpPr/>
            <p:nvPr userDrawn="1"/>
          </p:nvSpPr>
          <p:spPr>
            <a:xfrm>
              <a:off x="7628451" y="4509644"/>
              <a:ext cx="5088089"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94308B-1CDC-EE6B-9834-DD2D2D2F86B4}"/>
                </a:ext>
              </a:extLst>
            </p:cNvPr>
            <p:cNvSpPr/>
            <p:nvPr userDrawn="1"/>
          </p:nvSpPr>
          <p:spPr>
            <a:xfrm>
              <a:off x="6591071" y="4509645"/>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802F78-D0FF-C620-8B3D-997B1E8D95B0}"/>
                </a:ext>
              </a:extLst>
            </p:cNvPr>
            <p:cNvSpPr/>
            <p:nvPr userDrawn="1"/>
          </p:nvSpPr>
          <p:spPr>
            <a:xfrm>
              <a:off x="-297933"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E608F3F1-4385-9321-58DE-0D6580514FCF}"/>
                </a:ext>
              </a:extLst>
            </p:cNvPr>
            <p:cNvSpPr/>
            <p:nvPr userDrawn="1"/>
          </p:nvSpPr>
          <p:spPr>
            <a:xfrm>
              <a:off x="779541" y="5657960"/>
              <a:ext cx="4115258"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9E1A43C-F8FE-82E0-5432-CC9FF24056A4}"/>
                </a:ext>
              </a:extLst>
            </p:cNvPr>
            <p:cNvSpPr/>
            <p:nvPr userDrawn="1"/>
          </p:nvSpPr>
          <p:spPr>
            <a:xfrm>
              <a:off x="6214321" y="5657960"/>
              <a:ext cx="2471752"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5336926-282C-BE26-30D9-502287925A2E}"/>
                </a:ext>
              </a:extLst>
            </p:cNvPr>
            <p:cNvSpPr/>
            <p:nvPr userDrawn="1"/>
          </p:nvSpPr>
          <p:spPr>
            <a:xfrm>
              <a:off x="5176940"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1229151C-EFBC-D1E5-3561-FC1369BA2E94}"/>
                </a:ext>
              </a:extLst>
            </p:cNvPr>
            <p:cNvSpPr/>
            <p:nvPr userDrawn="1"/>
          </p:nvSpPr>
          <p:spPr>
            <a:xfrm>
              <a:off x="9999512" y="5657960"/>
              <a:ext cx="2471752"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845A17B-AF0E-2556-43E5-2BDE5D3A9DFD}"/>
                </a:ext>
              </a:extLst>
            </p:cNvPr>
            <p:cNvSpPr/>
            <p:nvPr userDrawn="1"/>
          </p:nvSpPr>
          <p:spPr>
            <a:xfrm>
              <a:off x="8951499"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2422DEE-DA38-0364-011E-19D12A8305FA}"/>
              </a:ext>
            </a:extLst>
          </p:cNvPr>
          <p:cNvGrpSpPr/>
          <p:nvPr userDrawn="1"/>
        </p:nvGrpSpPr>
        <p:grpSpPr>
          <a:xfrm>
            <a:off x="5415080" y="518782"/>
            <a:ext cx="1361840" cy="263635"/>
            <a:chOff x="10436933" y="1424045"/>
            <a:chExt cx="3986384" cy="771716"/>
          </a:xfrm>
          <a:solidFill>
            <a:schemeClr val="accent1"/>
          </a:solidFill>
        </p:grpSpPr>
        <p:grpSp>
          <p:nvGrpSpPr>
            <p:cNvPr id="50" name="Group 49">
              <a:extLst>
                <a:ext uri="{FF2B5EF4-FFF2-40B4-BE49-F238E27FC236}">
                  <a16:creationId xmlns:a16="http://schemas.microsoft.com/office/drawing/2014/main" id="{DF09136F-7F0A-5464-D421-11361AE8B2CC}"/>
                </a:ext>
              </a:extLst>
            </p:cNvPr>
            <p:cNvGrpSpPr>
              <a:grpSpLocks noChangeAspect="1"/>
            </p:cNvGrpSpPr>
            <p:nvPr userDrawn="1"/>
          </p:nvGrpSpPr>
          <p:grpSpPr>
            <a:xfrm>
              <a:off x="10436933" y="1424045"/>
              <a:ext cx="852335" cy="771525"/>
              <a:chOff x="0" y="0"/>
              <a:chExt cx="1136447" cy="1028700"/>
            </a:xfrm>
            <a:grpFill/>
          </p:grpSpPr>
          <p:sp>
            <p:nvSpPr>
              <p:cNvPr id="58" name="Freeform 3">
                <a:extLst>
                  <a:ext uri="{FF2B5EF4-FFF2-40B4-BE49-F238E27FC236}">
                    <a16:creationId xmlns:a16="http://schemas.microsoft.com/office/drawing/2014/main" id="{B21279F9-1801-4CE1-3082-A4CD8398496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59" name="Freeform 4">
                <a:extLst>
                  <a:ext uri="{FF2B5EF4-FFF2-40B4-BE49-F238E27FC236}">
                    <a16:creationId xmlns:a16="http://schemas.microsoft.com/office/drawing/2014/main" id="{7A664510-8B56-0E55-F1DA-73DBA7BB422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60" name="Freeform 5">
                <a:extLst>
                  <a:ext uri="{FF2B5EF4-FFF2-40B4-BE49-F238E27FC236}">
                    <a16:creationId xmlns:a16="http://schemas.microsoft.com/office/drawing/2014/main" id="{1757DDD5-CF74-E59A-E8D5-6FCC1ECB0AE7}"/>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61" name="Freeform 6">
                <a:extLst>
                  <a:ext uri="{FF2B5EF4-FFF2-40B4-BE49-F238E27FC236}">
                    <a16:creationId xmlns:a16="http://schemas.microsoft.com/office/drawing/2014/main" id="{BE3546F7-8BE0-6B03-9628-2D90D516CE0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62" name="Freeform 7">
                <a:extLst>
                  <a:ext uri="{FF2B5EF4-FFF2-40B4-BE49-F238E27FC236}">
                    <a16:creationId xmlns:a16="http://schemas.microsoft.com/office/drawing/2014/main" id="{25F36997-28B7-1BA7-E053-E5901E3F97A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3" name="Freeform 8">
                <a:extLst>
                  <a:ext uri="{FF2B5EF4-FFF2-40B4-BE49-F238E27FC236}">
                    <a16:creationId xmlns:a16="http://schemas.microsoft.com/office/drawing/2014/main" id="{F4C8218F-B343-86F4-0927-23AC7E9926C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4" name="Freeform 9">
                <a:extLst>
                  <a:ext uri="{FF2B5EF4-FFF2-40B4-BE49-F238E27FC236}">
                    <a16:creationId xmlns:a16="http://schemas.microsoft.com/office/drawing/2014/main" id="{71F771D6-95C2-6844-5B54-8921A617B5C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5" name="Freeform 10">
                <a:extLst>
                  <a:ext uri="{FF2B5EF4-FFF2-40B4-BE49-F238E27FC236}">
                    <a16:creationId xmlns:a16="http://schemas.microsoft.com/office/drawing/2014/main" id="{6F7E008F-D050-683E-7462-10E136D7949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51" name="Group 11">
              <a:extLst>
                <a:ext uri="{FF2B5EF4-FFF2-40B4-BE49-F238E27FC236}">
                  <a16:creationId xmlns:a16="http://schemas.microsoft.com/office/drawing/2014/main" id="{28EA378B-2423-D8BA-5C56-250ED093BAD8}"/>
                </a:ext>
              </a:extLst>
            </p:cNvPr>
            <p:cNvGrpSpPr>
              <a:grpSpLocks noChangeAspect="1"/>
            </p:cNvGrpSpPr>
            <p:nvPr userDrawn="1"/>
          </p:nvGrpSpPr>
          <p:grpSpPr>
            <a:xfrm>
              <a:off x="11319520" y="1424226"/>
              <a:ext cx="3103797" cy="771535"/>
              <a:chOff x="0" y="0"/>
              <a:chExt cx="4138397" cy="1028713"/>
            </a:xfrm>
            <a:grpFill/>
          </p:grpSpPr>
          <p:sp>
            <p:nvSpPr>
              <p:cNvPr id="52" name="Freeform 12">
                <a:extLst>
                  <a:ext uri="{FF2B5EF4-FFF2-40B4-BE49-F238E27FC236}">
                    <a16:creationId xmlns:a16="http://schemas.microsoft.com/office/drawing/2014/main" id="{357CEC0B-6088-1A64-1480-A0CBF53E232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53" name="Freeform 13">
                <a:extLst>
                  <a:ext uri="{FF2B5EF4-FFF2-40B4-BE49-F238E27FC236}">
                    <a16:creationId xmlns:a16="http://schemas.microsoft.com/office/drawing/2014/main" id="{A9EDC23D-31CA-C5D8-8AF2-38E06EA0E9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54" name="Freeform 14">
                <a:extLst>
                  <a:ext uri="{FF2B5EF4-FFF2-40B4-BE49-F238E27FC236}">
                    <a16:creationId xmlns:a16="http://schemas.microsoft.com/office/drawing/2014/main" id="{E700926C-7C5C-54AD-DBE5-0F4ED3F06940}"/>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5" name="Freeform 15">
                <a:extLst>
                  <a:ext uri="{FF2B5EF4-FFF2-40B4-BE49-F238E27FC236}">
                    <a16:creationId xmlns:a16="http://schemas.microsoft.com/office/drawing/2014/main" id="{98537CF9-1806-1621-98FA-267EF9AA366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6" name="Freeform 16">
                <a:extLst>
                  <a:ext uri="{FF2B5EF4-FFF2-40B4-BE49-F238E27FC236}">
                    <a16:creationId xmlns:a16="http://schemas.microsoft.com/office/drawing/2014/main" id="{14FC0E76-E842-0FEE-E583-349237B10D6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57" name="Freeform 17">
                <a:extLst>
                  <a:ext uri="{FF2B5EF4-FFF2-40B4-BE49-F238E27FC236}">
                    <a16:creationId xmlns:a16="http://schemas.microsoft.com/office/drawing/2014/main" id="{357BEB20-4E08-AD7F-2EB0-31C0CEDB7BC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66" name="Rectangle 65">
            <a:extLst>
              <a:ext uri="{FF2B5EF4-FFF2-40B4-BE49-F238E27FC236}">
                <a16:creationId xmlns:a16="http://schemas.microsoft.com/office/drawing/2014/main" id="{5AFC7F6D-DE44-6A95-E843-4E570B4BB345}"/>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8704B1F-35D3-A0BB-B806-B26A4ED1D750}"/>
              </a:ext>
            </a:extLst>
          </p:cNvPr>
          <p:cNvSpPr/>
          <p:nvPr userDrawn="1"/>
        </p:nvSpPr>
        <p:spPr>
          <a:xfrm>
            <a:off x="-1075603" y="0"/>
            <a:ext cx="1060233"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12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Divider_Yellow 2">
    <p:bg>
      <p:bgPr>
        <a:solidFill>
          <a:srgbClr val="F4DE8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lstStyle>
            <a:lvl1pPr>
              <a:defRPr>
                <a:solidFill>
                  <a:schemeClr val="accent1"/>
                </a:solidFill>
              </a:defRPr>
            </a:lvl1pPr>
          </a:lstStyle>
          <a:p>
            <a:r>
              <a:rPr lang="en-US"/>
              <a:t>Slide Divider </a:t>
            </a:r>
          </a:p>
        </p:txBody>
      </p:sp>
      <p:grpSp>
        <p:nvGrpSpPr>
          <p:cNvPr id="2" name="Group 1">
            <a:extLst>
              <a:ext uri="{FF2B5EF4-FFF2-40B4-BE49-F238E27FC236}">
                <a16:creationId xmlns:a16="http://schemas.microsoft.com/office/drawing/2014/main" id="{9FED7BBC-424C-3B80-B227-6595294E05F5}"/>
              </a:ext>
            </a:extLst>
          </p:cNvPr>
          <p:cNvGrpSpPr/>
          <p:nvPr userDrawn="1"/>
        </p:nvGrpSpPr>
        <p:grpSpPr>
          <a:xfrm>
            <a:off x="550863" y="6313475"/>
            <a:ext cx="806169" cy="156064"/>
            <a:chOff x="10436933" y="1424045"/>
            <a:chExt cx="3986384" cy="771716"/>
          </a:xfrm>
        </p:grpSpPr>
        <p:grpSp>
          <p:nvGrpSpPr>
            <p:cNvPr id="3" name="Group 2">
              <a:extLst>
                <a:ext uri="{FF2B5EF4-FFF2-40B4-BE49-F238E27FC236}">
                  <a16:creationId xmlns:a16="http://schemas.microsoft.com/office/drawing/2014/main" id="{70E589DD-E6EE-84CE-9713-8C50519436FE}"/>
                </a:ext>
              </a:extLst>
            </p:cNvPr>
            <p:cNvGrpSpPr>
              <a:grpSpLocks noChangeAspect="1"/>
            </p:cNvGrpSpPr>
            <p:nvPr userDrawn="1"/>
          </p:nvGrpSpPr>
          <p:grpSpPr>
            <a:xfrm>
              <a:off x="10436933" y="1424045"/>
              <a:ext cx="852335" cy="771525"/>
              <a:chOff x="0" y="0"/>
              <a:chExt cx="1136447" cy="1028700"/>
            </a:xfrm>
          </p:grpSpPr>
          <p:sp>
            <p:nvSpPr>
              <p:cNvPr id="36" name="Freeform 3">
                <a:extLst>
                  <a:ext uri="{FF2B5EF4-FFF2-40B4-BE49-F238E27FC236}">
                    <a16:creationId xmlns:a16="http://schemas.microsoft.com/office/drawing/2014/main" id="{61333917-A5D1-F78A-1B36-7D9CB8335A5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7" name="Freeform 4">
                <a:extLst>
                  <a:ext uri="{FF2B5EF4-FFF2-40B4-BE49-F238E27FC236}">
                    <a16:creationId xmlns:a16="http://schemas.microsoft.com/office/drawing/2014/main" id="{87ADEA18-D562-ADB5-5241-631545638DF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8" name="Freeform 5">
                <a:extLst>
                  <a:ext uri="{FF2B5EF4-FFF2-40B4-BE49-F238E27FC236}">
                    <a16:creationId xmlns:a16="http://schemas.microsoft.com/office/drawing/2014/main" id="{A2B1CD46-9355-41C7-CB64-C563DCEA12E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9" name="Freeform 6">
                <a:extLst>
                  <a:ext uri="{FF2B5EF4-FFF2-40B4-BE49-F238E27FC236}">
                    <a16:creationId xmlns:a16="http://schemas.microsoft.com/office/drawing/2014/main" id="{6D062CAE-47F5-C592-57BD-B902CA3BEEB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0" name="Freeform 7">
                <a:extLst>
                  <a:ext uri="{FF2B5EF4-FFF2-40B4-BE49-F238E27FC236}">
                    <a16:creationId xmlns:a16="http://schemas.microsoft.com/office/drawing/2014/main" id="{E231522B-A1BB-06F8-E8C9-5E681FDDF16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1" name="Freeform 8">
                <a:extLst>
                  <a:ext uri="{FF2B5EF4-FFF2-40B4-BE49-F238E27FC236}">
                    <a16:creationId xmlns:a16="http://schemas.microsoft.com/office/drawing/2014/main" id="{DFBF0FA1-67A3-157E-14E9-517B0624722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2" name="Freeform 9">
                <a:extLst>
                  <a:ext uri="{FF2B5EF4-FFF2-40B4-BE49-F238E27FC236}">
                    <a16:creationId xmlns:a16="http://schemas.microsoft.com/office/drawing/2014/main" id="{362301A4-4CAA-96C2-2ED8-7C811DF929A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3" name="Freeform 10">
                <a:extLst>
                  <a:ext uri="{FF2B5EF4-FFF2-40B4-BE49-F238E27FC236}">
                    <a16:creationId xmlns:a16="http://schemas.microsoft.com/office/drawing/2014/main" id="{CD233AF7-CFDF-5392-4F64-9B1D90632B5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 name="Group 11">
              <a:extLst>
                <a:ext uri="{FF2B5EF4-FFF2-40B4-BE49-F238E27FC236}">
                  <a16:creationId xmlns:a16="http://schemas.microsoft.com/office/drawing/2014/main" id="{1C203DA8-1B6C-1D4C-C062-57767E7BFD36}"/>
                </a:ext>
              </a:extLst>
            </p:cNvPr>
            <p:cNvGrpSpPr>
              <a:grpSpLocks noChangeAspect="1"/>
            </p:cNvGrpSpPr>
            <p:nvPr userDrawn="1"/>
          </p:nvGrpSpPr>
          <p:grpSpPr>
            <a:xfrm>
              <a:off x="11319520" y="1424226"/>
              <a:ext cx="3103797" cy="771535"/>
              <a:chOff x="0" y="0"/>
              <a:chExt cx="4138397" cy="1028713"/>
            </a:xfrm>
          </p:grpSpPr>
          <p:sp>
            <p:nvSpPr>
              <p:cNvPr id="5" name="Freeform 12">
                <a:extLst>
                  <a:ext uri="{FF2B5EF4-FFF2-40B4-BE49-F238E27FC236}">
                    <a16:creationId xmlns:a16="http://schemas.microsoft.com/office/drawing/2014/main" id="{CE6E3A2B-E2A2-2553-822E-9B944C76C546}"/>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 name="Freeform 13">
                <a:extLst>
                  <a:ext uri="{FF2B5EF4-FFF2-40B4-BE49-F238E27FC236}">
                    <a16:creationId xmlns:a16="http://schemas.microsoft.com/office/drawing/2014/main" id="{4C5F0094-2BAD-170F-F069-6B1E36EFAEE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2" name="Freeform 14">
                <a:extLst>
                  <a:ext uri="{FF2B5EF4-FFF2-40B4-BE49-F238E27FC236}">
                    <a16:creationId xmlns:a16="http://schemas.microsoft.com/office/drawing/2014/main" id="{CE63AAAF-C478-97C8-05E1-EC342B91989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3" name="Freeform 15">
                <a:extLst>
                  <a:ext uri="{FF2B5EF4-FFF2-40B4-BE49-F238E27FC236}">
                    <a16:creationId xmlns:a16="http://schemas.microsoft.com/office/drawing/2014/main" id="{546F46E9-137E-0BD1-8066-9BB65ABDD59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6">
                <a:extLst>
                  <a:ext uri="{FF2B5EF4-FFF2-40B4-BE49-F238E27FC236}">
                    <a16:creationId xmlns:a16="http://schemas.microsoft.com/office/drawing/2014/main" id="{7ACC1D84-47CF-501F-C199-4CA4DBA577A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5" name="Freeform 17">
                <a:extLst>
                  <a:ext uri="{FF2B5EF4-FFF2-40B4-BE49-F238E27FC236}">
                    <a16:creationId xmlns:a16="http://schemas.microsoft.com/office/drawing/2014/main" id="{B769F735-DFCF-E8AE-68ED-820833B7F2C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8" name="Group 2">
            <a:extLst>
              <a:ext uri="{FF2B5EF4-FFF2-40B4-BE49-F238E27FC236}">
                <a16:creationId xmlns:a16="http://schemas.microsoft.com/office/drawing/2014/main" id="{1445B3B7-1ED6-D450-C00F-88A1680084A1}"/>
              </a:ext>
            </a:extLst>
          </p:cNvPr>
          <p:cNvGrpSpPr>
            <a:grpSpLocks noChangeAspect="1"/>
          </p:cNvGrpSpPr>
          <p:nvPr userDrawn="1"/>
        </p:nvGrpSpPr>
        <p:grpSpPr>
          <a:xfrm>
            <a:off x="7011440" y="2199991"/>
            <a:ext cx="5655565" cy="5119341"/>
            <a:chOff x="0" y="0"/>
            <a:chExt cx="1136447" cy="1028700"/>
          </a:xfrm>
          <a:solidFill>
            <a:schemeClr val="accent6"/>
          </a:solidFill>
        </p:grpSpPr>
        <p:sp>
          <p:nvSpPr>
            <p:cNvPr id="16" name="Freeform 3">
              <a:extLst>
                <a:ext uri="{FF2B5EF4-FFF2-40B4-BE49-F238E27FC236}">
                  <a16:creationId xmlns:a16="http://schemas.microsoft.com/office/drawing/2014/main" id="{99C80219-FE98-09AA-EE6F-CA44E3E030E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7" name="Freeform 4">
              <a:extLst>
                <a:ext uri="{FF2B5EF4-FFF2-40B4-BE49-F238E27FC236}">
                  <a16:creationId xmlns:a16="http://schemas.microsoft.com/office/drawing/2014/main" id="{3B85AE11-F71E-AEDD-6FC7-46CC57F353F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8" name="Freeform 5">
              <a:extLst>
                <a:ext uri="{FF2B5EF4-FFF2-40B4-BE49-F238E27FC236}">
                  <a16:creationId xmlns:a16="http://schemas.microsoft.com/office/drawing/2014/main" id="{32FF9E4C-4BDD-A7A8-C6CC-54FE346E868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9" name="Freeform 6">
              <a:extLst>
                <a:ext uri="{FF2B5EF4-FFF2-40B4-BE49-F238E27FC236}">
                  <a16:creationId xmlns:a16="http://schemas.microsoft.com/office/drawing/2014/main" id="{B0DE8FC1-D125-3E4D-13C3-C4FE5751709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21" name="Freeform 7">
              <a:extLst>
                <a:ext uri="{FF2B5EF4-FFF2-40B4-BE49-F238E27FC236}">
                  <a16:creationId xmlns:a16="http://schemas.microsoft.com/office/drawing/2014/main" id="{4CCC8E79-17A7-E2AC-0DED-4A4FE348BDB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2" name="Freeform 8">
              <a:extLst>
                <a:ext uri="{FF2B5EF4-FFF2-40B4-BE49-F238E27FC236}">
                  <a16:creationId xmlns:a16="http://schemas.microsoft.com/office/drawing/2014/main" id="{E6A9E794-EC9E-D0A6-C734-0CC4F66F4E6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3" name="Freeform 9">
              <a:extLst>
                <a:ext uri="{FF2B5EF4-FFF2-40B4-BE49-F238E27FC236}">
                  <a16:creationId xmlns:a16="http://schemas.microsoft.com/office/drawing/2014/main" id="{FD72CBE9-2556-2546-1A77-181F0670221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4" name="Freeform 10">
              <a:extLst>
                <a:ext uri="{FF2B5EF4-FFF2-40B4-BE49-F238E27FC236}">
                  <a16:creationId xmlns:a16="http://schemas.microsoft.com/office/drawing/2014/main" id="{DA42E289-356F-EE27-9A02-EB77EB8AE99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25" name="Rectangle 24">
            <a:extLst>
              <a:ext uri="{FF2B5EF4-FFF2-40B4-BE49-F238E27FC236}">
                <a16:creationId xmlns:a16="http://schemas.microsoft.com/office/drawing/2014/main" id="{E80C16E4-5473-E82E-DDA8-29262D13515D}"/>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1805711-C796-DFD3-9722-4AB35F2FC0A4}"/>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682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Picture w/ BG_Yellow">
    <p:bg>
      <p:bgPr>
        <a:solidFill>
          <a:srgbClr val="F4DF80"/>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accent1"/>
                </a:solidFill>
              </a:defRPr>
            </a:lvl1pPr>
          </a:lstStyle>
          <a:p>
            <a:r>
              <a:rPr lang="en-US"/>
              <a:t>Title Goes Here</a:t>
            </a:r>
          </a:p>
        </p:txBody>
      </p:sp>
      <p:sp>
        <p:nvSpPr>
          <p:cNvPr id="24" name="Picture Placeholder 3">
            <a:extLst>
              <a:ext uri="{FF2B5EF4-FFF2-40B4-BE49-F238E27FC236}">
                <a16:creationId xmlns:a16="http://schemas.microsoft.com/office/drawing/2014/main" id="{F9FDB435-3D4C-C90C-CB93-F9ECD09D976A}"/>
              </a:ext>
            </a:extLst>
          </p:cNvPr>
          <p:cNvSpPr>
            <a:spLocks noGrp="1"/>
          </p:cNvSpPr>
          <p:nvPr>
            <p:ph type="pic" idx="15"/>
          </p:nvPr>
        </p:nvSpPr>
        <p:spPr>
          <a:xfrm>
            <a:off x="1" y="1867807"/>
            <a:ext cx="5173884" cy="4990194"/>
          </a:xfrm>
          <a:prstGeom prst="flowChartDelay">
            <a:avLst/>
          </a:pr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25" name="Group 24">
            <a:extLst>
              <a:ext uri="{FF2B5EF4-FFF2-40B4-BE49-F238E27FC236}">
                <a16:creationId xmlns:a16="http://schemas.microsoft.com/office/drawing/2014/main" id="{D0D5BFAD-8E80-3F05-BAD3-C60A2CBEB656}"/>
              </a:ext>
            </a:extLst>
          </p:cNvPr>
          <p:cNvGrpSpPr/>
          <p:nvPr userDrawn="1"/>
        </p:nvGrpSpPr>
        <p:grpSpPr>
          <a:xfrm>
            <a:off x="10761578" y="437759"/>
            <a:ext cx="1027180" cy="198849"/>
            <a:chOff x="10436933" y="1424045"/>
            <a:chExt cx="3986384" cy="771716"/>
          </a:xfrm>
          <a:solidFill>
            <a:schemeClr val="accent1"/>
          </a:solidFill>
        </p:grpSpPr>
        <p:grpSp>
          <p:nvGrpSpPr>
            <p:cNvPr id="26" name="Group 25">
              <a:extLst>
                <a:ext uri="{FF2B5EF4-FFF2-40B4-BE49-F238E27FC236}">
                  <a16:creationId xmlns:a16="http://schemas.microsoft.com/office/drawing/2014/main" id="{A040442D-4552-43A2-7363-FE5D90F0251A}"/>
                </a:ext>
              </a:extLst>
            </p:cNvPr>
            <p:cNvGrpSpPr>
              <a:grpSpLocks noChangeAspect="1"/>
            </p:cNvGrpSpPr>
            <p:nvPr userDrawn="1"/>
          </p:nvGrpSpPr>
          <p:grpSpPr>
            <a:xfrm>
              <a:off x="10436933" y="1424045"/>
              <a:ext cx="852335" cy="771525"/>
              <a:chOff x="0" y="0"/>
              <a:chExt cx="1136447" cy="1028700"/>
            </a:xfrm>
            <a:grpFill/>
          </p:grpSpPr>
          <p:sp>
            <p:nvSpPr>
              <p:cNvPr id="34" name="Freeform 3">
                <a:extLst>
                  <a:ext uri="{FF2B5EF4-FFF2-40B4-BE49-F238E27FC236}">
                    <a16:creationId xmlns:a16="http://schemas.microsoft.com/office/drawing/2014/main" id="{7958AC6F-D246-1E8E-2E7C-841F64A6A77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5" name="Freeform 4">
                <a:extLst>
                  <a:ext uri="{FF2B5EF4-FFF2-40B4-BE49-F238E27FC236}">
                    <a16:creationId xmlns:a16="http://schemas.microsoft.com/office/drawing/2014/main" id="{CD538AD0-51F9-418D-0EAA-8B85BD16364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6" name="Freeform 5">
                <a:extLst>
                  <a:ext uri="{FF2B5EF4-FFF2-40B4-BE49-F238E27FC236}">
                    <a16:creationId xmlns:a16="http://schemas.microsoft.com/office/drawing/2014/main" id="{02BBB77D-E073-8B3B-B687-2AF9A46C7F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7" name="Freeform 6">
                <a:extLst>
                  <a:ext uri="{FF2B5EF4-FFF2-40B4-BE49-F238E27FC236}">
                    <a16:creationId xmlns:a16="http://schemas.microsoft.com/office/drawing/2014/main" id="{AB7A8951-42C7-1085-FDC3-C7D11967E0CB}"/>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8" name="Freeform 7">
                <a:extLst>
                  <a:ext uri="{FF2B5EF4-FFF2-40B4-BE49-F238E27FC236}">
                    <a16:creationId xmlns:a16="http://schemas.microsoft.com/office/drawing/2014/main" id="{1F07ABB0-943C-FFFF-EF04-B195AEB3B21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9" name="Freeform 8">
                <a:extLst>
                  <a:ext uri="{FF2B5EF4-FFF2-40B4-BE49-F238E27FC236}">
                    <a16:creationId xmlns:a16="http://schemas.microsoft.com/office/drawing/2014/main" id="{D45FA300-3AF1-AC82-7948-683461C99FE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0" name="Freeform 9">
                <a:extLst>
                  <a:ext uri="{FF2B5EF4-FFF2-40B4-BE49-F238E27FC236}">
                    <a16:creationId xmlns:a16="http://schemas.microsoft.com/office/drawing/2014/main" id="{BEC39FC4-2DAC-0B25-F38F-58E1F806E07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1" name="Freeform 10">
                <a:extLst>
                  <a:ext uri="{FF2B5EF4-FFF2-40B4-BE49-F238E27FC236}">
                    <a16:creationId xmlns:a16="http://schemas.microsoft.com/office/drawing/2014/main" id="{0747D324-18E3-C579-9360-CC0DE671BC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7" name="Group 11">
              <a:extLst>
                <a:ext uri="{FF2B5EF4-FFF2-40B4-BE49-F238E27FC236}">
                  <a16:creationId xmlns:a16="http://schemas.microsoft.com/office/drawing/2014/main" id="{15BB773B-2EF1-16F5-A45B-71D696635C9B}"/>
                </a:ext>
              </a:extLst>
            </p:cNvPr>
            <p:cNvGrpSpPr>
              <a:grpSpLocks noChangeAspect="1"/>
            </p:cNvGrpSpPr>
            <p:nvPr userDrawn="1"/>
          </p:nvGrpSpPr>
          <p:grpSpPr>
            <a:xfrm>
              <a:off x="11319520" y="1424226"/>
              <a:ext cx="3103797" cy="771535"/>
              <a:chOff x="0" y="0"/>
              <a:chExt cx="4138397" cy="1028713"/>
            </a:xfrm>
            <a:grpFill/>
          </p:grpSpPr>
          <p:sp>
            <p:nvSpPr>
              <p:cNvPr id="28" name="Freeform 12">
                <a:extLst>
                  <a:ext uri="{FF2B5EF4-FFF2-40B4-BE49-F238E27FC236}">
                    <a16:creationId xmlns:a16="http://schemas.microsoft.com/office/drawing/2014/main" id="{585AF5EA-E932-F98F-9D3A-F989CBFD2D2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9" name="Freeform 13">
                <a:extLst>
                  <a:ext uri="{FF2B5EF4-FFF2-40B4-BE49-F238E27FC236}">
                    <a16:creationId xmlns:a16="http://schemas.microsoft.com/office/drawing/2014/main" id="{4D746072-44CD-A4FA-52D6-51F864AD8C3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0" name="Freeform 14">
                <a:extLst>
                  <a:ext uri="{FF2B5EF4-FFF2-40B4-BE49-F238E27FC236}">
                    <a16:creationId xmlns:a16="http://schemas.microsoft.com/office/drawing/2014/main" id="{BF5B7C8B-E71C-FC3C-16E1-BF61C230A48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1" name="Freeform 15">
                <a:extLst>
                  <a:ext uri="{FF2B5EF4-FFF2-40B4-BE49-F238E27FC236}">
                    <a16:creationId xmlns:a16="http://schemas.microsoft.com/office/drawing/2014/main" id="{E1E53A13-8C2A-7E0E-8CAA-55E4F9A24B4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2" name="Freeform 16">
                <a:extLst>
                  <a:ext uri="{FF2B5EF4-FFF2-40B4-BE49-F238E27FC236}">
                    <a16:creationId xmlns:a16="http://schemas.microsoft.com/office/drawing/2014/main" id="{1E72CCFB-CF1E-DF9A-B7F7-9800AA0A700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3" name="Freeform 17">
                <a:extLst>
                  <a:ext uri="{FF2B5EF4-FFF2-40B4-BE49-F238E27FC236}">
                    <a16:creationId xmlns:a16="http://schemas.microsoft.com/office/drawing/2014/main" id="{81A55983-CB8A-5074-853E-001F50FD8A0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grpSp>
        <p:nvGrpSpPr>
          <p:cNvPr id="42" name="Group 41">
            <a:extLst>
              <a:ext uri="{FF2B5EF4-FFF2-40B4-BE49-F238E27FC236}">
                <a16:creationId xmlns:a16="http://schemas.microsoft.com/office/drawing/2014/main" id="{AF75EF83-BF70-45D9-34D0-543C0342DC6D}"/>
              </a:ext>
            </a:extLst>
          </p:cNvPr>
          <p:cNvGrpSpPr/>
          <p:nvPr userDrawn="1"/>
        </p:nvGrpSpPr>
        <p:grpSpPr>
          <a:xfrm rot="10800000" flipV="1">
            <a:off x="7710820" y="5289630"/>
            <a:ext cx="5299243" cy="944011"/>
            <a:chOff x="-732462" y="6209356"/>
            <a:chExt cx="3094963" cy="549631"/>
          </a:xfrm>
          <a:solidFill>
            <a:schemeClr val="accent6"/>
          </a:solidFill>
        </p:grpSpPr>
        <p:sp>
          <p:nvSpPr>
            <p:cNvPr id="43" name="Oval 42">
              <a:extLst>
                <a:ext uri="{FF2B5EF4-FFF2-40B4-BE49-F238E27FC236}">
                  <a16:creationId xmlns:a16="http://schemas.microsoft.com/office/drawing/2014/main" id="{D7989704-6BB8-CF66-F51F-049C33C0BA6F}"/>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19">
              <a:extLst>
                <a:ext uri="{FF2B5EF4-FFF2-40B4-BE49-F238E27FC236}">
                  <a16:creationId xmlns:a16="http://schemas.microsoft.com/office/drawing/2014/main" id="{22D870A0-4401-8975-E3E5-B59949F61A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19">
              <a:extLst>
                <a:ext uri="{FF2B5EF4-FFF2-40B4-BE49-F238E27FC236}">
                  <a16:creationId xmlns:a16="http://schemas.microsoft.com/office/drawing/2014/main" id="{EDFE5511-6B98-C3FF-15C0-1509F6FB381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FEB0C2-CBDA-D8AE-70B2-0F94F3D5CF23}"/>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19">
              <a:extLst>
                <a:ext uri="{FF2B5EF4-FFF2-40B4-BE49-F238E27FC236}">
                  <a16:creationId xmlns:a16="http://schemas.microsoft.com/office/drawing/2014/main" id="{E0CCC543-A096-786D-BF39-472B70D22733}"/>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19">
              <a:extLst>
                <a:ext uri="{FF2B5EF4-FFF2-40B4-BE49-F238E27FC236}">
                  <a16:creationId xmlns:a16="http://schemas.microsoft.com/office/drawing/2014/main" id="{9491CD88-484B-FF02-1C9D-047CEA5A9391}"/>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8690A4A-1B82-48AC-5337-8F6700D400C8}"/>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8FB8C1B4-6DDF-71C2-3AC6-C7FC0CC95F31}"/>
              </a:ext>
            </a:extLst>
          </p:cNvPr>
          <p:cNvSpPr/>
          <p:nvPr userDrawn="1"/>
        </p:nvSpPr>
        <p:spPr>
          <a:xfrm>
            <a:off x="12191999" y="0"/>
            <a:ext cx="107802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088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Picture_Yellow">
    <p:bg>
      <p:bgPr>
        <a:solidFill>
          <a:srgbClr val="F4DF80"/>
        </a:solidFill>
        <a:effectLst/>
      </p:bgPr>
    </p:bg>
    <p:spTree>
      <p:nvGrpSpPr>
        <p:cNvPr id="1" name=""/>
        <p:cNvGrpSpPr/>
        <p:nvPr/>
      </p:nvGrpSpPr>
      <p:grpSpPr>
        <a:xfrm>
          <a:off x="0" y="0"/>
          <a:ext cx="0" cy="0"/>
          <a:chOff x="0" y="0"/>
          <a:chExt cx="0" cy="0"/>
        </a:xfrm>
      </p:grpSpPr>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606719"/>
            <a:ext cx="5196777" cy="424732"/>
          </a:xfrm>
        </p:spPr>
        <p:txBody>
          <a:bodyPr wrap="square">
            <a:spAutoFit/>
          </a:bodyPr>
          <a:lstStyle>
            <a:lvl1pPr algn="l">
              <a:defRPr sz="2400">
                <a:solidFill>
                  <a:schemeClr val="accent1"/>
                </a:solidFill>
              </a:defRPr>
            </a:lvl1pPr>
          </a:lstStyle>
          <a:p>
            <a:r>
              <a:rPr lang="en-US"/>
              <a:t>Slide Title Goes Here</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206576"/>
            <a:ext cx="5196776" cy="341632"/>
          </a:xfrm>
        </p:spPr>
        <p:txBody>
          <a:bodyPr wrap="square">
            <a:spAutoFit/>
          </a:bodyPr>
          <a:lstStyle>
            <a:lvl1pPr marL="0" indent="0" algn="l">
              <a:buNone/>
              <a:defRPr sz="18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25" name="Text Placeholder 5">
            <a:extLst>
              <a:ext uri="{FF2B5EF4-FFF2-40B4-BE49-F238E27FC236}">
                <a16:creationId xmlns:a16="http://schemas.microsoft.com/office/drawing/2014/main" id="{BB070F86-3096-10EB-E2DD-98EC0FB14C46}"/>
              </a:ext>
            </a:extLst>
          </p:cNvPr>
          <p:cNvSpPr>
            <a:spLocks noGrp="1"/>
          </p:cNvSpPr>
          <p:nvPr>
            <p:ph type="body" sz="quarter" idx="17"/>
          </p:nvPr>
        </p:nvSpPr>
        <p:spPr>
          <a:xfrm>
            <a:off x="6124084" y="2789278"/>
            <a:ext cx="5214673" cy="270681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 name="Picture Placeholder 9">
            <a:extLst>
              <a:ext uri="{FF2B5EF4-FFF2-40B4-BE49-F238E27FC236}">
                <a16:creationId xmlns:a16="http://schemas.microsoft.com/office/drawing/2014/main" id="{BBF61104-7F5F-D8BE-12F9-F9DFF59F5D35}"/>
              </a:ext>
            </a:extLst>
          </p:cNvPr>
          <p:cNvSpPr>
            <a:spLocks noGrp="1"/>
          </p:cNvSpPr>
          <p:nvPr>
            <p:ph type="pic" idx="10"/>
          </p:nvPr>
        </p:nvSpPr>
        <p:spPr>
          <a:xfrm>
            <a:off x="695838" y="1323569"/>
            <a:ext cx="4557810" cy="4210862"/>
          </a:xfrm>
          <a:prstGeom prst="roundRect">
            <a:avLst/>
          </a:prstGeom>
          <a:solidFill>
            <a:schemeClr val="bg1"/>
          </a:solidFill>
          <a:ln w="50800">
            <a:no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3" name="Group 2">
            <a:extLst>
              <a:ext uri="{FF2B5EF4-FFF2-40B4-BE49-F238E27FC236}">
                <a16:creationId xmlns:a16="http://schemas.microsoft.com/office/drawing/2014/main" id="{7369C1EF-4A32-C896-0288-E2C00F810308}"/>
              </a:ext>
            </a:extLst>
          </p:cNvPr>
          <p:cNvGrpSpPr/>
          <p:nvPr userDrawn="1"/>
        </p:nvGrpSpPr>
        <p:grpSpPr>
          <a:xfrm>
            <a:off x="-732462" y="6033462"/>
            <a:ext cx="3094963" cy="549631"/>
            <a:chOff x="-732462" y="6209356"/>
            <a:chExt cx="3094963" cy="549631"/>
          </a:xfrm>
          <a:solidFill>
            <a:schemeClr val="accent6"/>
          </a:solidFill>
        </p:grpSpPr>
        <p:sp>
          <p:nvSpPr>
            <p:cNvPr id="4" name="Oval 3">
              <a:extLst>
                <a:ext uri="{FF2B5EF4-FFF2-40B4-BE49-F238E27FC236}">
                  <a16:creationId xmlns:a16="http://schemas.microsoft.com/office/drawing/2014/main" id="{919E6314-EC42-B80B-CBFB-A65AC58A530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9">
              <a:extLst>
                <a:ext uri="{FF2B5EF4-FFF2-40B4-BE49-F238E27FC236}">
                  <a16:creationId xmlns:a16="http://schemas.microsoft.com/office/drawing/2014/main" id="{FE831E6B-DAA0-6890-B0B6-6333DF41FBB9}"/>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9">
              <a:extLst>
                <a:ext uri="{FF2B5EF4-FFF2-40B4-BE49-F238E27FC236}">
                  <a16:creationId xmlns:a16="http://schemas.microsoft.com/office/drawing/2014/main" id="{BC2161BA-4DD7-EDCA-38C8-0207A94CD64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DAA145-44B4-26A5-59F1-BE370B3779E2}"/>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9">
              <a:extLst>
                <a:ext uri="{FF2B5EF4-FFF2-40B4-BE49-F238E27FC236}">
                  <a16:creationId xmlns:a16="http://schemas.microsoft.com/office/drawing/2014/main" id="{D4E109D6-464B-BAB6-1DB0-6B7F90BF6ADE}"/>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C4F2636C-EC95-DF56-5A8E-89AEC2B23EDC}"/>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47222E-6DED-81F3-AEAE-A282A68DC7BB}"/>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40AFCB6-FF33-F4EE-9C10-5BD880747EF4}"/>
              </a:ext>
            </a:extLst>
          </p:cNvPr>
          <p:cNvGrpSpPr/>
          <p:nvPr userDrawn="1"/>
        </p:nvGrpSpPr>
        <p:grpSpPr>
          <a:xfrm rot="10800000" flipV="1">
            <a:off x="10157710" y="148454"/>
            <a:ext cx="3094963" cy="551339"/>
            <a:chOff x="-732462" y="6209356"/>
            <a:chExt cx="3094963" cy="549631"/>
          </a:xfrm>
          <a:solidFill>
            <a:schemeClr val="accent6"/>
          </a:solidFill>
        </p:grpSpPr>
        <p:sp>
          <p:nvSpPr>
            <p:cNvPr id="15" name="Oval 14">
              <a:extLst>
                <a:ext uri="{FF2B5EF4-FFF2-40B4-BE49-F238E27FC236}">
                  <a16:creationId xmlns:a16="http://schemas.microsoft.com/office/drawing/2014/main" id="{AF02FA31-4F03-12BC-8F91-5B7D509B711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DE8FE373-6D1F-2C4F-3160-AE13BB215B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9">
              <a:extLst>
                <a:ext uri="{FF2B5EF4-FFF2-40B4-BE49-F238E27FC236}">
                  <a16:creationId xmlns:a16="http://schemas.microsoft.com/office/drawing/2014/main" id="{71E6FF6C-256D-714B-7ABD-3F0ED9336847}"/>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03BEB2-8787-6391-5E4B-1637F7F61716}"/>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E217DD03-DCF1-CE3E-BD52-E4E02C623F67}"/>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9D449AD-9560-CFBB-1F45-4651B9AECC10}"/>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70602D-0F25-4C5D-848B-78CE1856DB9D}"/>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2FB82E4-9A97-A24D-D6E9-D650B32F17E2}"/>
              </a:ext>
            </a:extLst>
          </p:cNvPr>
          <p:cNvSpPr/>
          <p:nvPr userDrawn="1"/>
        </p:nvSpPr>
        <p:spPr>
          <a:xfrm>
            <a:off x="12191999" y="0"/>
            <a:ext cx="145913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5610DF-F039-3222-D6A3-5F4FDE2890C0}"/>
              </a:ext>
            </a:extLst>
          </p:cNvPr>
          <p:cNvSpPr/>
          <p:nvPr userDrawn="1"/>
        </p:nvSpPr>
        <p:spPr>
          <a:xfrm>
            <a:off x="-1160223" y="0"/>
            <a:ext cx="115120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D6FCF2F-E615-90FD-76C6-99A3C0B34C01}"/>
              </a:ext>
            </a:extLst>
          </p:cNvPr>
          <p:cNvGrpSpPr/>
          <p:nvPr userDrawn="1"/>
        </p:nvGrpSpPr>
        <p:grpSpPr>
          <a:xfrm>
            <a:off x="10542215" y="6373546"/>
            <a:ext cx="806169" cy="156064"/>
            <a:chOff x="10436933" y="1424045"/>
            <a:chExt cx="3986384" cy="771716"/>
          </a:xfrm>
          <a:solidFill>
            <a:schemeClr val="accent1"/>
          </a:solidFill>
        </p:grpSpPr>
        <p:grpSp>
          <p:nvGrpSpPr>
            <p:cNvPr id="22" name="Group 2">
              <a:extLst>
                <a:ext uri="{FF2B5EF4-FFF2-40B4-BE49-F238E27FC236}">
                  <a16:creationId xmlns:a16="http://schemas.microsoft.com/office/drawing/2014/main" id="{3E905622-C7C3-0077-EAAD-EB7C4D6AA95F}"/>
                </a:ext>
              </a:extLst>
            </p:cNvPr>
            <p:cNvGrpSpPr>
              <a:grpSpLocks noChangeAspect="1"/>
            </p:cNvGrpSpPr>
            <p:nvPr userDrawn="1"/>
          </p:nvGrpSpPr>
          <p:grpSpPr>
            <a:xfrm>
              <a:off x="10436933" y="1424045"/>
              <a:ext cx="852335" cy="771525"/>
              <a:chOff x="0" y="0"/>
              <a:chExt cx="1136447" cy="1028700"/>
            </a:xfrm>
            <a:grpFill/>
          </p:grpSpPr>
          <p:sp>
            <p:nvSpPr>
              <p:cNvPr id="31" name="Freeform 3">
                <a:extLst>
                  <a:ext uri="{FF2B5EF4-FFF2-40B4-BE49-F238E27FC236}">
                    <a16:creationId xmlns:a16="http://schemas.microsoft.com/office/drawing/2014/main" id="{6295140D-7B7C-C3AB-F3FD-056755FF265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2" name="Freeform 4">
                <a:extLst>
                  <a:ext uri="{FF2B5EF4-FFF2-40B4-BE49-F238E27FC236}">
                    <a16:creationId xmlns:a16="http://schemas.microsoft.com/office/drawing/2014/main" id="{5F7D706F-1560-EF33-E58B-B3380E48041C}"/>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3" name="Freeform 5">
                <a:extLst>
                  <a:ext uri="{FF2B5EF4-FFF2-40B4-BE49-F238E27FC236}">
                    <a16:creationId xmlns:a16="http://schemas.microsoft.com/office/drawing/2014/main" id="{E7340EC8-B414-EA10-EB48-B0A0F06F1F23}"/>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4" name="Freeform 6">
                <a:extLst>
                  <a:ext uri="{FF2B5EF4-FFF2-40B4-BE49-F238E27FC236}">
                    <a16:creationId xmlns:a16="http://schemas.microsoft.com/office/drawing/2014/main" id="{817F5361-71E0-F568-9EA2-91FE90B561D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5" name="Freeform 7">
                <a:extLst>
                  <a:ext uri="{FF2B5EF4-FFF2-40B4-BE49-F238E27FC236}">
                    <a16:creationId xmlns:a16="http://schemas.microsoft.com/office/drawing/2014/main" id="{FCEBA9CE-63C2-AFDC-C5F5-DED5BFE1D58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6" name="Freeform 8">
                <a:extLst>
                  <a:ext uri="{FF2B5EF4-FFF2-40B4-BE49-F238E27FC236}">
                    <a16:creationId xmlns:a16="http://schemas.microsoft.com/office/drawing/2014/main" id="{A6E863EB-CB0E-CDC3-FEED-D3625716B9F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7" name="Freeform 9">
                <a:extLst>
                  <a:ext uri="{FF2B5EF4-FFF2-40B4-BE49-F238E27FC236}">
                    <a16:creationId xmlns:a16="http://schemas.microsoft.com/office/drawing/2014/main" id="{3669CDE3-41EA-4ED5-1D73-EE8D903C2BD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8" name="Freeform 10">
                <a:extLst>
                  <a:ext uri="{FF2B5EF4-FFF2-40B4-BE49-F238E27FC236}">
                    <a16:creationId xmlns:a16="http://schemas.microsoft.com/office/drawing/2014/main" id="{25E62945-1C91-3F44-A992-172C7A818A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3" name="Group 11">
              <a:extLst>
                <a:ext uri="{FF2B5EF4-FFF2-40B4-BE49-F238E27FC236}">
                  <a16:creationId xmlns:a16="http://schemas.microsoft.com/office/drawing/2014/main" id="{6AA363C1-4ACB-F34D-418C-8FA2268DDEB7}"/>
                </a:ext>
              </a:extLst>
            </p:cNvPr>
            <p:cNvGrpSpPr>
              <a:grpSpLocks noChangeAspect="1"/>
            </p:cNvGrpSpPr>
            <p:nvPr userDrawn="1"/>
          </p:nvGrpSpPr>
          <p:grpSpPr>
            <a:xfrm>
              <a:off x="11319520" y="1424226"/>
              <a:ext cx="3103797" cy="771535"/>
              <a:chOff x="0" y="0"/>
              <a:chExt cx="4138397" cy="1028713"/>
            </a:xfrm>
            <a:grpFill/>
          </p:grpSpPr>
          <p:sp>
            <p:nvSpPr>
              <p:cNvPr id="24" name="Freeform 12">
                <a:extLst>
                  <a:ext uri="{FF2B5EF4-FFF2-40B4-BE49-F238E27FC236}">
                    <a16:creationId xmlns:a16="http://schemas.microsoft.com/office/drawing/2014/main" id="{02CEEE06-97C6-BE5E-B032-E6E7E08BD3C4}"/>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6" name="Freeform 13">
                <a:extLst>
                  <a:ext uri="{FF2B5EF4-FFF2-40B4-BE49-F238E27FC236}">
                    <a16:creationId xmlns:a16="http://schemas.microsoft.com/office/drawing/2014/main" id="{10140589-C890-1C87-917F-0FE11304949E}"/>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27" name="Freeform 14">
                <a:extLst>
                  <a:ext uri="{FF2B5EF4-FFF2-40B4-BE49-F238E27FC236}">
                    <a16:creationId xmlns:a16="http://schemas.microsoft.com/office/drawing/2014/main" id="{D8AF89C1-F5B0-94B2-27D8-683D18542E83}"/>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8" name="Freeform 15">
                <a:extLst>
                  <a:ext uri="{FF2B5EF4-FFF2-40B4-BE49-F238E27FC236}">
                    <a16:creationId xmlns:a16="http://schemas.microsoft.com/office/drawing/2014/main" id="{CA652FAF-0AAD-9BD6-72B4-D97A02D1335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9" name="Freeform 16">
                <a:extLst>
                  <a:ext uri="{FF2B5EF4-FFF2-40B4-BE49-F238E27FC236}">
                    <a16:creationId xmlns:a16="http://schemas.microsoft.com/office/drawing/2014/main" id="{95024E1D-7B26-10B2-71BE-B82FE2BBA46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0" name="Freeform 17">
                <a:extLst>
                  <a:ext uri="{FF2B5EF4-FFF2-40B4-BE49-F238E27FC236}">
                    <a16:creationId xmlns:a16="http://schemas.microsoft.com/office/drawing/2014/main" id="{82B82F84-53E6-6791-F4D8-47B4A1EA7D3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39" name="Google Shape;130;p55">
            <a:extLst>
              <a:ext uri="{FF2B5EF4-FFF2-40B4-BE49-F238E27FC236}">
                <a16:creationId xmlns:a16="http://schemas.microsoft.com/office/drawing/2014/main" id="{4B656907-6207-B9CD-549C-C98F201E5F6F}"/>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0" name="Straight Connector 39">
            <a:extLst>
              <a:ext uri="{FF2B5EF4-FFF2-40B4-BE49-F238E27FC236}">
                <a16:creationId xmlns:a16="http://schemas.microsoft.com/office/drawing/2014/main" id="{67BBEF00-1E29-F6FC-0C1E-4424FF91AEDB}"/>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0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ext Slide_Yellow">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ctr">
              <a:defRPr sz="2400">
                <a:solidFill>
                  <a:schemeClr val="accent1"/>
                </a:solidFill>
              </a:defRPr>
            </a:lvl1pPr>
          </a:lstStyle>
          <a:p>
            <a:r>
              <a:rPr lang="en-US"/>
              <a:t>Slide Title Goes Here</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313932"/>
          </a:xfrm>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grpSp>
        <p:nvGrpSpPr>
          <p:cNvPr id="21" name="Group 20">
            <a:extLst>
              <a:ext uri="{FF2B5EF4-FFF2-40B4-BE49-F238E27FC236}">
                <a16:creationId xmlns:a16="http://schemas.microsoft.com/office/drawing/2014/main" id="{4CB34F3A-A154-C5A0-D94A-9EAF4FED0019}"/>
              </a:ext>
            </a:extLst>
          </p:cNvPr>
          <p:cNvGrpSpPr/>
          <p:nvPr userDrawn="1"/>
        </p:nvGrpSpPr>
        <p:grpSpPr>
          <a:xfrm>
            <a:off x="-732462" y="6209356"/>
            <a:ext cx="3094963" cy="549631"/>
            <a:chOff x="-732462" y="6209356"/>
            <a:chExt cx="3094963" cy="549631"/>
          </a:xfrm>
          <a:solidFill>
            <a:schemeClr val="accent6"/>
          </a:solidFill>
        </p:grpSpPr>
        <p:sp>
          <p:nvSpPr>
            <p:cNvPr id="14" name="Oval 13">
              <a:extLst>
                <a:ext uri="{FF2B5EF4-FFF2-40B4-BE49-F238E27FC236}">
                  <a16:creationId xmlns:a16="http://schemas.microsoft.com/office/drawing/2014/main" id="{EAEB14DE-E0F6-21AE-4759-771C86FB1DCA}"/>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EEDE523D-D520-1190-D1E9-2375242383E7}"/>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30DD1B77-CBB7-DA57-FEDB-B2A4A18577E5}"/>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C45F9F-B267-5D9C-EE08-0A810B5E5A4F}"/>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9">
              <a:extLst>
                <a:ext uri="{FF2B5EF4-FFF2-40B4-BE49-F238E27FC236}">
                  <a16:creationId xmlns:a16="http://schemas.microsoft.com/office/drawing/2014/main" id="{31450347-A76A-03CF-5127-6BFA48BF62FC}"/>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BF12A19A-6032-1904-BDC0-E16531F3FE87}"/>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096A3F1-4B35-4D98-E343-EED11406811A}"/>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184FE0F-8776-BB46-4866-A5BCB0BAD1D1}"/>
              </a:ext>
            </a:extLst>
          </p:cNvPr>
          <p:cNvGrpSpPr/>
          <p:nvPr userDrawn="1"/>
        </p:nvGrpSpPr>
        <p:grpSpPr>
          <a:xfrm>
            <a:off x="10542215" y="6373546"/>
            <a:ext cx="806169" cy="156064"/>
            <a:chOff x="10436933" y="1424045"/>
            <a:chExt cx="3986384" cy="771716"/>
          </a:xfrm>
          <a:solidFill>
            <a:schemeClr val="accent1"/>
          </a:solidFill>
        </p:grpSpPr>
        <p:grpSp>
          <p:nvGrpSpPr>
            <p:cNvPr id="23" name="Group 2">
              <a:extLst>
                <a:ext uri="{FF2B5EF4-FFF2-40B4-BE49-F238E27FC236}">
                  <a16:creationId xmlns:a16="http://schemas.microsoft.com/office/drawing/2014/main" id="{116B35BA-D18A-6EF5-BFCE-325A6CCBDF7E}"/>
                </a:ext>
              </a:extLst>
            </p:cNvPr>
            <p:cNvGrpSpPr>
              <a:grpSpLocks noChangeAspect="1"/>
            </p:cNvGrpSpPr>
            <p:nvPr userDrawn="1"/>
          </p:nvGrpSpPr>
          <p:grpSpPr>
            <a:xfrm>
              <a:off x="10436933" y="1424045"/>
              <a:ext cx="852335" cy="771525"/>
              <a:chOff x="0" y="0"/>
              <a:chExt cx="1136447" cy="1028700"/>
            </a:xfrm>
            <a:grpFill/>
          </p:grpSpPr>
          <p:sp>
            <p:nvSpPr>
              <p:cNvPr id="32" name="Freeform 3">
                <a:extLst>
                  <a:ext uri="{FF2B5EF4-FFF2-40B4-BE49-F238E27FC236}">
                    <a16:creationId xmlns:a16="http://schemas.microsoft.com/office/drawing/2014/main" id="{49468092-0689-77A2-958A-481ABD51BE0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3" name="Freeform 4">
                <a:extLst>
                  <a:ext uri="{FF2B5EF4-FFF2-40B4-BE49-F238E27FC236}">
                    <a16:creationId xmlns:a16="http://schemas.microsoft.com/office/drawing/2014/main" id="{4AF076D9-1FA5-93CF-57CE-5AE704C9315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4" name="Freeform 5">
                <a:extLst>
                  <a:ext uri="{FF2B5EF4-FFF2-40B4-BE49-F238E27FC236}">
                    <a16:creationId xmlns:a16="http://schemas.microsoft.com/office/drawing/2014/main" id="{308FD89C-88DE-0896-1296-626BB9F721E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1" name="Freeform 6">
                <a:extLst>
                  <a:ext uri="{FF2B5EF4-FFF2-40B4-BE49-F238E27FC236}">
                    <a16:creationId xmlns:a16="http://schemas.microsoft.com/office/drawing/2014/main" id="{2F207251-C4C0-F21C-5AA5-871BF92168B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3" name="Freeform 7">
                <a:extLst>
                  <a:ext uri="{FF2B5EF4-FFF2-40B4-BE49-F238E27FC236}">
                    <a16:creationId xmlns:a16="http://schemas.microsoft.com/office/drawing/2014/main" id="{835536D8-0110-AC2A-A44D-F076290FFC7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6" name="Freeform 8">
                <a:extLst>
                  <a:ext uri="{FF2B5EF4-FFF2-40B4-BE49-F238E27FC236}">
                    <a16:creationId xmlns:a16="http://schemas.microsoft.com/office/drawing/2014/main" id="{C22E3854-23D8-ED81-56F7-06B1931822B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AD41A068-1BA2-62CB-1A92-0F254DC2FFB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04546110-1CCD-608A-70C5-9C8F7A961ED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4" name="Group 11">
              <a:extLst>
                <a:ext uri="{FF2B5EF4-FFF2-40B4-BE49-F238E27FC236}">
                  <a16:creationId xmlns:a16="http://schemas.microsoft.com/office/drawing/2014/main" id="{0C700E4F-E040-51BF-6CC8-0D635F262A32}"/>
                </a:ext>
              </a:extLst>
            </p:cNvPr>
            <p:cNvGrpSpPr>
              <a:grpSpLocks noChangeAspect="1"/>
            </p:cNvGrpSpPr>
            <p:nvPr userDrawn="1"/>
          </p:nvGrpSpPr>
          <p:grpSpPr>
            <a:xfrm>
              <a:off x="11319520" y="1424226"/>
              <a:ext cx="3103797" cy="771535"/>
              <a:chOff x="0" y="0"/>
              <a:chExt cx="4138397" cy="1028713"/>
            </a:xfrm>
            <a:grpFill/>
          </p:grpSpPr>
          <p:sp>
            <p:nvSpPr>
              <p:cNvPr id="25" name="Freeform 12">
                <a:extLst>
                  <a:ext uri="{FF2B5EF4-FFF2-40B4-BE49-F238E27FC236}">
                    <a16:creationId xmlns:a16="http://schemas.microsoft.com/office/drawing/2014/main" id="{96A4194C-6FEA-C768-A8DD-13AA42E3330D}"/>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6" name="Freeform 13">
                <a:extLst>
                  <a:ext uri="{FF2B5EF4-FFF2-40B4-BE49-F238E27FC236}">
                    <a16:creationId xmlns:a16="http://schemas.microsoft.com/office/drawing/2014/main" id="{CB544FFF-0131-7763-50C5-5644B776CDC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27" name="Freeform 14">
                <a:extLst>
                  <a:ext uri="{FF2B5EF4-FFF2-40B4-BE49-F238E27FC236}">
                    <a16:creationId xmlns:a16="http://schemas.microsoft.com/office/drawing/2014/main" id="{BA9CF92C-BF22-7685-C467-C8F100F1C3D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8" name="Freeform 15">
                <a:extLst>
                  <a:ext uri="{FF2B5EF4-FFF2-40B4-BE49-F238E27FC236}">
                    <a16:creationId xmlns:a16="http://schemas.microsoft.com/office/drawing/2014/main" id="{9F82AB7B-4AB6-6585-7D79-B28EEA35FAB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9" name="Freeform 16">
                <a:extLst>
                  <a:ext uri="{FF2B5EF4-FFF2-40B4-BE49-F238E27FC236}">
                    <a16:creationId xmlns:a16="http://schemas.microsoft.com/office/drawing/2014/main" id="{A5643EE5-778E-C44C-FFFE-C0EB259ECEA6}"/>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1" name="Freeform 17">
                <a:extLst>
                  <a:ext uri="{FF2B5EF4-FFF2-40B4-BE49-F238E27FC236}">
                    <a16:creationId xmlns:a16="http://schemas.microsoft.com/office/drawing/2014/main" id="{79487C00-8EFB-3089-B828-7524245B2C1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2B9AB052-34D4-5E52-2006-18579592776C}"/>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AC5CD3C2-E1F5-3286-ADE1-90A0BA7CA27A}"/>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EA911308-BED1-59D2-9836-A9A864EA0616}"/>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2D605134-6C96-E153-453C-D7C99BB3DD65}"/>
              </a:ext>
            </a:extLst>
          </p:cNvPr>
          <p:cNvSpPr>
            <a:spLocks noGrp="1"/>
          </p:cNvSpPr>
          <p:nvPr>
            <p:ph type="body" sz="quarter" idx="17"/>
          </p:nvPr>
        </p:nvSpPr>
        <p:spPr>
          <a:xfrm>
            <a:off x="448128" y="2057400"/>
            <a:ext cx="11295743" cy="381522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4158517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w/Yellow 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accent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60" name="Group 59">
            <a:extLst>
              <a:ext uri="{FF2B5EF4-FFF2-40B4-BE49-F238E27FC236}">
                <a16:creationId xmlns:a16="http://schemas.microsoft.com/office/drawing/2014/main" id="{2669F6F1-F1EB-2EB7-E1B0-986AFBD62C0C}"/>
              </a:ext>
            </a:extLst>
          </p:cNvPr>
          <p:cNvGrpSpPr/>
          <p:nvPr userDrawn="1"/>
        </p:nvGrpSpPr>
        <p:grpSpPr>
          <a:xfrm>
            <a:off x="10542215" y="6542928"/>
            <a:ext cx="806169" cy="156064"/>
            <a:chOff x="10436933" y="1424045"/>
            <a:chExt cx="3986384" cy="771716"/>
          </a:xfrm>
        </p:grpSpPr>
        <p:grpSp>
          <p:nvGrpSpPr>
            <p:cNvPr id="62" name="Group 61">
              <a:extLst>
                <a:ext uri="{FF2B5EF4-FFF2-40B4-BE49-F238E27FC236}">
                  <a16:creationId xmlns:a16="http://schemas.microsoft.com/office/drawing/2014/main" id="{6EF9549B-7742-FF3D-AEEE-F66F6A4884F1}"/>
                </a:ext>
              </a:extLst>
            </p:cNvPr>
            <p:cNvGrpSpPr>
              <a:grpSpLocks noChangeAspect="1"/>
            </p:cNvGrpSpPr>
            <p:nvPr userDrawn="1"/>
          </p:nvGrpSpPr>
          <p:grpSpPr>
            <a:xfrm>
              <a:off x="10436933" y="1424045"/>
              <a:ext cx="852335" cy="771525"/>
              <a:chOff x="0" y="0"/>
              <a:chExt cx="1136447" cy="1028700"/>
            </a:xfrm>
          </p:grpSpPr>
          <p:sp>
            <p:nvSpPr>
              <p:cNvPr id="70" name="Freeform 3">
                <a:extLst>
                  <a:ext uri="{FF2B5EF4-FFF2-40B4-BE49-F238E27FC236}">
                    <a16:creationId xmlns:a16="http://schemas.microsoft.com/office/drawing/2014/main" id="{A35F4C92-64EB-E020-896A-987C4582185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1" name="Freeform 4">
                <a:extLst>
                  <a:ext uri="{FF2B5EF4-FFF2-40B4-BE49-F238E27FC236}">
                    <a16:creationId xmlns:a16="http://schemas.microsoft.com/office/drawing/2014/main" id="{9ECF0BA0-D6A9-E08D-4251-0ADDA5A702D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2" name="Freeform 5">
                <a:extLst>
                  <a:ext uri="{FF2B5EF4-FFF2-40B4-BE49-F238E27FC236}">
                    <a16:creationId xmlns:a16="http://schemas.microsoft.com/office/drawing/2014/main" id="{6B027ACF-7C0F-364B-BAB0-36DC73A30D3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3" name="Freeform 6">
                <a:extLst>
                  <a:ext uri="{FF2B5EF4-FFF2-40B4-BE49-F238E27FC236}">
                    <a16:creationId xmlns:a16="http://schemas.microsoft.com/office/drawing/2014/main" id="{F1990F3A-5573-0335-14F4-2D24405B6FF7}"/>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4" name="Freeform 7">
                <a:extLst>
                  <a:ext uri="{FF2B5EF4-FFF2-40B4-BE49-F238E27FC236}">
                    <a16:creationId xmlns:a16="http://schemas.microsoft.com/office/drawing/2014/main" id="{74C420E3-3BE5-8F91-F611-80D27815F54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75" name="Freeform 8">
                <a:extLst>
                  <a:ext uri="{FF2B5EF4-FFF2-40B4-BE49-F238E27FC236}">
                    <a16:creationId xmlns:a16="http://schemas.microsoft.com/office/drawing/2014/main" id="{6FF1E6F2-EA2F-E9DD-788A-4C8EE5BF47E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6" name="Freeform 9">
                <a:extLst>
                  <a:ext uri="{FF2B5EF4-FFF2-40B4-BE49-F238E27FC236}">
                    <a16:creationId xmlns:a16="http://schemas.microsoft.com/office/drawing/2014/main" id="{58000F3A-099C-192A-B5A9-5D3812EC66B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7" name="Freeform 10">
                <a:extLst>
                  <a:ext uri="{FF2B5EF4-FFF2-40B4-BE49-F238E27FC236}">
                    <a16:creationId xmlns:a16="http://schemas.microsoft.com/office/drawing/2014/main" id="{C7257A3B-ED71-F94E-06D6-F2E799A8FE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3" name="Group 11">
              <a:extLst>
                <a:ext uri="{FF2B5EF4-FFF2-40B4-BE49-F238E27FC236}">
                  <a16:creationId xmlns:a16="http://schemas.microsoft.com/office/drawing/2014/main" id="{7712A71C-7C54-2AA5-C9DD-7C689B250E56}"/>
                </a:ext>
              </a:extLst>
            </p:cNvPr>
            <p:cNvGrpSpPr>
              <a:grpSpLocks noChangeAspect="1"/>
            </p:cNvGrpSpPr>
            <p:nvPr userDrawn="1"/>
          </p:nvGrpSpPr>
          <p:grpSpPr>
            <a:xfrm>
              <a:off x="11319520" y="1424226"/>
              <a:ext cx="3103797" cy="771535"/>
              <a:chOff x="0" y="0"/>
              <a:chExt cx="4138397" cy="1028713"/>
            </a:xfrm>
          </p:grpSpPr>
          <p:sp>
            <p:nvSpPr>
              <p:cNvPr id="64" name="Freeform 12">
                <a:extLst>
                  <a:ext uri="{FF2B5EF4-FFF2-40B4-BE49-F238E27FC236}">
                    <a16:creationId xmlns:a16="http://schemas.microsoft.com/office/drawing/2014/main" id="{4EA88E85-EA50-A8AF-6557-53B5F75E24F2}"/>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5" name="Freeform 13">
                <a:extLst>
                  <a:ext uri="{FF2B5EF4-FFF2-40B4-BE49-F238E27FC236}">
                    <a16:creationId xmlns:a16="http://schemas.microsoft.com/office/drawing/2014/main" id="{AEF9E29A-8CB8-1F75-0CD1-DCD4C94BE3A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66" name="Freeform 14">
                <a:extLst>
                  <a:ext uri="{FF2B5EF4-FFF2-40B4-BE49-F238E27FC236}">
                    <a16:creationId xmlns:a16="http://schemas.microsoft.com/office/drawing/2014/main" id="{CE9C4606-2053-A969-9229-5EEC00342D3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7" name="Freeform 15">
                <a:extLst>
                  <a:ext uri="{FF2B5EF4-FFF2-40B4-BE49-F238E27FC236}">
                    <a16:creationId xmlns:a16="http://schemas.microsoft.com/office/drawing/2014/main" id="{427BC32F-0BF9-DBDC-5F4F-5A8D2AA238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8" name="Freeform 16">
                <a:extLst>
                  <a:ext uri="{FF2B5EF4-FFF2-40B4-BE49-F238E27FC236}">
                    <a16:creationId xmlns:a16="http://schemas.microsoft.com/office/drawing/2014/main" id="{C95318CB-8EB5-32A0-405D-B084012A92D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9" name="Freeform 17">
                <a:extLst>
                  <a:ext uri="{FF2B5EF4-FFF2-40B4-BE49-F238E27FC236}">
                    <a16:creationId xmlns:a16="http://schemas.microsoft.com/office/drawing/2014/main" id="{C4AE6983-64BD-CD3A-1EB3-12E39998682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8" name="Google Shape;130;p55">
            <a:extLst>
              <a:ext uri="{FF2B5EF4-FFF2-40B4-BE49-F238E27FC236}">
                <a16:creationId xmlns:a16="http://schemas.microsoft.com/office/drawing/2014/main" id="{65D226B8-0D80-DB58-9F29-0B17F20B84DA}"/>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9" name="Straight Connector 78">
            <a:extLst>
              <a:ext uri="{FF2B5EF4-FFF2-40B4-BE49-F238E27FC236}">
                <a16:creationId xmlns:a16="http://schemas.microsoft.com/office/drawing/2014/main" id="{595B8B62-0765-A58C-2336-11D19355DD0B}"/>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B69AD3A1-2BE4-66F9-8630-8B040163920A}"/>
              </a:ext>
            </a:extLst>
          </p:cNvPr>
          <p:cNvGrpSpPr/>
          <p:nvPr userDrawn="1"/>
        </p:nvGrpSpPr>
        <p:grpSpPr>
          <a:xfrm>
            <a:off x="-650150" y="194747"/>
            <a:ext cx="3094963" cy="549631"/>
            <a:chOff x="-732462" y="6209356"/>
            <a:chExt cx="3094963" cy="549631"/>
          </a:xfrm>
          <a:solidFill>
            <a:schemeClr val="accent6"/>
          </a:solidFill>
        </p:grpSpPr>
        <p:sp>
          <p:nvSpPr>
            <p:cNvPr id="90" name="Oval 89">
              <a:extLst>
                <a:ext uri="{FF2B5EF4-FFF2-40B4-BE49-F238E27FC236}">
                  <a16:creationId xmlns:a16="http://schemas.microsoft.com/office/drawing/2014/main" id="{5B2ADEFD-43AC-E9F0-0173-B85D0C54734E}"/>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19">
              <a:extLst>
                <a:ext uri="{FF2B5EF4-FFF2-40B4-BE49-F238E27FC236}">
                  <a16:creationId xmlns:a16="http://schemas.microsoft.com/office/drawing/2014/main" id="{AF09F035-312E-CF35-96BF-ED64011AD4B2}"/>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9">
              <a:extLst>
                <a:ext uri="{FF2B5EF4-FFF2-40B4-BE49-F238E27FC236}">
                  <a16:creationId xmlns:a16="http://schemas.microsoft.com/office/drawing/2014/main" id="{7EA85664-75E3-42EF-CD3A-F1516E472B36}"/>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72B92A8-5907-5181-0C0F-3A5A56D4F0D8}"/>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9">
              <a:extLst>
                <a:ext uri="{FF2B5EF4-FFF2-40B4-BE49-F238E27FC236}">
                  <a16:creationId xmlns:a16="http://schemas.microsoft.com/office/drawing/2014/main" id="{FA941480-D255-CB95-FD3C-2E75950DA151}"/>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9">
              <a:extLst>
                <a:ext uri="{FF2B5EF4-FFF2-40B4-BE49-F238E27FC236}">
                  <a16:creationId xmlns:a16="http://schemas.microsoft.com/office/drawing/2014/main" id="{126A9624-6797-10FF-44DD-A3DA41B62782}"/>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120E48E-FFB1-F5BA-F30E-72D89D6A0185}"/>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3F608825-097A-2449-9B92-383ADC52C19C}"/>
              </a:ext>
            </a:extLst>
          </p:cNvPr>
          <p:cNvSpPr/>
          <p:nvPr userDrawn="1"/>
        </p:nvSpPr>
        <p:spPr>
          <a:xfrm>
            <a:off x="-927279"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5">
            <a:extLst>
              <a:ext uri="{FF2B5EF4-FFF2-40B4-BE49-F238E27FC236}">
                <a16:creationId xmlns:a16="http://schemas.microsoft.com/office/drawing/2014/main" id="{028706B5-D106-AC85-4396-ADA81F23C84A}"/>
              </a:ext>
            </a:extLst>
          </p:cNvPr>
          <p:cNvSpPr>
            <a:spLocks noGrp="1"/>
          </p:cNvSpPr>
          <p:nvPr>
            <p:ph type="body" sz="quarter" idx="17"/>
          </p:nvPr>
        </p:nvSpPr>
        <p:spPr>
          <a:xfrm>
            <a:off x="6438975" y="993320"/>
            <a:ext cx="5171114" cy="483876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581132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w/Title_Yellow">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marL="0" indent="0">
              <a:buNone/>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accent1"/>
                </a:solidFill>
              </a:defRPr>
            </a:lvl1pPr>
          </a:lstStyle>
          <a:p>
            <a:r>
              <a:rPr lang="en-US"/>
              <a:t>Slide Title Goes Here</a:t>
            </a:r>
          </a:p>
        </p:txBody>
      </p:sp>
      <p:grpSp>
        <p:nvGrpSpPr>
          <p:cNvPr id="27" name="Group 26">
            <a:extLst>
              <a:ext uri="{FF2B5EF4-FFF2-40B4-BE49-F238E27FC236}">
                <a16:creationId xmlns:a16="http://schemas.microsoft.com/office/drawing/2014/main" id="{F6024E94-CEA6-F2A2-3CB9-FA4F7A69ED36}"/>
              </a:ext>
            </a:extLst>
          </p:cNvPr>
          <p:cNvGrpSpPr/>
          <p:nvPr userDrawn="1"/>
        </p:nvGrpSpPr>
        <p:grpSpPr>
          <a:xfrm>
            <a:off x="10542215" y="6542928"/>
            <a:ext cx="806169" cy="156064"/>
            <a:chOff x="10436933" y="1424045"/>
            <a:chExt cx="3986384" cy="771716"/>
          </a:xfrm>
        </p:grpSpPr>
        <p:grpSp>
          <p:nvGrpSpPr>
            <p:cNvPr id="28" name="Group 27">
              <a:extLst>
                <a:ext uri="{FF2B5EF4-FFF2-40B4-BE49-F238E27FC236}">
                  <a16:creationId xmlns:a16="http://schemas.microsoft.com/office/drawing/2014/main" id="{32F79362-70AD-574C-E975-89752FA319C5}"/>
                </a:ext>
              </a:extLst>
            </p:cNvPr>
            <p:cNvGrpSpPr>
              <a:grpSpLocks noChangeAspect="1"/>
            </p:cNvGrpSpPr>
            <p:nvPr userDrawn="1"/>
          </p:nvGrpSpPr>
          <p:grpSpPr>
            <a:xfrm>
              <a:off x="10436933" y="1424045"/>
              <a:ext cx="852335" cy="771525"/>
              <a:chOff x="0" y="0"/>
              <a:chExt cx="1136447" cy="1028700"/>
            </a:xfrm>
          </p:grpSpPr>
          <p:sp>
            <p:nvSpPr>
              <p:cNvPr id="37" name="Freeform 3">
                <a:extLst>
                  <a:ext uri="{FF2B5EF4-FFF2-40B4-BE49-F238E27FC236}">
                    <a16:creationId xmlns:a16="http://schemas.microsoft.com/office/drawing/2014/main" id="{204D09A2-C7AC-C72B-E810-0153330215C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8" name="Freeform 4">
                <a:extLst>
                  <a:ext uri="{FF2B5EF4-FFF2-40B4-BE49-F238E27FC236}">
                    <a16:creationId xmlns:a16="http://schemas.microsoft.com/office/drawing/2014/main" id="{2584846A-0216-A260-4482-C7BE14ED5AC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9" name="Freeform 5">
                <a:extLst>
                  <a:ext uri="{FF2B5EF4-FFF2-40B4-BE49-F238E27FC236}">
                    <a16:creationId xmlns:a16="http://schemas.microsoft.com/office/drawing/2014/main" id="{EF6ACB4B-10DF-A4B6-F9C6-B9BCDEE44F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2" name="Freeform 6">
                <a:extLst>
                  <a:ext uri="{FF2B5EF4-FFF2-40B4-BE49-F238E27FC236}">
                    <a16:creationId xmlns:a16="http://schemas.microsoft.com/office/drawing/2014/main" id="{0F84993C-36F6-55B9-0DDA-61A7C150E6CD}"/>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3" name="Freeform 7">
                <a:extLst>
                  <a:ext uri="{FF2B5EF4-FFF2-40B4-BE49-F238E27FC236}">
                    <a16:creationId xmlns:a16="http://schemas.microsoft.com/office/drawing/2014/main" id="{506F487C-A24A-C225-7D8A-11B904419C9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4" name="Freeform 8">
                <a:extLst>
                  <a:ext uri="{FF2B5EF4-FFF2-40B4-BE49-F238E27FC236}">
                    <a16:creationId xmlns:a16="http://schemas.microsoft.com/office/drawing/2014/main" id="{CADB1238-8CA1-A69B-61DC-65B25D50143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5" name="Freeform 9">
                <a:extLst>
                  <a:ext uri="{FF2B5EF4-FFF2-40B4-BE49-F238E27FC236}">
                    <a16:creationId xmlns:a16="http://schemas.microsoft.com/office/drawing/2014/main" id="{A47EDC74-33AC-7AE5-3D86-24B4B8F3629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6" name="Freeform 10">
                <a:extLst>
                  <a:ext uri="{FF2B5EF4-FFF2-40B4-BE49-F238E27FC236}">
                    <a16:creationId xmlns:a16="http://schemas.microsoft.com/office/drawing/2014/main" id="{04E72BB5-52D2-EA72-C25A-EF62C741E72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9" name="Group 11">
              <a:extLst>
                <a:ext uri="{FF2B5EF4-FFF2-40B4-BE49-F238E27FC236}">
                  <a16:creationId xmlns:a16="http://schemas.microsoft.com/office/drawing/2014/main" id="{2DD2F743-6151-D0AE-9845-54787BC9AFDB}"/>
                </a:ext>
              </a:extLst>
            </p:cNvPr>
            <p:cNvGrpSpPr>
              <a:grpSpLocks noChangeAspect="1"/>
            </p:cNvGrpSpPr>
            <p:nvPr userDrawn="1"/>
          </p:nvGrpSpPr>
          <p:grpSpPr>
            <a:xfrm>
              <a:off x="11319520" y="1424226"/>
              <a:ext cx="3103797" cy="771535"/>
              <a:chOff x="0" y="0"/>
              <a:chExt cx="4138397" cy="1028713"/>
            </a:xfrm>
          </p:grpSpPr>
          <p:sp>
            <p:nvSpPr>
              <p:cNvPr id="31" name="Freeform 12">
                <a:extLst>
                  <a:ext uri="{FF2B5EF4-FFF2-40B4-BE49-F238E27FC236}">
                    <a16:creationId xmlns:a16="http://schemas.microsoft.com/office/drawing/2014/main" id="{A604647F-08A3-CF49-3B84-451942257D4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2" name="Freeform 13">
                <a:extLst>
                  <a:ext uri="{FF2B5EF4-FFF2-40B4-BE49-F238E27FC236}">
                    <a16:creationId xmlns:a16="http://schemas.microsoft.com/office/drawing/2014/main" id="{63A4A55F-140F-214F-BDAD-E40E17EEB3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3" name="Freeform 14">
                <a:extLst>
                  <a:ext uri="{FF2B5EF4-FFF2-40B4-BE49-F238E27FC236}">
                    <a16:creationId xmlns:a16="http://schemas.microsoft.com/office/drawing/2014/main" id="{B449DA28-6E14-95DD-1F2E-2126B50D67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5">
                <a:extLst>
                  <a:ext uri="{FF2B5EF4-FFF2-40B4-BE49-F238E27FC236}">
                    <a16:creationId xmlns:a16="http://schemas.microsoft.com/office/drawing/2014/main" id="{19F70E44-00A6-DB83-CDD5-1095070C2C1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6">
                <a:extLst>
                  <a:ext uri="{FF2B5EF4-FFF2-40B4-BE49-F238E27FC236}">
                    <a16:creationId xmlns:a16="http://schemas.microsoft.com/office/drawing/2014/main" id="{A9F1FA3C-80D1-4E41-138E-B601063EF28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6" name="Freeform 17">
                <a:extLst>
                  <a:ext uri="{FF2B5EF4-FFF2-40B4-BE49-F238E27FC236}">
                    <a16:creationId xmlns:a16="http://schemas.microsoft.com/office/drawing/2014/main" id="{979A3F4F-F0AF-8734-8120-5A9AF0103EC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7" name="Google Shape;130;p55">
            <a:extLst>
              <a:ext uri="{FF2B5EF4-FFF2-40B4-BE49-F238E27FC236}">
                <a16:creationId xmlns:a16="http://schemas.microsoft.com/office/drawing/2014/main" id="{D4D46025-681C-BDA1-FBAC-D99250718B6C}"/>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9" name="Straight Connector 58">
            <a:extLst>
              <a:ext uri="{FF2B5EF4-FFF2-40B4-BE49-F238E27FC236}">
                <a16:creationId xmlns:a16="http://schemas.microsoft.com/office/drawing/2014/main" id="{B0B6BE68-FFA0-5F44-ECDE-EAB0031BA1BC}"/>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709DA4E-83BE-F4DE-D56D-F12B21E3E924}"/>
              </a:ext>
            </a:extLst>
          </p:cNvPr>
          <p:cNvGrpSpPr/>
          <p:nvPr userDrawn="1"/>
        </p:nvGrpSpPr>
        <p:grpSpPr>
          <a:xfrm>
            <a:off x="-650150" y="194747"/>
            <a:ext cx="3094963" cy="549631"/>
            <a:chOff x="-732462" y="6209356"/>
            <a:chExt cx="3094963" cy="549631"/>
          </a:xfrm>
          <a:solidFill>
            <a:schemeClr val="accent6"/>
          </a:solidFill>
        </p:grpSpPr>
        <p:sp>
          <p:nvSpPr>
            <p:cNvPr id="62" name="Oval 61">
              <a:extLst>
                <a:ext uri="{FF2B5EF4-FFF2-40B4-BE49-F238E27FC236}">
                  <a16:creationId xmlns:a16="http://schemas.microsoft.com/office/drawing/2014/main" id="{6D87E5A3-CCE1-F5D6-BAF5-B6B348EF1D12}"/>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19">
              <a:extLst>
                <a:ext uri="{FF2B5EF4-FFF2-40B4-BE49-F238E27FC236}">
                  <a16:creationId xmlns:a16="http://schemas.microsoft.com/office/drawing/2014/main" id="{6331D118-6393-B60B-FEB5-381EBB7C5C20}"/>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19">
              <a:extLst>
                <a:ext uri="{FF2B5EF4-FFF2-40B4-BE49-F238E27FC236}">
                  <a16:creationId xmlns:a16="http://schemas.microsoft.com/office/drawing/2014/main" id="{6F8955C0-DA90-367A-FB6B-C30280C7F408}"/>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6DBE74-237C-BB50-1D91-AC731B306407}"/>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9">
              <a:extLst>
                <a:ext uri="{FF2B5EF4-FFF2-40B4-BE49-F238E27FC236}">
                  <a16:creationId xmlns:a16="http://schemas.microsoft.com/office/drawing/2014/main" id="{6FF99649-9DC3-E169-1623-405EF6A7325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19">
              <a:extLst>
                <a:ext uri="{FF2B5EF4-FFF2-40B4-BE49-F238E27FC236}">
                  <a16:creationId xmlns:a16="http://schemas.microsoft.com/office/drawing/2014/main" id="{5D841347-ED8F-049A-2DB7-29BD3ADD275F}"/>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DC1DCE2-71EB-555C-7985-83098DC1AF8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D617DAEC-87F9-521D-B36D-4ABDC8AEF96C}"/>
              </a:ext>
            </a:extLst>
          </p:cNvPr>
          <p:cNvSpPr/>
          <p:nvPr userDrawn="1"/>
        </p:nvSpPr>
        <p:spPr>
          <a:xfrm>
            <a:off x="-992616" y="-55157"/>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875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and Chart_Yellow">
    <p:spTree>
      <p:nvGrpSpPr>
        <p:cNvPr id="1" name=""/>
        <p:cNvGrpSpPr/>
        <p:nvPr/>
      </p:nvGrpSpPr>
      <p:grpSpPr>
        <a:xfrm>
          <a:off x="0" y="0"/>
          <a:ext cx="0" cy="0"/>
          <a:chOff x="0" y="0"/>
          <a:chExt cx="0" cy="0"/>
        </a:xfrm>
      </p:grpSpPr>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420034" y="1805800"/>
            <a:ext cx="11330226" cy="363386"/>
          </a:xfrm>
        </p:spPr>
        <p:txBody>
          <a:bodyPr>
            <a:normAutofit/>
          </a:bodyPr>
          <a:lstStyle>
            <a:lvl1pPr marL="0" indent="0" algn="ctr">
              <a:lnSpc>
                <a:spcPct val="100000"/>
              </a:lnSpc>
              <a:spcBef>
                <a:spcPts val="0"/>
              </a:spcBef>
              <a:buFont typeface="Arial" panose="020B0604020202020204" pitchFamily="34" charset="0"/>
              <a:buNone/>
              <a:defRPr sz="1600" b="1">
                <a:solidFill>
                  <a:srgbClr val="002A4D"/>
                </a:solidFill>
                <a:latin typeface="Montserrat" panose="02000505000000020004" pitchFamily="2" charset="77"/>
              </a:defRPr>
            </a:lvl1pPr>
          </a:lstStyle>
          <a:p>
            <a:pPr lvl="0"/>
            <a:r>
              <a:rPr lang="en-US"/>
              <a:t>Click to edit Master text styles</a:t>
            </a:r>
          </a:p>
        </p:txBody>
      </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420247" y="2386242"/>
            <a:ext cx="11317060" cy="3471633"/>
          </a:xfrm>
        </p:spPr>
        <p:txBody>
          <a:bodyPr>
            <a:normAutofit/>
          </a:bodyPr>
          <a:lstStyle>
            <a:lvl1pPr marL="0" indent="0">
              <a:buNone/>
              <a:defRPr sz="1600">
                <a:solidFill>
                  <a:schemeClr val="accent1"/>
                </a:solidFill>
              </a:defRPr>
            </a:lvl1pPr>
          </a:lstStyle>
          <a:p>
            <a:endParaRPr lang="en-US"/>
          </a:p>
        </p:txBody>
      </p:sp>
      <p:sp>
        <p:nvSpPr>
          <p:cNvPr id="83" name="Rectangle 82">
            <a:extLst>
              <a:ext uri="{FF2B5EF4-FFF2-40B4-BE49-F238E27FC236}">
                <a16:creationId xmlns:a16="http://schemas.microsoft.com/office/drawing/2014/main" id="{B426383A-E39A-254F-DDBE-0EF594A2FAA9}"/>
              </a:ext>
            </a:extLst>
          </p:cNvPr>
          <p:cNvSpPr/>
          <p:nvPr userDrawn="1"/>
        </p:nvSpPr>
        <p:spPr>
          <a:xfrm>
            <a:off x="12205903" y="-232256"/>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75C7C85-D4FD-9A6F-F7A8-858883CB718B}"/>
              </a:ext>
            </a:extLst>
          </p:cNvPr>
          <p:cNvSpPr/>
          <p:nvPr userDrawn="1"/>
        </p:nvSpPr>
        <p:spPr>
          <a:xfrm>
            <a:off x="0" y="0"/>
            <a:ext cx="12192000" cy="1425038"/>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itle 55">
            <a:extLst>
              <a:ext uri="{FF2B5EF4-FFF2-40B4-BE49-F238E27FC236}">
                <a16:creationId xmlns:a16="http://schemas.microsoft.com/office/drawing/2014/main" id="{E482D688-E990-B7AD-A865-06DBE7C43713}"/>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86" name="Rectangle 85">
            <a:extLst>
              <a:ext uri="{FF2B5EF4-FFF2-40B4-BE49-F238E27FC236}">
                <a16:creationId xmlns:a16="http://schemas.microsoft.com/office/drawing/2014/main" id="{6569BDB2-BEAD-8F6D-109E-5052F6305AA6}"/>
              </a:ext>
            </a:extLst>
          </p:cNvPr>
          <p:cNvSpPr/>
          <p:nvPr userDrawn="1"/>
        </p:nvSpPr>
        <p:spPr>
          <a:xfrm>
            <a:off x="0" y="6082213"/>
            <a:ext cx="12192000" cy="774797"/>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 Placeholder 40">
            <a:extLst>
              <a:ext uri="{FF2B5EF4-FFF2-40B4-BE49-F238E27FC236}">
                <a16:creationId xmlns:a16="http://schemas.microsoft.com/office/drawing/2014/main" id="{17BF1222-B32E-6FA4-C13C-C3267511FAE5}"/>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8" name="Group 87">
            <a:extLst>
              <a:ext uri="{FF2B5EF4-FFF2-40B4-BE49-F238E27FC236}">
                <a16:creationId xmlns:a16="http://schemas.microsoft.com/office/drawing/2014/main" id="{236F1651-27A0-10EC-C994-757CAFAE5133}"/>
              </a:ext>
            </a:extLst>
          </p:cNvPr>
          <p:cNvGrpSpPr/>
          <p:nvPr userDrawn="1"/>
        </p:nvGrpSpPr>
        <p:grpSpPr>
          <a:xfrm>
            <a:off x="10542215" y="6373546"/>
            <a:ext cx="806169" cy="156064"/>
            <a:chOff x="10436933" y="1424045"/>
            <a:chExt cx="3986384" cy="771716"/>
          </a:xfrm>
          <a:solidFill>
            <a:schemeClr val="accent1"/>
          </a:solidFill>
        </p:grpSpPr>
        <p:grpSp>
          <p:nvGrpSpPr>
            <p:cNvPr id="89" name="Group 2">
              <a:extLst>
                <a:ext uri="{FF2B5EF4-FFF2-40B4-BE49-F238E27FC236}">
                  <a16:creationId xmlns:a16="http://schemas.microsoft.com/office/drawing/2014/main" id="{6ECFE83E-C4CA-540C-9B21-3E2AAA4ADFF3}"/>
                </a:ext>
              </a:extLst>
            </p:cNvPr>
            <p:cNvGrpSpPr>
              <a:grpSpLocks noChangeAspect="1"/>
            </p:cNvGrpSpPr>
            <p:nvPr userDrawn="1"/>
          </p:nvGrpSpPr>
          <p:grpSpPr>
            <a:xfrm>
              <a:off x="10436933" y="1424045"/>
              <a:ext cx="852335" cy="771525"/>
              <a:chOff x="0" y="0"/>
              <a:chExt cx="1136447" cy="1028700"/>
            </a:xfrm>
            <a:grpFill/>
          </p:grpSpPr>
          <p:sp>
            <p:nvSpPr>
              <p:cNvPr id="97" name="Freeform 3">
                <a:extLst>
                  <a:ext uri="{FF2B5EF4-FFF2-40B4-BE49-F238E27FC236}">
                    <a16:creationId xmlns:a16="http://schemas.microsoft.com/office/drawing/2014/main" id="{91D80BEA-CCEA-59E1-8CDE-AAA77158F35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8" name="Freeform 4">
                <a:extLst>
                  <a:ext uri="{FF2B5EF4-FFF2-40B4-BE49-F238E27FC236}">
                    <a16:creationId xmlns:a16="http://schemas.microsoft.com/office/drawing/2014/main" id="{70381604-4D17-D9F0-C8EB-BBB2CE50528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9" name="Freeform 5">
                <a:extLst>
                  <a:ext uri="{FF2B5EF4-FFF2-40B4-BE49-F238E27FC236}">
                    <a16:creationId xmlns:a16="http://schemas.microsoft.com/office/drawing/2014/main" id="{D65094B6-0B2B-8B49-3B2E-67277F3ADF6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00" name="Freeform 6">
                <a:extLst>
                  <a:ext uri="{FF2B5EF4-FFF2-40B4-BE49-F238E27FC236}">
                    <a16:creationId xmlns:a16="http://schemas.microsoft.com/office/drawing/2014/main" id="{F5184EC8-05C8-727A-A87D-80D327462AB1}"/>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1" name="Freeform 7">
                <a:extLst>
                  <a:ext uri="{FF2B5EF4-FFF2-40B4-BE49-F238E27FC236}">
                    <a16:creationId xmlns:a16="http://schemas.microsoft.com/office/drawing/2014/main" id="{DC4CA8DD-8AC2-62B3-4B11-910B9351DE5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8">
                <a:extLst>
                  <a:ext uri="{FF2B5EF4-FFF2-40B4-BE49-F238E27FC236}">
                    <a16:creationId xmlns:a16="http://schemas.microsoft.com/office/drawing/2014/main" id="{0ABB9F3C-D93F-5262-3A37-5112FFD0D80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9">
                <a:extLst>
                  <a:ext uri="{FF2B5EF4-FFF2-40B4-BE49-F238E27FC236}">
                    <a16:creationId xmlns:a16="http://schemas.microsoft.com/office/drawing/2014/main" id="{6A62D10A-0B5F-5C5E-7BF3-464C107F78C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4" name="Freeform 10">
                <a:extLst>
                  <a:ext uri="{FF2B5EF4-FFF2-40B4-BE49-F238E27FC236}">
                    <a16:creationId xmlns:a16="http://schemas.microsoft.com/office/drawing/2014/main" id="{BD68F045-53FF-802B-D69E-6BB031F3069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90" name="Group 11">
              <a:extLst>
                <a:ext uri="{FF2B5EF4-FFF2-40B4-BE49-F238E27FC236}">
                  <a16:creationId xmlns:a16="http://schemas.microsoft.com/office/drawing/2014/main" id="{5EC7340C-A1E8-9642-3825-AF18D3C29AF3}"/>
                </a:ext>
              </a:extLst>
            </p:cNvPr>
            <p:cNvGrpSpPr>
              <a:grpSpLocks noChangeAspect="1"/>
            </p:cNvGrpSpPr>
            <p:nvPr userDrawn="1"/>
          </p:nvGrpSpPr>
          <p:grpSpPr>
            <a:xfrm>
              <a:off x="11319520" y="1424226"/>
              <a:ext cx="3103797" cy="771535"/>
              <a:chOff x="0" y="0"/>
              <a:chExt cx="4138397" cy="1028713"/>
            </a:xfrm>
            <a:grpFill/>
          </p:grpSpPr>
          <p:sp>
            <p:nvSpPr>
              <p:cNvPr id="91" name="Freeform 12">
                <a:extLst>
                  <a:ext uri="{FF2B5EF4-FFF2-40B4-BE49-F238E27FC236}">
                    <a16:creationId xmlns:a16="http://schemas.microsoft.com/office/drawing/2014/main" id="{50310B1A-1043-E742-5055-5CA141BAA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2" name="Freeform 13">
                <a:extLst>
                  <a:ext uri="{FF2B5EF4-FFF2-40B4-BE49-F238E27FC236}">
                    <a16:creationId xmlns:a16="http://schemas.microsoft.com/office/drawing/2014/main" id="{6F8D6D2B-338D-A383-4E13-A6B8E68BDBE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3" name="Freeform 14">
                <a:extLst>
                  <a:ext uri="{FF2B5EF4-FFF2-40B4-BE49-F238E27FC236}">
                    <a16:creationId xmlns:a16="http://schemas.microsoft.com/office/drawing/2014/main" id="{9580C3BA-A6FB-4840-2F8D-3A392DFCCA52}"/>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5">
                <a:extLst>
                  <a:ext uri="{FF2B5EF4-FFF2-40B4-BE49-F238E27FC236}">
                    <a16:creationId xmlns:a16="http://schemas.microsoft.com/office/drawing/2014/main" id="{FE0AE821-BEA9-9A41-F219-95FA8DF70ED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5" name="Freeform 16">
                <a:extLst>
                  <a:ext uri="{FF2B5EF4-FFF2-40B4-BE49-F238E27FC236}">
                    <a16:creationId xmlns:a16="http://schemas.microsoft.com/office/drawing/2014/main" id="{4558D57F-5995-D5D4-761A-C27AA997BCF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6" name="Freeform 17">
                <a:extLst>
                  <a:ext uri="{FF2B5EF4-FFF2-40B4-BE49-F238E27FC236}">
                    <a16:creationId xmlns:a16="http://schemas.microsoft.com/office/drawing/2014/main" id="{2AE5A33A-CE54-D2AB-B7DE-19B305296892}"/>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5" name="Google Shape;130;p55">
            <a:extLst>
              <a:ext uri="{FF2B5EF4-FFF2-40B4-BE49-F238E27FC236}">
                <a16:creationId xmlns:a16="http://schemas.microsoft.com/office/drawing/2014/main" id="{EDD532F0-6929-E6CA-4175-254E948C9053}"/>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6" name="Straight Connector 105">
            <a:extLst>
              <a:ext uri="{FF2B5EF4-FFF2-40B4-BE49-F238E27FC236}">
                <a16:creationId xmlns:a16="http://schemas.microsoft.com/office/drawing/2014/main" id="{0FC12F9B-4A6A-2865-6323-A07D53571CB3}"/>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a16="http://schemas.microsoft.com/office/drawing/2014/main" id="{29282BB8-1964-3651-DD45-76BE2859A06A}"/>
              </a:ext>
            </a:extLst>
          </p:cNvPr>
          <p:cNvGrpSpPr/>
          <p:nvPr userDrawn="1"/>
        </p:nvGrpSpPr>
        <p:grpSpPr>
          <a:xfrm>
            <a:off x="-732462" y="6209356"/>
            <a:ext cx="3094963" cy="549631"/>
            <a:chOff x="-732462" y="6209356"/>
            <a:chExt cx="3094963" cy="549631"/>
          </a:xfrm>
          <a:solidFill>
            <a:schemeClr val="accent6"/>
          </a:solidFill>
        </p:grpSpPr>
        <p:sp>
          <p:nvSpPr>
            <p:cNvPr id="109" name="Oval 108">
              <a:extLst>
                <a:ext uri="{FF2B5EF4-FFF2-40B4-BE49-F238E27FC236}">
                  <a16:creationId xmlns:a16="http://schemas.microsoft.com/office/drawing/2014/main" id="{2E25DE47-75C5-C353-BD19-779ADD04C4D1}"/>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9">
              <a:extLst>
                <a:ext uri="{FF2B5EF4-FFF2-40B4-BE49-F238E27FC236}">
                  <a16:creationId xmlns:a16="http://schemas.microsoft.com/office/drawing/2014/main" id="{C68FB215-180B-F788-D417-AEFCB4F8708B}"/>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9">
              <a:extLst>
                <a:ext uri="{FF2B5EF4-FFF2-40B4-BE49-F238E27FC236}">
                  <a16:creationId xmlns:a16="http://schemas.microsoft.com/office/drawing/2014/main" id="{1173643A-17F0-2239-FEEC-29D813DE7A0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0325908-DF6D-6C0E-4416-05649EE7873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9">
              <a:extLst>
                <a:ext uri="{FF2B5EF4-FFF2-40B4-BE49-F238E27FC236}">
                  <a16:creationId xmlns:a16="http://schemas.microsoft.com/office/drawing/2014/main" id="{3100B044-8A97-8F91-E950-DC720211F465}"/>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9">
              <a:extLst>
                <a:ext uri="{FF2B5EF4-FFF2-40B4-BE49-F238E27FC236}">
                  <a16:creationId xmlns:a16="http://schemas.microsoft.com/office/drawing/2014/main" id="{D297D952-1401-429D-211C-D8E45D3BB44F}"/>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D81E4E7-DE62-9370-C048-586CB11823A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ectangle 115">
            <a:extLst>
              <a:ext uri="{FF2B5EF4-FFF2-40B4-BE49-F238E27FC236}">
                <a16:creationId xmlns:a16="http://schemas.microsoft.com/office/drawing/2014/main" id="{B6AF3943-6ADF-4445-5033-7A9B7F62FBCC}"/>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881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Chart_Yellow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687404"/>
            <a:ext cx="11351507" cy="313932"/>
          </a:xfrm>
        </p:spPr>
        <p:txBody>
          <a:bodyPr wrap="square" anchor="b">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Autofit/>
          </a:bodyPr>
          <a:lstStyle>
            <a:lvl1pPr marL="0" indent="0">
              <a:buNone/>
              <a:defRPr sz="1400">
                <a:solidFill>
                  <a:schemeClr val="tx2"/>
                </a:solidFill>
              </a:defRPr>
            </a:lvl1pPr>
          </a:lstStyle>
          <a:p>
            <a:endParaRPr lang="en-US"/>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4" name="Rectangle 3">
            <a:extLst>
              <a:ext uri="{FF2B5EF4-FFF2-40B4-BE49-F238E27FC236}">
                <a16:creationId xmlns:a16="http://schemas.microsoft.com/office/drawing/2014/main" id="{E5E1EAAF-B371-089C-CE8E-91838631DADA}"/>
              </a:ext>
            </a:extLst>
          </p:cNvPr>
          <p:cNvSpPr/>
          <p:nvPr userDrawn="1"/>
        </p:nvSpPr>
        <p:spPr>
          <a:xfrm>
            <a:off x="0" y="6082213"/>
            <a:ext cx="12192000" cy="774797"/>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40">
            <a:extLst>
              <a:ext uri="{FF2B5EF4-FFF2-40B4-BE49-F238E27FC236}">
                <a16:creationId xmlns:a16="http://schemas.microsoft.com/office/drawing/2014/main" id="{8E9650A6-09B8-9D77-3EB7-760D3A65D907}"/>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21" name="Group 20">
            <a:extLst>
              <a:ext uri="{FF2B5EF4-FFF2-40B4-BE49-F238E27FC236}">
                <a16:creationId xmlns:a16="http://schemas.microsoft.com/office/drawing/2014/main" id="{F3A82581-552D-47C0-47F8-94636C12A21C}"/>
              </a:ext>
            </a:extLst>
          </p:cNvPr>
          <p:cNvGrpSpPr/>
          <p:nvPr userDrawn="1"/>
        </p:nvGrpSpPr>
        <p:grpSpPr>
          <a:xfrm>
            <a:off x="-732462" y="6209356"/>
            <a:ext cx="3094963" cy="549631"/>
            <a:chOff x="-732462" y="6209356"/>
            <a:chExt cx="3094963" cy="549631"/>
          </a:xfrm>
          <a:solidFill>
            <a:schemeClr val="accent6"/>
          </a:solidFill>
        </p:grpSpPr>
        <p:sp>
          <p:nvSpPr>
            <p:cNvPr id="24" name="Oval 23">
              <a:extLst>
                <a:ext uri="{FF2B5EF4-FFF2-40B4-BE49-F238E27FC236}">
                  <a16:creationId xmlns:a16="http://schemas.microsoft.com/office/drawing/2014/main" id="{33B97BBE-9F6D-1CEC-5222-F9A0EFE964D3}"/>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AEE8A58-ADD9-3F83-F68C-32F705585A60}"/>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C38022AF-2D4F-F6D6-9D7D-DC931A49B82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A15CE2-45E2-7FDD-A839-FD0A228E00B0}"/>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854F583-9E8E-3F22-AAED-B61FC11AD718}"/>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15C1E884-CB27-D4A6-D5BB-9BC9C013CFF3}"/>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43963FC-D657-F580-25A2-60929AC63E27}"/>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8046E4B-1838-EFD7-6481-14DE164A721D}"/>
              </a:ext>
            </a:extLst>
          </p:cNvPr>
          <p:cNvGrpSpPr/>
          <p:nvPr userDrawn="1"/>
        </p:nvGrpSpPr>
        <p:grpSpPr>
          <a:xfrm>
            <a:off x="10542215" y="6373546"/>
            <a:ext cx="806169" cy="156064"/>
            <a:chOff x="10436933" y="1424045"/>
            <a:chExt cx="3986384" cy="771716"/>
          </a:xfrm>
          <a:solidFill>
            <a:schemeClr val="accent1"/>
          </a:solidFill>
        </p:grpSpPr>
        <p:grpSp>
          <p:nvGrpSpPr>
            <p:cNvPr id="33" name="Group 2">
              <a:extLst>
                <a:ext uri="{FF2B5EF4-FFF2-40B4-BE49-F238E27FC236}">
                  <a16:creationId xmlns:a16="http://schemas.microsoft.com/office/drawing/2014/main" id="{BECB9B0A-C446-5E00-7BD3-26999ECD09D1}"/>
                </a:ext>
              </a:extLst>
            </p:cNvPr>
            <p:cNvGrpSpPr>
              <a:grpSpLocks noChangeAspect="1"/>
            </p:cNvGrpSpPr>
            <p:nvPr userDrawn="1"/>
          </p:nvGrpSpPr>
          <p:grpSpPr>
            <a:xfrm>
              <a:off x="10436933" y="1424045"/>
              <a:ext cx="852335" cy="771525"/>
              <a:chOff x="0" y="0"/>
              <a:chExt cx="1136447" cy="1028700"/>
            </a:xfrm>
            <a:grpFill/>
          </p:grpSpPr>
          <p:sp>
            <p:nvSpPr>
              <p:cNvPr id="42" name="Freeform 3">
                <a:extLst>
                  <a:ext uri="{FF2B5EF4-FFF2-40B4-BE49-F238E27FC236}">
                    <a16:creationId xmlns:a16="http://schemas.microsoft.com/office/drawing/2014/main" id="{61374B88-28FB-949B-A8D0-05EE037E992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43" name="Freeform 4">
                <a:extLst>
                  <a:ext uri="{FF2B5EF4-FFF2-40B4-BE49-F238E27FC236}">
                    <a16:creationId xmlns:a16="http://schemas.microsoft.com/office/drawing/2014/main" id="{2CA6D8D0-A8AA-8C8E-4E24-4314751B88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44" name="Freeform 5">
                <a:extLst>
                  <a:ext uri="{FF2B5EF4-FFF2-40B4-BE49-F238E27FC236}">
                    <a16:creationId xmlns:a16="http://schemas.microsoft.com/office/drawing/2014/main" id="{7F6A8601-8D7E-F7FE-84C9-E81671F22B4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5" name="Freeform 6">
                <a:extLst>
                  <a:ext uri="{FF2B5EF4-FFF2-40B4-BE49-F238E27FC236}">
                    <a16:creationId xmlns:a16="http://schemas.microsoft.com/office/drawing/2014/main" id="{B48EAF98-EBF7-D5FB-5E0E-1B889A9B85D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6" name="Freeform 7">
                <a:extLst>
                  <a:ext uri="{FF2B5EF4-FFF2-40B4-BE49-F238E27FC236}">
                    <a16:creationId xmlns:a16="http://schemas.microsoft.com/office/drawing/2014/main" id="{20B57B04-2B21-869E-ECAE-F4FB116F58C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7" name="Freeform 8">
                <a:extLst>
                  <a:ext uri="{FF2B5EF4-FFF2-40B4-BE49-F238E27FC236}">
                    <a16:creationId xmlns:a16="http://schemas.microsoft.com/office/drawing/2014/main" id="{038727AF-7773-9380-16E6-86ECAFF24E8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4CB8E7EE-D890-DD66-8F2F-B5FAA13AE595}"/>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E2A36E3B-FE1D-1CD5-0E12-6D9134E431C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34" name="Group 11">
              <a:extLst>
                <a:ext uri="{FF2B5EF4-FFF2-40B4-BE49-F238E27FC236}">
                  <a16:creationId xmlns:a16="http://schemas.microsoft.com/office/drawing/2014/main" id="{5DB5DDB1-5A8F-0A7E-75B1-8DC88542EE07}"/>
                </a:ext>
              </a:extLst>
            </p:cNvPr>
            <p:cNvGrpSpPr>
              <a:grpSpLocks noChangeAspect="1"/>
            </p:cNvGrpSpPr>
            <p:nvPr userDrawn="1"/>
          </p:nvGrpSpPr>
          <p:grpSpPr>
            <a:xfrm>
              <a:off x="11319520" y="1424226"/>
              <a:ext cx="3103797" cy="771535"/>
              <a:chOff x="0" y="0"/>
              <a:chExt cx="4138397" cy="1028713"/>
            </a:xfrm>
            <a:grpFill/>
          </p:grpSpPr>
          <p:sp>
            <p:nvSpPr>
              <p:cNvPr id="35" name="Freeform 12">
                <a:extLst>
                  <a:ext uri="{FF2B5EF4-FFF2-40B4-BE49-F238E27FC236}">
                    <a16:creationId xmlns:a16="http://schemas.microsoft.com/office/drawing/2014/main" id="{EF336FF8-3519-7D54-16A3-BB3F0A46901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36" name="Freeform 13">
                <a:extLst>
                  <a:ext uri="{FF2B5EF4-FFF2-40B4-BE49-F238E27FC236}">
                    <a16:creationId xmlns:a16="http://schemas.microsoft.com/office/drawing/2014/main" id="{51EA5CBB-C856-AF8D-2AFC-9516B6BEEC18}"/>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7" name="Freeform 14">
                <a:extLst>
                  <a:ext uri="{FF2B5EF4-FFF2-40B4-BE49-F238E27FC236}">
                    <a16:creationId xmlns:a16="http://schemas.microsoft.com/office/drawing/2014/main" id="{0EC532F3-8715-4F0F-8C3D-C80DF094517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9" name="Freeform 15">
                <a:extLst>
                  <a:ext uri="{FF2B5EF4-FFF2-40B4-BE49-F238E27FC236}">
                    <a16:creationId xmlns:a16="http://schemas.microsoft.com/office/drawing/2014/main" id="{DAA09FF9-F7E4-BB6F-2604-5BA8160FCCF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40" name="Freeform 16">
                <a:extLst>
                  <a:ext uri="{FF2B5EF4-FFF2-40B4-BE49-F238E27FC236}">
                    <a16:creationId xmlns:a16="http://schemas.microsoft.com/office/drawing/2014/main" id="{AA2B4D90-555C-3995-D746-C9665AE6A1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41" name="Freeform 17">
                <a:extLst>
                  <a:ext uri="{FF2B5EF4-FFF2-40B4-BE49-F238E27FC236}">
                    <a16:creationId xmlns:a16="http://schemas.microsoft.com/office/drawing/2014/main" id="{19846DA2-471F-1BC4-0A3D-77FCEFE31AD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501CA107-B70C-D689-15DD-882174886236}"/>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5DDEE6DF-11E5-3838-BE00-866C617AEF70}"/>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DFA8C68A-0930-6C6F-38B5-8A96821EB5B1}"/>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90B98442-63D7-9974-1699-4F64E0B84231}"/>
              </a:ext>
            </a:extLst>
          </p:cNvPr>
          <p:cNvSpPr>
            <a:spLocks noGrp="1"/>
          </p:cNvSpPr>
          <p:nvPr>
            <p:ph type="body" sz="quarter" idx="17"/>
          </p:nvPr>
        </p:nvSpPr>
        <p:spPr>
          <a:xfrm>
            <a:off x="7939611" y="2365958"/>
            <a:ext cx="3832141" cy="3580519"/>
          </a:xfrm>
        </p:spPr>
        <p:txBody>
          <a:bodyPr anchor="ct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770251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 BG_Navy">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bg1"/>
                </a:solidFill>
              </a:defRPr>
            </a:lvl1pPr>
          </a:lstStyle>
          <a:p>
            <a:r>
              <a:rPr lang="en-US"/>
              <a:t>Title Goes Here</a:t>
            </a:r>
          </a:p>
        </p:txBody>
      </p:sp>
      <p:sp>
        <p:nvSpPr>
          <p:cNvPr id="24" name="Picture Placeholder 3">
            <a:extLst>
              <a:ext uri="{FF2B5EF4-FFF2-40B4-BE49-F238E27FC236}">
                <a16:creationId xmlns:a16="http://schemas.microsoft.com/office/drawing/2014/main" id="{F9FDB435-3D4C-C90C-CB93-F9ECD09D976A}"/>
              </a:ext>
            </a:extLst>
          </p:cNvPr>
          <p:cNvSpPr>
            <a:spLocks noGrp="1"/>
          </p:cNvSpPr>
          <p:nvPr>
            <p:ph type="pic" idx="15"/>
          </p:nvPr>
        </p:nvSpPr>
        <p:spPr>
          <a:xfrm>
            <a:off x="1" y="1867807"/>
            <a:ext cx="5173884" cy="4990194"/>
          </a:xfrm>
          <a:prstGeom prst="flowChartDelay">
            <a:avLst/>
          </a:pr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25" name="Group 24">
            <a:extLst>
              <a:ext uri="{FF2B5EF4-FFF2-40B4-BE49-F238E27FC236}">
                <a16:creationId xmlns:a16="http://schemas.microsoft.com/office/drawing/2014/main" id="{D0D5BFAD-8E80-3F05-BAD3-C60A2CBEB656}"/>
              </a:ext>
            </a:extLst>
          </p:cNvPr>
          <p:cNvGrpSpPr/>
          <p:nvPr userDrawn="1"/>
        </p:nvGrpSpPr>
        <p:grpSpPr>
          <a:xfrm>
            <a:off x="10761578" y="437759"/>
            <a:ext cx="1027180" cy="198849"/>
            <a:chOff x="10436933" y="1424045"/>
            <a:chExt cx="3986384" cy="771716"/>
          </a:xfrm>
          <a:solidFill>
            <a:schemeClr val="bg1"/>
          </a:solidFill>
        </p:grpSpPr>
        <p:grpSp>
          <p:nvGrpSpPr>
            <p:cNvPr id="26" name="Group 25">
              <a:extLst>
                <a:ext uri="{FF2B5EF4-FFF2-40B4-BE49-F238E27FC236}">
                  <a16:creationId xmlns:a16="http://schemas.microsoft.com/office/drawing/2014/main" id="{A040442D-4552-43A2-7363-FE5D90F0251A}"/>
                </a:ext>
              </a:extLst>
            </p:cNvPr>
            <p:cNvGrpSpPr>
              <a:grpSpLocks noChangeAspect="1"/>
            </p:cNvGrpSpPr>
            <p:nvPr userDrawn="1"/>
          </p:nvGrpSpPr>
          <p:grpSpPr>
            <a:xfrm>
              <a:off x="10436933" y="1424045"/>
              <a:ext cx="852335" cy="771525"/>
              <a:chOff x="0" y="0"/>
              <a:chExt cx="1136447" cy="1028700"/>
            </a:xfrm>
            <a:grpFill/>
          </p:grpSpPr>
          <p:sp>
            <p:nvSpPr>
              <p:cNvPr id="34" name="Freeform 3">
                <a:extLst>
                  <a:ext uri="{FF2B5EF4-FFF2-40B4-BE49-F238E27FC236}">
                    <a16:creationId xmlns:a16="http://schemas.microsoft.com/office/drawing/2014/main" id="{7958AC6F-D246-1E8E-2E7C-841F64A6A77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5" name="Freeform 4">
                <a:extLst>
                  <a:ext uri="{FF2B5EF4-FFF2-40B4-BE49-F238E27FC236}">
                    <a16:creationId xmlns:a16="http://schemas.microsoft.com/office/drawing/2014/main" id="{CD538AD0-51F9-418D-0EAA-8B85BD16364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6" name="Freeform 5">
                <a:extLst>
                  <a:ext uri="{FF2B5EF4-FFF2-40B4-BE49-F238E27FC236}">
                    <a16:creationId xmlns:a16="http://schemas.microsoft.com/office/drawing/2014/main" id="{02BBB77D-E073-8B3B-B687-2AF9A46C7F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7" name="Freeform 6">
                <a:extLst>
                  <a:ext uri="{FF2B5EF4-FFF2-40B4-BE49-F238E27FC236}">
                    <a16:creationId xmlns:a16="http://schemas.microsoft.com/office/drawing/2014/main" id="{AB7A8951-42C7-1085-FDC3-C7D11967E0CB}"/>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8" name="Freeform 7">
                <a:extLst>
                  <a:ext uri="{FF2B5EF4-FFF2-40B4-BE49-F238E27FC236}">
                    <a16:creationId xmlns:a16="http://schemas.microsoft.com/office/drawing/2014/main" id="{1F07ABB0-943C-FFFF-EF04-B195AEB3B21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9" name="Freeform 8">
                <a:extLst>
                  <a:ext uri="{FF2B5EF4-FFF2-40B4-BE49-F238E27FC236}">
                    <a16:creationId xmlns:a16="http://schemas.microsoft.com/office/drawing/2014/main" id="{D45FA300-3AF1-AC82-7948-683461C99FE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0" name="Freeform 9">
                <a:extLst>
                  <a:ext uri="{FF2B5EF4-FFF2-40B4-BE49-F238E27FC236}">
                    <a16:creationId xmlns:a16="http://schemas.microsoft.com/office/drawing/2014/main" id="{BEC39FC4-2DAC-0B25-F38F-58E1F806E07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1" name="Freeform 10">
                <a:extLst>
                  <a:ext uri="{FF2B5EF4-FFF2-40B4-BE49-F238E27FC236}">
                    <a16:creationId xmlns:a16="http://schemas.microsoft.com/office/drawing/2014/main" id="{0747D324-18E3-C579-9360-CC0DE671BC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7" name="Group 11">
              <a:extLst>
                <a:ext uri="{FF2B5EF4-FFF2-40B4-BE49-F238E27FC236}">
                  <a16:creationId xmlns:a16="http://schemas.microsoft.com/office/drawing/2014/main" id="{15BB773B-2EF1-16F5-A45B-71D696635C9B}"/>
                </a:ext>
              </a:extLst>
            </p:cNvPr>
            <p:cNvGrpSpPr>
              <a:grpSpLocks noChangeAspect="1"/>
            </p:cNvGrpSpPr>
            <p:nvPr userDrawn="1"/>
          </p:nvGrpSpPr>
          <p:grpSpPr>
            <a:xfrm>
              <a:off x="11319520" y="1424226"/>
              <a:ext cx="3103797" cy="771535"/>
              <a:chOff x="0" y="0"/>
              <a:chExt cx="4138397" cy="1028713"/>
            </a:xfrm>
            <a:grpFill/>
          </p:grpSpPr>
          <p:sp>
            <p:nvSpPr>
              <p:cNvPr id="28" name="Freeform 12">
                <a:extLst>
                  <a:ext uri="{FF2B5EF4-FFF2-40B4-BE49-F238E27FC236}">
                    <a16:creationId xmlns:a16="http://schemas.microsoft.com/office/drawing/2014/main" id="{585AF5EA-E932-F98F-9D3A-F989CBFD2D2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9" name="Freeform 13">
                <a:extLst>
                  <a:ext uri="{FF2B5EF4-FFF2-40B4-BE49-F238E27FC236}">
                    <a16:creationId xmlns:a16="http://schemas.microsoft.com/office/drawing/2014/main" id="{4D746072-44CD-A4FA-52D6-51F864AD8C3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0" name="Freeform 14">
                <a:extLst>
                  <a:ext uri="{FF2B5EF4-FFF2-40B4-BE49-F238E27FC236}">
                    <a16:creationId xmlns:a16="http://schemas.microsoft.com/office/drawing/2014/main" id="{BF5B7C8B-E71C-FC3C-16E1-BF61C230A48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1" name="Freeform 15">
                <a:extLst>
                  <a:ext uri="{FF2B5EF4-FFF2-40B4-BE49-F238E27FC236}">
                    <a16:creationId xmlns:a16="http://schemas.microsoft.com/office/drawing/2014/main" id="{E1E53A13-8C2A-7E0E-8CAA-55E4F9A24B4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2" name="Freeform 16">
                <a:extLst>
                  <a:ext uri="{FF2B5EF4-FFF2-40B4-BE49-F238E27FC236}">
                    <a16:creationId xmlns:a16="http://schemas.microsoft.com/office/drawing/2014/main" id="{1E72CCFB-CF1E-DF9A-B7F7-9800AA0A700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3" name="Freeform 17">
                <a:extLst>
                  <a:ext uri="{FF2B5EF4-FFF2-40B4-BE49-F238E27FC236}">
                    <a16:creationId xmlns:a16="http://schemas.microsoft.com/office/drawing/2014/main" id="{81A55983-CB8A-5074-853E-001F50FD8A0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Rectangle 49">
            <a:extLst>
              <a:ext uri="{FF2B5EF4-FFF2-40B4-BE49-F238E27FC236}">
                <a16:creationId xmlns:a16="http://schemas.microsoft.com/office/drawing/2014/main" id="{8FB8C1B4-6DDF-71C2-3AC6-C7FC0CC95F31}"/>
              </a:ext>
            </a:extLst>
          </p:cNvPr>
          <p:cNvSpPr/>
          <p:nvPr userDrawn="1"/>
        </p:nvSpPr>
        <p:spPr>
          <a:xfrm>
            <a:off x="12191999" y="0"/>
            <a:ext cx="107802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8">
            <a:extLst>
              <a:ext uri="{FF2B5EF4-FFF2-40B4-BE49-F238E27FC236}">
                <a16:creationId xmlns:a16="http://schemas.microsoft.com/office/drawing/2014/main" id="{CDCB7010-11C3-B167-99B8-FE18C8101C5C}"/>
              </a:ext>
            </a:extLst>
          </p:cNvPr>
          <p:cNvGrpSpPr/>
          <p:nvPr userDrawn="1"/>
        </p:nvGrpSpPr>
        <p:grpSpPr>
          <a:xfrm>
            <a:off x="7688594" y="5254485"/>
            <a:ext cx="4530962" cy="1001624"/>
            <a:chOff x="9464026" y="0"/>
            <a:chExt cx="23850434" cy="5272428"/>
          </a:xfrm>
        </p:grpSpPr>
        <p:grpSp>
          <p:nvGrpSpPr>
            <p:cNvPr id="19" name="Group 27">
              <a:extLst>
                <a:ext uri="{FF2B5EF4-FFF2-40B4-BE49-F238E27FC236}">
                  <a16:creationId xmlns:a16="http://schemas.microsoft.com/office/drawing/2014/main" id="{4FDBAAF0-A59B-1BB2-B5E8-3CE5A7CE155A}"/>
                </a:ext>
              </a:extLst>
            </p:cNvPr>
            <p:cNvGrpSpPr>
              <a:grpSpLocks noChangeAspect="1"/>
            </p:cNvGrpSpPr>
            <p:nvPr/>
          </p:nvGrpSpPr>
          <p:grpSpPr>
            <a:xfrm>
              <a:off x="14163432" y="3142422"/>
              <a:ext cx="2130070" cy="2129866"/>
              <a:chOff x="0" y="0"/>
              <a:chExt cx="2119363" cy="2119160"/>
            </a:xfrm>
          </p:grpSpPr>
          <p:sp>
            <p:nvSpPr>
              <p:cNvPr id="59" name="Freeform 28">
                <a:extLst>
                  <a:ext uri="{FF2B5EF4-FFF2-40B4-BE49-F238E27FC236}">
                    <a16:creationId xmlns:a16="http://schemas.microsoft.com/office/drawing/2014/main" id="{66589D92-BD01-EABF-7C74-F2952156A3A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0" name="Group 29">
              <a:extLst>
                <a:ext uri="{FF2B5EF4-FFF2-40B4-BE49-F238E27FC236}">
                  <a16:creationId xmlns:a16="http://schemas.microsoft.com/office/drawing/2014/main" id="{FCBD40C6-DB73-9F20-3416-8157583C3343}"/>
                </a:ext>
              </a:extLst>
            </p:cNvPr>
            <p:cNvGrpSpPr>
              <a:grpSpLocks noChangeAspect="1"/>
            </p:cNvGrpSpPr>
            <p:nvPr/>
          </p:nvGrpSpPr>
          <p:grpSpPr>
            <a:xfrm>
              <a:off x="9464026" y="0"/>
              <a:ext cx="7784824" cy="2129994"/>
              <a:chOff x="0" y="0"/>
              <a:chExt cx="7745692" cy="2119287"/>
            </a:xfrm>
          </p:grpSpPr>
          <p:sp>
            <p:nvSpPr>
              <p:cNvPr id="58" name="Freeform 30">
                <a:extLst>
                  <a:ext uri="{FF2B5EF4-FFF2-40B4-BE49-F238E27FC236}">
                    <a16:creationId xmlns:a16="http://schemas.microsoft.com/office/drawing/2014/main" id="{B69C7D79-FED1-D3E9-7F34-53256E20C52B}"/>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1" name="Group 31">
              <a:extLst>
                <a:ext uri="{FF2B5EF4-FFF2-40B4-BE49-F238E27FC236}">
                  <a16:creationId xmlns:a16="http://schemas.microsoft.com/office/drawing/2014/main" id="{5F1C5BC4-A44A-5489-25A6-C24D54F8D75E}"/>
                </a:ext>
              </a:extLst>
            </p:cNvPr>
            <p:cNvGrpSpPr>
              <a:grpSpLocks noChangeAspect="1"/>
            </p:cNvGrpSpPr>
            <p:nvPr/>
          </p:nvGrpSpPr>
          <p:grpSpPr>
            <a:xfrm>
              <a:off x="17990779" y="0"/>
              <a:ext cx="2130058" cy="2129853"/>
              <a:chOff x="0" y="0"/>
              <a:chExt cx="2119351" cy="2119147"/>
            </a:xfrm>
          </p:grpSpPr>
          <p:sp>
            <p:nvSpPr>
              <p:cNvPr id="57" name="Freeform 32">
                <a:extLst>
                  <a:ext uri="{FF2B5EF4-FFF2-40B4-BE49-F238E27FC236}">
                    <a16:creationId xmlns:a16="http://schemas.microsoft.com/office/drawing/2014/main" id="{F33D5D71-8B3D-BE9F-3FA6-9CDD583DECB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2" name="Group 33">
              <a:extLst>
                <a:ext uri="{FF2B5EF4-FFF2-40B4-BE49-F238E27FC236}">
                  <a16:creationId xmlns:a16="http://schemas.microsoft.com/office/drawing/2014/main" id="{BE7EB888-C66F-07F3-9C93-ED75A1A6C009}"/>
                </a:ext>
              </a:extLst>
            </p:cNvPr>
            <p:cNvGrpSpPr>
              <a:grpSpLocks noChangeAspect="1"/>
            </p:cNvGrpSpPr>
            <p:nvPr/>
          </p:nvGrpSpPr>
          <p:grpSpPr>
            <a:xfrm>
              <a:off x="17011180" y="3142434"/>
              <a:ext cx="6754079" cy="2129994"/>
              <a:chOff x="0" y="0"/>
              <a:chExt cx="6720129" cy="2119287"/>
            </a:xfrm>
          </p:grpSpPr>
          <p:sp>
            <p:nvSpPr>
              <p:cNvPr id="56" name="Freeform 34">
                <a:extLst>
                  <a:ext uri="{FF2B5EF4-FFF2-40B4-BE49-F238E27FC236}">
                    <a16:creationId xmlns:a16="http://schemas.microsoft.com/office/drawing/2014/main" id="{2884FFF2-ACF5-13B9-8924-D9578D36234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3" name="Group 35">
              <a:extLst>
                <a:ext uri="{FF2B5EF4-FFF2-40B4-BE49-F238E27FC236}">
                  <a16:creationId xmlns:a16="http://schemas.microsoft.com/office/drawing/2014/main" id="{E20BD5F4-F4AD-A487-BE6B-6314D537A74A}"/>
                </a:ext>
              </a:extLst>
            </p:cNvPr>
            <p:cNvGrpSpPr>
              <a:grpSpLocks noChangeAspect="1"/>
            </p:cNvGrpSpPr>
            <p:nvPr/>
          </p:nvGrpSpPr>
          <p:grpSpPr>
            <a:xfrm>
              <a:off x="24482976" y="3142422"/>
              <a:ext cx="2130070" cy="2129866"/>
              <a:chOff x="0" y="0"/>
              <a:chExt cx="2119363" cy="2119160"/>
            </a:xfrm>
          </p:grpSpPr>
          <p:sp>
            <p:nvSpPr>
              <p:cNvPr id="55" name="Freeform 36">
                <a:extLst>
                  <a:ext uri="{FF2B5EF4-FFF2-40B4-BE49-F238E27FC236}">
                    <a16:creationId xmlns:a16="http://schemas.microsoft.com/office/drawing/2014/main" id="{33847105-2B75-2048-5424-ED5E16BC33C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1" name="Group 37">
              <a:extLst>
                <a:ext uri="{FF2B5EF4-FFF2-40B4-BE49-F238E27FC236}">
                  <a16:creationId xmlns:a16="http://schemas.microsoft.com/office/drawing/2014/main" id="{C643A7DB-A7D9-DAB8-D06A-43EB009159FB}"/>
                </a:ext>
              </a:extLst>
            </p:cNvPr>
            <p:cNvGrpSpPr>
              <a:grpSpLocks noChangeAspect="1"/>
            </p:cNvGrpSpPr>
            <p:nvPr/>
          </p:nvGrpSpPr>
          <p:grpSpPr>
            <a:xfrm>
              <a:off x="20862753" y="0"/>
              <a:ext cx="12451707" cy="2129994"/>
              <a:chOff x="0" y="0"/>
              <a:chExt cx="12389117" cy="2119287"/>
            </a:xfrm>
          </p:grpSpPr>
          <p:sp>
            <p:nvSpPr>
              <p:cNvPr id="54" name="Freeform 38">
                <a:extLst>
                  <a:ext uri="{FF2B5EF4-FFF2-40B4-BE49-F238E27FC236}">
                    <a16:creationId xmlns:a16="http://schemas.microsoft.com/office/drawing/2014/main" id="{2DA398EB-5813-9DB2-A568-FE767B451D48}"/>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2" name="Group 39">
              <a:extLst>
                <a:ext uri="{FF2B5EF4-FFF2-40B4-BE49-F238E27FC236}">
                  <a16:creationId xmlns:a16="http://schemas.microsoft.com/office/drawing/2014/main" id="{C0B068A8-5A31-B136-55FA-ACC249986683}"/>
                </a:ext>
              </a:extLst>
            </p:cNvPr>
            <p:cNvGrpSpPr>
              <a:grpSpLocks noChangeAspect="1"/>
            </p:cNvGrpSpPr>
            <p:nvPr/>
          </p:nvGrpSpPr>
          <p:grpSpPr>
            <a:xfrm>
              <a:off x="27330749" y="3142422"/>
              <a:ext cx="5983711" cy="2129994"/>
              <a:chOff x="0" y="0"/>
              <a:chExt cx="5953633" cy="2119287"/>
            </a:xfrm>
          </p:grpSpPr>
          <p:sp>
            <p:nvSpPr>
              <p:cNvPr id="53" name="Freeform 40">
                <a:extLst>
                  <a:ext uri="{FF2B5EF4-FFF2-40B4-BE49-F238E27FC236}">
                    <a16:creationId xmlns:a16="http://schemas.microsoft.com/office/drawing/2014/main" id="{F9201745-FF5E-3ACD-F208-1A7583005B7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1711001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and Chart_Yellow 3">
    <p:spTree>
      <p:nvGrpSpPr>
        <p:cNvPr id="1" name=""/>
        <p:cNvGrpSpPr/>
        <p:nvPr/>
      </p:nvGrpSpPr>
      <p:grpSpPr>
        <a:xfrm>
          <a:off x="0" y="0"/>
          <a:ext cx="0" cy="0"/>
          <a:chOff x="0" y="0"/>
          <a:chExt cx="0" cy="0"/>
        </a:xfrm>
      </p:grpSpPr>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3"/>
            <a:ext cx="3560579" cy="4288337"/>
          </a:xfrm>
        </p:spPr>
        <p:txBody>
          <a:bodyPr>
            <a:noAutofit/>
          </a:bodyPr>
          <a:lstStyle>
            <a:lvl1pPr marL="0" indent="0">
              <a:buNone/>
              <a:defRPr sz="1600">
                <a:solidFill>
                  <a:schemeClr val="accent1"/>
                </a:solidFill>
              </a:defRPr>
            </a:lvl1pPr>
          </a:lstStyle>
          <a:p>
            <a:endParaRPr lang="en-US"/>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B8F43B-1FCF-4FD5-61FE-F5EE629BFECC}"/>
              </a:ext>
            </a:extLst>
          </p:cNvPr>
          <p:cNvGrpSpPr/>
          <p:nvPr userDrawn="1"/>
        </p:nvGrpSpPr>
        <p:grpSpPr>
          <a:xfrm rot="10800000" flipV="1">
            <a:off x="10157710" y="148454"/>
            <a:ext cx="3094963" cy="551339"/>
            <a:chOff x="-732462" y="6209356"/>
            <a:chExt cx="3094963" cy="549631"/>
          </a:xfrm>
          <a:solidFill>
            <a:schemeClr val="accent6"/>
          </a:solidFill>
        </p:grpSpPr>
        <p:sp>
          <p:nvSpPr>
            <p:cNvPr id="6" name="Oval 5">
              <a:extLst>
                <a:ext uri="{FF2B5EF4-FFF2-40B4-BE49-F238E27FC236}">
                  <a16:creationId xmlns:a16="http://schemas.microsoft.com/office/drawing/2014/main" id="{F61D50D7-8310-88A4-4F4E-13A2A66FD302}"/>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19">
              <a:extLst>
                <a:ext uri="{FF2B5EF4-FFF2-40B4-BE49-F238E27FC236}">
                  <a16:creationId xmlns:a16="http://schemas.microsoft.com/office/drawing/2014/main" id="{CE6C88BB-2360-4884-6B6A-8377FD3F2526}"/>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5DD071F-FA1E-50FC-8037-49D1807E2072}"/>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02AEEA-D4CF-278D-38CE-A218C9B37BB7}"/>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2F510F24-2C5B-153E-98B4-34CA5FC23D0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A7D9CF3B-7024-CD03-39EB-1C7A16FFD38E}"/>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E225505-636F-5B2D-3DBE-D98D13E22769}"/>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6C57F36-5785-8718-EF1D-39B3CBA84E60}"/>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3B5A47F-FCC8-A3EF-EE47-49B66440CB3E}"/>
              </a:ext>
            </a:extLst>
          </p:cNvPr>
          <p:cNvGrpSpPr/>
          <p:nvPr userDrawn="1"/>
        </p:nvGrpSpPr>
        <p:grpSpPr>
          <a:xfrm>
            <a:off x="10542215" y="6542928"/>
            <a:ext cx="806169" cy="156064"/>
            <a:chOff x="10436933" y="1424045"/>
            <a:chExt cx="3986384" cy="771716"/>
          </a:xfrm>
        </p:grpSpPr>
        <p:grpSp>
          <p:nvGrpSpPr>
            <p:cNvPr id="32" name="Group 2">
              <a:extLst>
                <a:ext uri="{FF2B5EF4-FFF2-40B4-BE49-F238E27FC236}">
                  <a16:creationId xmlns:a16="http://schemas.microsoft.com/office/drawing/2014/main" id="{DFC37F44-E8E2-A062-C9B5-44922778D1A4}"/>
                </a:ext>
              </a:extLst>
            </p:cNvPr>
            <p:cNvGrpSpPr>
              <a:grpSpLocks noChangeAspect="1"/>
            </p:cNvGrpSpPr>
            <p:nvPr userDrawn="1"/>
          </p:nvGrpSpPr>
          <p:grpSpPr>
            <a:xfrm>
              <a:off x="10436933" y="1424045"/>
              <a:ext cx="852335" cy="771525"/>
              <a:chOff x="0" y="0"/>
              <a:chExt cx="1136447" cy="1028700"/>
            </a:xfrm>
          </p:grpSpPr>
          <p:sp>
            <p:nvSpPr>
              <p:cNvPr id="60" name="Freeform 3">
                <a:extLst>
                  <a:ext uri="{FF2B5EF4-FFF2-40B4-BE49-F238E27FC236}">
                    <a16:creationId xmlns:a16="http://schemas.microsoft.com/office/drawing/2014/main" id="{C8F870FD-4321-1CBC-B0FE-CFE906A8973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2" name="Freeform 4">
                <a:extLst>
                  <a:ext uri="{FF2B5EF4-FFF2-40B4-BE49-F238E27FC236}">
                    <a16:creationId xmlns:a16="http://schemas.microsoft.com/office/drawing/2014/main" id="{15B29D34-5631-614B-A02D-F79B324797A5}"/>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3" name="Freeform 5">
                <a:extLst>
                  <a:ext uri="{FF2B5EF4-FFF2-40B4-BE49-F238E27FC236}">
                    <a16:creationId xmlns:a16="http://schemas.microsoft.com/office/drawing/2014/main" id="{AE20CFB8-5BC6-47EB-1B97-E1B961FD67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4" name="Freeform 6">
                <a:extLst>
                  <a:ext uri="{FF2B5EF4-FFF2-40B4-BE49-F238E27FC236}">
                    <a16:creationId xmlns:a16="http://schemas.microsoft.com/office/drawing/2014/main" id="{3DA05FD0-C239-F100-E59A-A110B0EBCDD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5" name="Freeform 7">
                <a:extLst>
                  <a:ext uri="{FF2B5EF4-FFF2-40B4-BE49-F238E27FC236}">
                    <a16:creationId xmlns:a16="http://schemas.microsoft.com/office/drawing/2014/main" id="{7F9D287E-262E-B4F3-852F-12FEB4318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6" name="Freeform 8">
                <a:extLst>
                  <a:ext uri="{FF2B5EF4-FFF2-40B4-BE49-F238E27FC236}">
                    <a16:creationId xmlns:a16="http://schemas.microsoft.com/office/drawing/2014/main" id="{441D2743-2ACD-286F-7BAE-B34A5951F27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7" name="Freeform 9">
                <a:extLst>
                  <a:ext uri="{FF2B5EF4-FFF2-40B4-BE49-F238E27FC236}">
                    <a16:creationId xmlns:a16="http://schemas.microsoft.com/office/drawing/2014/main" id="{1FA9690F-1206-C56D-BA20-B9B546ABC16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8" name="Freeform 10">
                <a:extLst>
                  <a:ext uri="{FF2B5EF4-FFF2-40B4-BE49-F238E27FC236}">
                    <a16:creationId xmlns:a16="http://schemas.microsoft.com/office/drawing/2014/main" id="{571E09B1-4AF3-DEB4-963D-A9E6015B34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3" name="Group 11">
              <a:extLst>
                <a:ext uri="{FF2B5EF4-FFF2-40B4-BE49-F238E27FC236}">
                  <a16:creationId xmlns:a16="http://schemas.microsoft.com/office/drawing/2014/main" id="{36856885-C0EA-0A68-84C6-066B6C4DBF1E}"/>
                </a:ext>
              </a:extLst>
            </p:cNvPr>
            <p:cNvGrpSpPr>
              <a:grpSpLocks noChangeAspect="1"/>
            </p:cNvGrpSpPr>
            <p:nvPr userDrawn="1"/>
          </p:nvGrpSpPr>
          <p:grpSpPr>
            <a:xfrm>
              <a:off x="11319520" y="1424226"/>
              <a:ext cx="3103797" cy="771535"/>
              <a:chOff x="0" y="0"/>
              <a:chExt cx="4138397" cy="1028713"/>
            </a:xfrm>
          </p:grpSpPr>
          <p:sp>
            <p:nvSpPr>
              <p:cNvPr id="34" name="Freeform 12">
                <a:extLst>
                  <a:ext uri="{FF2B5EF4-FFF2-40B4-BE49-F238E27FC236}">
                    <a16:creationId xmlns:a16="http://schemas.microsoft.com/office/drawing/2014/main" id="{F64AA348-8CE1-58EA-975A-6869F7FFDE8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5" name="Freeform 13">
                <a:extLst>
                  <a:ext uri="{FF2B5EF4-FFF2-40B4-BE49-F238E27FC236}">
                    <a16:creationId xmlns:a16="http://schemas.microsoft.com/office/drawing/2014/main" id="{75CC93A8-338C-92A8-B695-FC2C55596470}"/>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6" name="Freeform 14">
                <a:extLst>
                  <a:ext uri="{FF2B5EF4-FFF2-40B4-BE49-F238E27FC236}">
                    <a16:creationId xmlns:a16="http://schemas.microsoft.com/office/drawing/2014/main" id="{A9BF58E9-F8F7-A327-A702-ADAF806CF9C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7" name="Freeform 15">
                <a:extLst>
                  <a:ext uri="{FF2B5EF4-FFF2-40B4-BE49-F238E27FC236}">
                    <a16:creationId xmlns:a16="http://schemas.microsoft.com/office/drawing/2014/main" id="{D96AFFA0-B648-40B6-BC86-832D8C2AFC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6">
                <a:extLst>
                  <a:ext uri="{FF2B5EF4-FFF2-40B4-BE49-F238E27FC236}">
                    <a16:creationId xmlns:a16="http://schemas.microsoft.com/office/drawing/2014/main" id="{E7B73A2F-028D-CAA7-9EB5-56607307045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7" name="Freeform 17">
                <a:extLst>
                  <a:ext uri="{FF2B5EF4-FFF2-40B4-BE49-F238E27FC236}">
                    <a16:creationId xmlns:a16="http://schemas.microsoft.com/office/drawing/2014/main" id="{372A9B2F-77F9-F744-DA71-2ECB32F769D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69" name="Google Shape;130;p55">
            <a:extLst>
              <a:ext uri="{FF2B5EF4-FFF2-40B4-BE49-F238E27FC236}">
                <a16:creationId xmlns:a16="http://schemas.microsoft.com/office/drawing/2014/main" id="{ACA72B7F-8E9D-4366-6D12-B6341C203679}"/>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0" name="Straight Connector 69">
            <a:extLst>
              <a:ext uri="{FF2B5EF4-FFF2-40B4-BE49-F238E27FC236}">
                <a16:creationId xmlns:a16="http://schemas.microsoft.com/office/drawing/2014/main" id="{5526C7DB-186A-34A1-7847-119D7C526E8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1" name="Text Placeholder 40">
            <a:extLst>
              <a:ext uri="{FF2B5EF4-FFF2-40B4-BE49-F238E27FC236}">
                <a16:creationId xmlns:a16="http://schemas.microsoft.com/office/drawing/2014/main" id="{917411B4-7E77-3B88-C71E-FBC1C3C20940}"/>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3" name="Text Placeholder 5">
            <a:extLst>
              <a:ext uri="{FF2B5EF4-FFF2-40B4-BE49-F238E27FC236}">
                <a16:creationId xmlns:a16="http://schemas.microsoft.com/office/drawing/2014/main" id="{EA4E430C-BEB2-3C0C-E1B1-E7CA4FB2212C}"/>
              </a:ext>
            </a:extLst>
          </p:cNvPr>
          <p:cNvSpPr>
            <a:spLocks noGrp="1"/>
          </p:cNvSpPr>
          <p:nvPr>
            <p:ph type="body" sz="quarter" idx="18"/>
          </p:nvPr>
        </p:nvSpPr>
        <p:spPr>
          <a:xfrm>
            <a:off x="464709" y="1819674"/>
            <a:ext cx="7411805"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131371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 w/pictures_Yellow">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6287196" y="1864107"/>
            <a:ext cx="5237996" cy="4210862"/>
          </a:xfrm>
          <a:prstGeom prst="roundRect">
            <a:avLst/>
          </a:prstGeom>
          <a:solidFill>
            <a:schemeClr val="bg1"/>
          </a:solidFill>
          <a:ln w="50800">
            <a:solidFill>
              <a:schemeClr val="accent6"/>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2" name="Rectangle 1">
            <a:extLst>
              <a:ext uri="{FF2B5EF4-FFF2-40B4-BE49-F238E27FC236}">
                <a16:creationId xmlns:a16="http://schemas.microsoft.com/office/drawing/2014/main" id="{B02F1CF5-7DAB-FA21-119C-1076EBC75FCA}"/>
              </a:ext>
            </a:extLst>
          </p:cNvPr>
          <p:cNvSpPr/>
          <p:nvPr userDrawn="1"/>
        </p:nvSpPr>
        <p:spPr>
          <a:xfrm>
            <a:off x="0" y="0"/>
            <a:ext cx="12192000" cy="1425038"/>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5">
            <a:extLst>
              <a:ext uri="{FF2B5EF4-FFF2-40B4-BE49-F238E27FC236}">
                <a16:creationId xmlns:a16="http://schemas.microsoft.com/office/drawing/2014/main" id="{32DE7834-549F-D605-2085-9583BFD936D5}"/>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25" name="Group 24">
            <a:extLst>
              <a:ext uri="{FF2B5EF4-FFF2-40B4-BE49-F238E27FC236}">
                <a16:creationId xmlns:a16="http://schemas.microsoft.com/office/drawing/2014/main" id="{223486D7-5DC3-899F-A9B9-D0A6CBB905AE}"/>
              </a:ext>
            </a:extLst>
          </p:cNvPr>
          <p:cNvGrpSpPr/>
          <p:nvPr userDrawn="1"/>
        </p:nvGrpSpPr>
        <p:grpSpPr>
          <a:xfrm rot="10800000" flipV="1">
            <a:off x="10157710" y="148454"/>
            <a:ext cx="3094963" cy="551339"/>
            <a:chOff x="-732462" y="6209356"/>
            <a:chExt cx="3094963" cy="549631"/>
          </a:xfrm>
          <a:solidFill>
            <a:schemeClr val="accent6"/>
          </a:solidFill>
        </p:grpSpPr>
        <p:sp>
          <p:nvSpPr>
            <p:cNvPr id="27" name="Oval 26">
              <a:extLst>
                <a:ext uri="{FF2B5EF4-FFF2-40B4-BE49-F238E27FC236}">
                  <a16:creationId xmlns:a16="http://schemas.microsoft.com/office/drawing/2014/main" id="{07518E4C-F66A-22DA-085C-6A0BECF99ABB}"/>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6D3024B5-83E2-B87A-3C88-109938D32B81}"/>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DD5BE388-E48B-EDEA-CE06-A1DB05B22B2F}"/>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9DAE58-66BA-67D1-BDD9-D33F80DFBCDD}"/>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9">
              <a:extLst>
                <a:ext uri="{FF2B5EF4-FFF2-40B4-BE49-F238E27FC236}">
                  <a16:creationId xmlns:a16="http://schemas.microsoft.com/office/drawing/2014/main" id="{05113404-A597-39EB-54F6-00D5F61857B0}"/>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19">
              <a:extLst>
                <a:ext uri="{FF2B5EF4-FFF2-40B4-BE49-F238E27FC236}">
                  <a16:creationId xmlns:a16="http://schemas.microsoft.com/office/drawing/2014/main" id="{8CAC13BF-7014-CD30-6B98-A7EE9CE50E36}"/>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2FF8EAD-302F-947F-4177-53504B1EF46B}"/>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49548BCB-6701-306B-4E02-ABB2CF0639CC}"/>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3A4CFB5-1A7E-9BF5-01C6-53EBB3E5E54C}"/>
              </a:ext>
            </a:extLst>
          </p:cNvPr>
          <p:cNvGrpSpPr/>
          <p:nvPr userDrawn="1"/>
        </p:nvGrpSpPr>
        <p:grpSpPr>
          <a:xfrm>
            <a:off x="10542215" y="6542928"/>
            <a:ext cx="806169" cy="156064"/>
            <a:chOff x="10436933" y="1424045"/>
            <a:chExt cx="3986384" cy="771716"/>
          </a:xfrm>
        </p:grpSpPr>
        <p:grpSp>
          <p:nvGrpSpPr>
            <p:cNvPr id="36" name="Group 2">
              <a:extLst>
                <a:ext uri="{FF2B5EF4-FFF2-40B4-BE49-F238E27FC236}">
                  <a16:creationId xmlns:a16="http://schemas.microsoft.com/office/drawing/2014/main" id="{9F37DAD5-FEA5-58F1-39EE-BA4CDFC4F790}"/>
                </a:ext>
              </a:extLst>
            </p:cNvPr>
            <p:cNvGrpSpPr>
              <a:grpSpLocks noChangeAspect="1"/>
            </p:cNvGrpSpPr>
            <p:nvPr userDrawn="1"/>
          </p:nvGrpSpPr>
          <p:grpSpPr>
            <a:xfrm>
              <a:off x="10436933" y="1424045"/>
              <a:ext cx="852335" cy="771525"/>
              <a:chOff x="0" y="0"/>
              <a:chExt cx="1136447" cy="1028700"/>
            </a:xfrm>
          </p:grpSpPr>
          <p:sp>
            <p:nvSpPr>
              <p:cNvPr id="64" name="Freeform 3">
                <a:extLst>
                  <a:ext uri="{FF2B5EF4-FFF2-40B4-BE49-F238E27FC236}">
                    <a16:creationId xmlns:a16="http://schemas.microsoft.com/office/drawing/2014/main" id="{C1C177B4-6AEA-246E-6DDB-A5E795E11FD2}"/>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5" name="Freeform 4">
                <a:extLst>
                  <a:ext uri="{FF2B5EF4-FFF2-40B4-BE49-F238E27FC236}">
                    <a16:creationId xmlns:a16="http://schemas.microsoft.com/office/drawing/2014/main" id="{6BB76272-B786-0E9E-6790-F27FE3532B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6" name="Freeform 5">
                <a:extLst>
                  <a:ext uri="{FF2B5EF4-FFF2-40B4-BE49-F238E27FC236}">
                    <a16:creationId xmlns:a16="http://schemas.microsoft.com/office/drawing/2014/main" id="{DCAA9376-0FD0-DBEB-A152-2FA071C7C30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7" name="Freeform 6">
                <a:extLst>
                  <a:ext uri="{FF2B5EF4-FFF2-40B4-BE49-F238E27FC236}">
                    <a16:creationId xmlns:a16="http://schemas.microsoft.com/office/drawing/2014/main" id="{0A977ECA-1E5E-B8E7-3B39-10166CE72B3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8" name="Freeform 7">
                <a:extLst>
                  <a:ext uri="{FF2B5EF4-FFF2-40B4-BE49-F238E27FC236}">
                    <a16:creationId xmlns:a16="http://schemas.microsoft.com/office/drawing/2014/main" id="{9DB3FEF2-C8A7-A1AD-BA9B-8E44E045A62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9" name="Freeform 8">
                <a:extLst>
                  <a:ext uri="{FF2B5EF4-FFF2-40B4-BE49-F238E27FC236}">
                    <a16:creationId xmlns:a16="http://schemas.microsoft.com/office/drawing/2014/main" id="{363480D6-3008-2FE8-6810-396E150D7FE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0" name="Freeform 9">
                <a:extLst>
                  <a:ext uri="{FF2B5EF4-FFF2-40B4-BE49-F238E27FC236}">
                    <a16:creationId xmlns:a16="http://schemas.microsoft.com/office/drawing/2014/main" id="{79AE6209-8289-5235-00EA-0DFF4A8A449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1" name="Freeform 10">
                <a:extLst>
                  <a:ext uri="{FF2B5EF4-FFF2-40B4-BE49-F238E27FC236}">
                    <a16:creationId xmlns:a16="http://schemas.microsoft.com/office/drawing/2014/main" id="{F4BBC4D2-3021-6668-B439-18983374060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7" name="Group 11">
              <a:extLst>
                <a:ext uri="{FF2B5EF4-FFF2-40B4-BE49-F238E27FC236}">
                  <a16:creationId xmlns:a16="http://schemas.microsoft.com/office/drawing/2014/main" id="{09DC280F-690F-1424-A5B3-F855FC8CDC5B}"/>
                </a:ext>
              </a:extLst>
            </p:cNvPr>
            <p:cNvGrpSpPr>
              <a:grpSpLocks noChangeAspect="1"/>
            </p:cNvGrpSpPr>
            <p:nvPr userDrawn="1"/>
          </p:nvGrpSpPr>
          <p:grpSpPr>
            <a:xfrm>
              <a:off x="11319520" y="1424226"/>
              <a:ext cx="3103797" cy="771535"/>
              <a:chOff x="0" y="0"/>
              <a:chExt cx="4138397" cy="1028713"/>
            </a:xfrm>
          </p:grpSpPr>
          <p:sp>
            <p:nvSpPr>
              <p:cNvPr id="38" name="Freeform 12">
                <a:extLst>
                  <a:ext uri="{FF2B5EF4-FFF2-40B4-BE49-F238E27FC236}">
                    <a16:creationId xmlns:a16="http://schemas.microsoft.com/office/drawing/2014/main" id="{D20F9D11-5E38-C2AC-51AD-D9239AFF4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9" name="Freeform 13">
                <a:extLst>
                  <a:ext uri="{FF2B5EF4-FFF2-40B4-BE49-F238E27FC236}">
                    <a16:creationId xmlns:a16="http://schemas.microsoft.com/office/drawing/2014/main" id="{E555F1C3-9003-F750-4DDB-8258103858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ED3E2BE8-3C99-EA86-77C7-9C9E038293CD}"/>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3C70DFBB-570C-69B7-8F23-36AA4820E9A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0" name="Freeform 16">
                <a:extLst>
                  <a:ext uri="{FF2B5EF4-FFF2-40B4-BE49-F238E27FC236}">
                    <a16:creationId xmlns:a16="http://schemas.microsoft.com/office/drawing/2014/main" id="{E1AC64A8-F425-5501-9B5C-4E7C51FF1E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3" name="Freeform 17">
                <a:extLst>
                  <a:ext uri="{FF2B5EF4-FFF2-40B4-BE49-F238E27FC236}">
                    <a16:creationId xmlns:a16="http://schemas.microsoft.com/office/drawing/2014/main" id="{B1BA47FC-8809-58EA-AB96-D7EAE00DA51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2" name="Google Shape;130;p55">
            <a:extLst>
              <a:ext uri="{FF2B5EF4-FFF2-40B4-BE49-F238E27FC236}">
                <a16:creationId xmlns:a16="http://schemas.microsoft.com/office/drawing/2014/main" id="{3D6B56E8-98B0-AB59-86AA-2FE65A91807D}"/>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3" name="Straight Connector 72">
            <a:extLst>
              <a:ext uri="{FF2B5EF4-FFF2-40B4-BE49-F238E27FC236}">
                <a16:creationId xmlns:a16="http://schemas.microsoft.com/office/drawing/2014/main" id="{745B7F1C-90DB-2382-DCEC-5F22FA327AF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4" name="Text Placeholder 40">
            <a:extLst>
              <a:ext uri="{FF2B5EF4-FFF2-40B4-BE49-F238E27FC236}">
                <a16:creationId xmlns:a16="http://schemas.microsoft.com/office/drawing/2014/main" id="{8C4E2275-2B4A-8943-379F-267795A3803F}"/>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7" name="Text Placeholder 5">
            <a:extLst>
              <a:ext uri="{FF2B5EF4-FFF2-40B4-BE49-F238E27FC236}">
                <a16:creationId xmlns:a16="http://schemas.microsoft.com/office/drawing/2014/main" id="{16111E20-D87B-981B-363F-3458900B6E30}"/>
              </a:ext>
            </a:extLst>
          </p:cNvPr>
          <p:cNvSpPr>
            <a:spLocks noGrp="1"/>
          </p:cNvSpPr>
          <p:nvPr>
            <p:ph type="body" sz="quarter" idx="18"/>
          </p:nvPr>
        </p:nvSpPr>
        <p:spPr>
          <a:xfrm>
            <a:off x="464710" y="1819674"/>
            <a:ext cx="4907392"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476571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Text and 1 Picture_Yellow">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76CCFCA-B04E-B04C-0591-32B53017F518}"/>
              </a:ext>
            </a:extLst>
          </p:cNvPr>
          <p:cNvSpPr/>
          <p:nvPr userDrawn="1"/>
        </p:nvSpPr>
        <p:spPr>
          <a:xfrm>
            <a:off x="0" y="0"/>
            <a:ext cx="12191997" cy="6858000"/>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13932"/>
          </a:xfrm>
        </p:spPr>
        <p:txBody>
          <a:bodyPr wrap="square">
            <a:spAutoFit/>
          </a:bodyPr>
          <a:lstStyle>
            <a:lvl1pPr marL="0" indent="0" algn="l">
              <a:buNone/>
              <a:defRPr sz="16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896797" y="-106400"/>
            <a:ext cx="6430242" cy="4365883"/>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4805791" cy="424732"/>
          </a:xfrm>
        </p:spPr>
        <p:txBody>
          <a:bodyPr wrap="square">
            <a:spAutoFit/>
          </a:bodyPr>
          <a:lstStyle>
            <a:lvl1pPr algn="l">
              <a:defRPr sz="2400">
                <a:solidFill>
                  <a:schemeClr val="accent1"/>
                </a:solidFill>
              </a:defRPr>
            </a:lvl1pPr>
          </a:lstStyle>
          <a:p>
            <a:r>
              <a:rPr lang="en-US"/>
              <a:t>Slide Title Goes Here</a:t>
            </a:r>
          </a:p>
        </p:txBody>
      </p:sp>
      <p:sp>
        <p:nvSpPr>
          <p:cNvPr id="64" name="Rectangle 63">
            <a:extLst>
              <a:ext uri="{FF2B5EF4-FFF2-40B4-BE49-F238E27FC236}">
                <a16:creationId xmlns:a16="http://schemas.microsoft.com/office/drawing/2014/main" id="{3D00B057-49F2-E0F7-4E30-1BFD15ECEE1B}"/>
              </a:ext>
            </a:extLst>
          </p:cNvPr>
          <p:cNvSpPr/>
          <p:nvPr userDrawn="1"/>
        </p:nvSpPr>
        <p:spPr>
          <a:xfrm>
            <a:off x="4722472" y="-590308"/>
            <a:ext cx="8897896" cy="57332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5">
            <a:extLst>
              <a:ext uri="{FF2B5EF4-FFF2-40B4-BE49-F238E27FC236}">
                <a16:creationId xmlns:a16="http://schemas.microsoft.com/office/drawing/2014/main" id="{9B8D2FA0-19CE-BDEF-2312-2EFCB0946D05}"/>
              </a:ext>
            </a:extLst>
          </p:cNvPr>
          <p:cNvSpPr>
            <a:spLocks noGrp="1"/>
          </p:cNvSpPr>
          <p:nvPr>
            <p:ph type="body" sz="quarter" idx="18"/>
          </p:nvPr>
        </p:nvSpPr>
        <p:spPr>
          <a:xfrm>
            <a:off x="464710" y="1819674"/>
            <a:ext cx="4830008" cy="4126700"/>
          </a:xfrm>
        </p:spPr>
        <p:txBody>
          <a:bodyPr>
            <a:normAutofit/>
          </a:bodyPr>
          <a:lstStyle>
            <a:lvl1pPr marL="0" indent="0">
              <a:buFont typeface="Arial" panose="020B0604020202020204" pitchFamily="34" charse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77" name="Group 76">
            <a:extLst>
              <a:ext uri="{FF2B5EF4-FFF2-40B4-BE49-F238E27FC236}">
                <a16:creationId xmlns:a16="http://schemas.microsoft.com/office/drawing/2014/main" id="{DFEAC497-1741-77FD-8347-A47FAD91910E}"/>
              </a:ext>
            </a:extLst>
          </p:cNvPr>
          <p:cNvGrpSpPr/>
          <p:nvPr userDrawn="1"/>
        </p:nvGrpSpPr>
        <p:grpSpPr>
          <a:xfrm rot="10800000" flipV="1">
            <a:off x="8122590" y="4855055"/>
            <a:ext cx="4722087" cy="841196"/>
            <a:chOff x="-732462" y="6209356"/>
            <a:chExt cx="3094963" cy="549631"/>
          </a:xfrm>
          <a:solidFill>
            <a:schemeClr val="accent6"/>
          </a:solidFill>
        </p:grpSpPr>
        <p:sp>
          <p:nvSpPr>
            <p:cNvPr id="78" name="Oval 77">
              <a:extLst>
                <a:ext uri="{FF2B5EF4-FFF2-40B4-BE49-F238E27FC236}">
                  <a16:creationId xmlns:a16="http://schemas.microsoft.com/office/drawing/2014/main" id="{CD2ED153-32B2-2E28-E04A-B3C9C5FD8058}"/>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19">
              <a:extLst>
                <a:ext uri="{FF2B5EF4-FFF2-40B4-BE49-F238E27FC236}">
                  <a16:creationId xmlns:a16="http://schemas.microsoft.com/office/drawing/2014/main" id="{4D0FB0F4-1D2D-9007-C93E-94D36438E7B7}"/>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9">
              <a:extLst>
                <a:ext uri="{FF2B5EF4-FFF2-40B4-BE49-F238E27FC236}">
                  <a16:creationId xmlns:a16="http://schemas.microsoft.com/office/drawing/2014/main" id="{707A883E-9FBC-82CD-25ED-052B33ABD37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480B7-D529-5951-CC1D-D600D5780D3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19">
              <a:extLst>
                <a:ext uri="{FF2B5EF4-FFF2-40B4-BE49-F238E27FC236}">
                  <a16:creationId xmlns:a16="http://schemas.microsoft.com/office/drawing/2014/main" id="{5C06B729-D813-3C7D-8C88-B8D48822353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9">
              <a:extLst>
                <a:ext uri="{FF2B5EF4-FFF2-40B4-BE49-F238E27FC236}">
                  <a16:creationId xmlns:a16="http://schemas.microsoft.com/office/drawing/2014/main" id="{F9320092-503E-9414-2669-127598822D4C}"/>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420BBB9-6DAD-3168-4976-819CE8013E34}"/>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C6165184-B5BF-9AE5-3DCC-165DDBB9CB6E}"/>
              </a:ext>
            </a:extLst>
          </p:cNvPr>
          <p:cNvSpPr/>
          <p:nvPr userDrawn="1"/>
        </p:nvSpPr>
        <p:spPr>
          <a:xfrm>
            <a:off x="12193481" y="-172028"/>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40">
            <a:extLst>
              <a:ext uri="{FF2B5EF4-FFF2-40B4-BE49-F238E27FC236}">
                <a16:creationId xmlns:a16="http://schemas.microsoft.com/office/drawing/2014/main" id="{F25ABA84-0515-58AE-DB03-CE517569C80C}"/>
              </a:ext>
            </a:extLst>
          </p:cNvPr>
          <p:cNvSpPr>
            <a:spLocks noGrp="1"/>
          </p:cNvSpPr>
          <p:nvPr>
            <p:ph type="body" sz="quarter" idx="16" hasCustomPrompt="1"/>
          </p:nvPr>
        </p:nvSpPr>
        <p:spPr>
          <a:xfrm>
            <a:off x="370390" y="6285918"/>
            <a:ext cx="9628295"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7" name="Group 86">
            <a:extLst>
              <a:ext uri="{FF2B5EF4-FFF2-40B4-BE49-F238E27FC236}">
                <a16:creationId xmlns:a16="http://schemas.microsoft.com/office/drawing/2014/main" id="{BDC3A16A-AFBE-E90B-EAED-9761C04FFFEE}"/>
              </a:ext>
            </a:extLst>
          </p:cNvPr>
          <p:cNvGrpSpPr/>
          <p:nvPr userDrawn="1"/>
        </p:nvGrpSpPr>
        <p:grpSpPr>
          <a:xfrm>
            <a:off x="10542215" y="6373546"/>
            <a:ext cx="806169" cy="156064"/>
            <a:chOff x="10436933" y="1424045"/>
            <a:chExt cx="3986384" cy="771716"/>
          </a:xfrm>
          <a:solidFill>
            <a:schemeClr val="accent1"/>
          </a:solidFill>
        </p:grpSpPr>
        <p:grpSp>
          <p:nvGrpSpPr>
            <p:cNvPr id="88" name="Group 2">
              <a:extLst>
                <a:ext uri="{FF2B5EF4-FFF2-40B4-BE49-F238E27FC236}">
                  <a16:creationId xmlns:a16="http://schemas.microsoft.com/office/drawing/2014/main" id="{60FC3B46-B928-0F52-015C-B62C158AF435}"/>
                </a:ext>
              </a:extLst>
            </p:cNvPr>
            <p:cNvGrpSpPr>
              <a:grpSpLocks noChangeAspect="1"/>
            </p:cNvGrpSpPr>
            <p:nvPr userDrawn="1"/>
          </p:nvGrpSpPr>
          <p:grpSpPr>
            <a:xfrm>
              <a:off x="10436933" y="1424045"/>
              <a:ext cx="852335" cy="771525"/>
              <a:chOff x="0" y="0"/>
              <a:chExt cx="1136447" cy="1028700"/>
            </a:xfrm>
            <a:grpFill/>
          </p:grpSpPr>
          <p:sp>
            <p:nvSpPr>
              <p:cNvPr id="96" name="Freeform 3">
                <a:extLst>
                  <a:ext uri="{FF2B5EF4-FFF2-40B4-BE49-F238E27FC236}">
                    <a16:creationId xmlns:a16="http://schemas.microsoft.com/office/drawing/2014/main" id="{1C34B3A3-0E7B-FDD7-33C7-CE9CD8BD8E5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7" name="Freeform 4">
                <a:extLst>
                  <a:ext uri="{FF2B5EF4-FFF2-40B4-BE49-F238E27FC236}">
                    <a16:creationId xmlns:a16="http://schemas.microsoft.com/office/drawing/2014/main" id="{AC08325C-C7D5-EAD4-62E0-F929964ABD3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8" name="Freeform 5">
                <a:extLst>
                  <a:ext uri="{FF2B5EF4-FFF2-40B4-BE49-F238E27FC236}">
                    <a16:creationId xmlns:a16="http://schemas.microsoft.com/office/drawing/2014/main" id="{12F3D23A-1DEC-9807-86A4-26C12A0ABCB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99" name="Freeform 6">
                <a:extLst>
                  <a:ext uri="{FF2B5EF4-FFF2-40B4-BE49-F238E27FC236}">
                    <a16:creationId xmlns:a16="http://schemas.microsoft.com/office/drawing/2014/main" id="{A0FCD902-51D4-7947-A892-BBBD1AA4DE3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0" name="Freeform 7">
                <a:extLst>
                  <a:ext uri="{FF2B5EF4-FFF2-40B4-BE49-F238E27FC236}">
                    <a16:creationId xmlns:a16="http://schemas.microsoft.com/office/drawing/2014/main" id="{9D680AC3-8FF1-5BAB-A87D-FD1F9876FF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1" name="Freeform 8">
                <a:extLst>
                  <a:ext uri="{FF2B5EF4-FFF2-40B4-BE49-F238E27FC236}">
                    <a16:creationId xmlns:a16="http://schemas.microsoft.com/office/drawing/2014/main" id="{35579F4B-6E83-315F-A375-C3F678F8779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9">
                <a:extLst>
                  <a:ext uri="{FF2B5EF4-FFF2-40B4-BE49-F238E27FC236}">
                    <a16:creationId xmlns:a16="http://schemas.microsoft.com/office/drawing/2014/main" id="{B58C3F7E-1759-501F-EAFA-6AC829520B3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10">
                <a:extLst>
                  <a:ext uri="{FF2B5EF4-FFF2-40B4-BE49-F238E27FC236}">
                    <a16:creationId xmlns:a16="http://schemas.microsoft.com/office/drawing/2014/main" id="{439A4B5D-2B81-2CEB-1336-E2C3B126E23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89" name="Group 11">
              <a:extLst>
                <a:ext uri="{FF2B5EF4-FFF2-40B4-BE49-F238E27FC236}">
                  <a16:creationId xmlns:a16="http://schemas.microsoft.com/office/drawing/2014/main" id="{009E2C0D-0137-8891-785D-98BE0B4E72C7}"/>
                </a:ext>
              </a:extLst>
            </p:cNvPr>
            <p:cNvGrpSpPr>
              <a:grpSpLocks noChangeAspect="1"/>
            </p:cNvGrpSpPr>
            <p:nvPr userDrawn="1"/>
          </p:nvGrpSpPr>
          <p:grpSpPr>
            <a:xfrm>
              <a:off x="11319520" y="1424226"/>
              <a:ext cx="3103797" cy="771535"/>
              <a:chOff x="0" y="0"/>
              <a:chExt cx="4138397" cy="1028713"/>
            </a:xfrm>
            <a:grpFill/>
          </p:grpSpPr>
          <p:sp>
            <p:nvSpPr>
              <p:cNvPr id="90" name="Freeform 12">
                <a:extLst>
                  <a:ext uri="{FF2B5EF4-FFF2-40B4-BE49-F238E27FC236}">
                    <a16:creationId xmlns:a16="http://schemas.microsoft.com/office/drawing/2014/main" id="{73A3F047-81EA-94D3-6E89-572FC7C4DF2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1" name="Freeform 13">
                <a:extLst>
                  <a:ext uri="{FF2B5EF4-FFF2-40B4-BE49-F238E27FC236}">
                    <a16:creationId xmlns:a16="http://schemas.microsoft.com/office/drawing/2014/main" id="{E31E0A63-CBF8-7899-9CF6-F03103D08A7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2" name="Freeform 14">
                <a:extLst>
                  <a:ext uri="{FF2B5EF4-FFF2-40B4-BE49-F238E27FC236}">
                    <a16:creationId xmlns:a16="http://schemas.microsoft.com/office/drawing/2014/main" id="{7DF76466-73E8-C0B4-E1F8-629CBC4A447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3" name="Freeform 15">
                <a:extLst>
                  <a:ext uri="{FF2B5EF4-FFF2-40B4-BE49-F238E27FC236}">
                    <a16:creationId xmlns:a16="http://schemas.microsoft.com/office/drawing/2014/main" id="{1798FCF6-E13B-3947-428C-9982DA174C2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6">
                <a:extLst>
                  <a:ext uri="{FF2B5EF4-FFF2-40B4-BE49-F238E27FC236}">
                    <a16:creationId xmlns:a16="http://schemas.microsoft.com/office/drawing/2014/main" id="{E3CE29D8-03F6-6F12-A2D9-1DD5E838D13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5" name="Freeform 17">
                <a:extLst>
                  <a:ext uri="{FF2B5EF4-FFF2-40B4-BE49-F238E27FC236}">
                    <a16:creationId xmlns:a16="http://schemas.microsoft.com/office/drawing/2014/main" id="{2433265B-CA83-E125-B906-CBBCBD1A38D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4" name="Google Shape;130;p55">
            <a:extLst>
              <a:ext uri="{FF2B5EF4-FFF2-40B4-BE49-F238E27FC236}">
                <a16:creationId xmlns:a16="http://schemas.microsoft.com/office/drawing/2014/main" id="{D5893BCD-7EBC-7BAD-BE0B-CAFEC739CBBA}"/>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5" name="Straight Connector 104">
            <a:extLst>
              <a:ext uri="{FF2B5EF4-FFF2-40B4-BE49-F238E27FC236}">
                <a16:creationId xmlns:a16="http://schemas.microsoft.com/office/drawing/2014/main" id="{6A9F541D-E343-CCEE-05D6-6DA23CF7F622}"/>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007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Slide_Yellow">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6"/>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6"/>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6"/>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6"/>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accent1"/>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1"/>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51899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40446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54103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40">
            <a:extLst>
              <a:ext uri="{FF2B5EF4-FFF2-40B4-BE49-F238E27FC236}">
                <a16:creationId xmlns:a16="http://schemas.microsoft.com/office/drawing/2014/main" id="{B736B81E-2077-4CD9-E809-D3D1DA424A27}"/>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8" name="Rectangle 7">
            <a:extLst>
              <a:ext uri="{FF2B5EF4-FFF2-40B4-BE49-F238E27FC236}">
                <a16:creationId xmlns:a16="http://schemas.microsoft.com/office/drawing/2014/main" id="{9ECE2FEC-2CEA-E727-9E2F-16B00F97B528}"/>
              </a:ext>
            </a:extLst>
          </p:cNvPr>
          <p:cNvSpPr/>
          <p:nvPr userDrawn="1"/>
        </p:nvSpPr>
        <p:spPr>
          <a:xfrm>
            <a:off x="0" y="0"/>
            <a:ext cx="1318059" cy="6858000"/>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a:extLst>
              <a:ext uri="{FF2B5EF4-FFF2-40B4-BE49-F238E27FC236}">
                <a16:creationId xmlns:a16="http://schemas.microsoft.com/office/drawing/2014/main" id="{62BE9657-6A23-10EC-9024-88006CE22D75}"/>
              </a:ext>
            </a:extLst>
          </p:cNvPr>
          <p:cNvSpPr>
            <a:spLocks noGrp="1"/>
          </p:cNvSpPr>
          <p:nvPr>
            <p:ph type="pic" idx="10"/>
          </p:nvPr>
        </p:nvSpPr>
        <p:spPr>
          <a:xfrm>
            <a:off x="717450" y="1328265"/>
            <a:ext cx="4700408" cy="4210862"/>
          </a:xfrm>
          <a:prstGeom prst="roundRect">
            <a:avLst/>
          </a:prstGeom>
          <a:solidFill>
            <a:schemeClr val="bg1"/>
          </a:solidFill>
          <a:ln w="50800">
            <a:solidFill>
              <a:schemeClr val="accent6"/>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10" name="Group 9">
            <a:extLst>
              <a:ext uri="{FF2B5EF4-FFF2-40B4-BE49-F238E27FC236}">
                <a16:creationId xmlns:a16="http://schemas.microsoft.com/office/drawing/2014/main" id="{322E2A01-38FF-EAFB-CE9A-51B33D66116D}"/>
              </a:ext>
            </a:extLst>
          </p:cNvPr>
          <p:cNvGrpSpPr/>
          <p:nvPr userDrawn="1"/>
        </p:nvGrpSpPr>
        <p:grpSpPr>
          <a:xfrm rot="16200000">
            <a:off x="-1078090" y="6048290"/>
            <a:ext cx="3094963" cy="549631"/>
            <a:chOff x="-732462" y="6209356"/>
            <a:chExt cx="3094963" cy="549631"/>
          </a:xfrm>
          <a:solidFill>
            <a:schemeClr val="accent6"/>
          </a:solidFill>
        </p:grpSpPr>
        <p:sp>
          <p:nvSpPr>
            <p:cNvPr id="11" name="Oval 10">
              <a:extLst>
                <a:ext uri="{FF2B5EF4-FFF2-40B4-BE49-F238E27FC236}">
                  <a16:creationId xmlns:a16="http://schemas.microsoft.com/office/drawing/2014/main" id="{DA7AF768-016C-CBE6-8507-89265C5AE2BA}"/>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6E3C8227-5CF3-31AB-1064-47DBA4EF17DF}"/>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9">
              <a:extLst>
                <a:ext uri="{FF2B5EF4-FFF2-40B4-BE49-F238E27FC236}">
                  <a16:creationId xmlns:a16="http://schemas.microsoft.com/office/drawing/2014/main" id="{E70AB975-BDBC-01D8-B7DB-200DD7A64C34}"/>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AAB2B5-2088-887C-1667-F69F63C8816A}"/>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411E1CDD-83B7-2B14-F3E5-27FC8151FECC}"/>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40F5F9B5-2DF0-76AD-E505-679F4B28C107}"/>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C746E48-F070-9E19-0931-2AABEAB0308A}"/>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BDC1BC3-BC4E-F8A5-D5EB-51150D8EA807}"/>
              </a:ext>
            </a:extLst>
          </p:cNvPr>
          <p:cNvGrpSpPr/>
          <p:nvPr userDrawn="1"/>
        </p:nvGrpSpPr>
        <p:grpSpPr>
          <a:xfrm rot="5400000">
            <a:off x="-1003076" y="-417057"/>
            <a:ext cx="3094963" cy="549631"/>
            <a:chOff x="-732462" y="6209356"/>
            <a:chExt cx="3094963" cy="549631"/>
          </a:xfrm>
          <a:solidFill>
            <a:schemeClr val="accent6"/>
          </a:solidFill>
        </p:grpSpPr>
        <p:sp>
          <p:nvSpPr>
            <p:cNvPr id="19" name="Oval 18">
              <a:extLst>
                <a:ext uri="{FF2B5EF4-FFF2-40B4-BE49-F238E27FC236}">
                  <a16:creationId xmlns:a16="http://schemas.microsoft.com/office/drawing/2014/main" id="{DFBF3520-CF81-621F-7E20-1C014B7217B8}"/>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3DAA6EB-5293-E9ED-81F9-D5D3F85EA24A}"/>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45B61640-1392-CF91-BEF6-4008FAC904FD}"/>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30F44C-95F7-64F1-9E47-C8E2B4487F83}"/>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54CCF6D3-B68D-BC33-EB3B-6D1AA81AFF85}"/>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9">
              <a:extLst>
                <a:ext uri="{FF2B5EF4-FFF2-40B4-BE49-F238E27FC236}">
                  <a16:creationId xmlns:a16="http://schemas.microsoft.com/office/drawing/2014/main" id="{D7F13A94-5706-6A40-126F-B9A44E21D941}"/>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12DB22-9369-8D28-34BC-3F84F3C40D6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9FDBE76-DA66-B2CA-E9E6-6D22EE0806BE}"/>
              </a:ext>
            </a:extLst>
          </p:cNvPr>
          <p:cNvSpPr/>
          <p:nvPr userDrawn="1"/>
        </p:nvSpPr>
        <p:spPr>
          <a:xfrm flipV="1">
            <a:off x="-1009591" y="-1705311"/>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AA5C81-32BA-0ED1-0FE4-65BFD2DB9D43}"/>
              </a:ext>
            </a:extLst>
          </p:cNvPr>
          <p:cNvSpPr/>
          <p:nvPr userDrawn="1"/>
        </p:nvSpPr>
        <p:spPr>
          <a:xfrm flipV="1">
            <a:off x="-1009591" y="6871529"/>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96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Table_Yellow">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9E93A1FB-B92E-1D57-3ECE-6E619C8C503D}"/>
              </a:ext>
            </a:extLst>
          </p:cNvPr>
          <p:cNvSpPr>
            <a:spLocks noGrp="1"/>
          </p:cNvSpPr>
          <p:nvPr>
            <p:ph type="tbl" sz="quarter" idx="17"/>
          </p:nvPr>
        </p:nvSpPr>
        <p:spPr>
          <a:xfrm>
            <a:off x="464709" y="1700213"/>
            <a:ext cx="5369609" cy="4437310"/>
          </a:xfrm>
        </p:spPr>
        <p:txBody>
          <a:bodyPr>
            <a:normAutofit/>
          </a:bodyPr>
          <a:lstStyle>
            <a:lvl1pPr marL="0" indent="0">
              <a:buNone/>
              <a:defRPr sz="1800">
                <a:solidFill>
                  <a:schemeClr val="accent1"/>
                </a:solidFill>
              </a:defRPr>
            </a:lvl1pPr>
          </a:lstStyle>
          <a:p>
            <a:endParaRPr lang="en-US"/>
          </a:p>
        </p:txBody>
      </p:sp>
      <p:sp>
        <p:nvSpPr>
          <p:cNvPr id="25" name="Table Placeholder 6">
            <a:extLst>
              <a:ext uri="{FF2B5EF4-FFF2-40B4-BE49-F238E27FC236}">
                <a16:creationId xmlns:a16="http://schemas.microsoft.com/office/drawing/2014/main" id="{6696F3CE-9A16-5AE5-8AEC-9C5A415C17D3}"/>
              </a:ext>
            </a:extLst>
          </p:cNvPr>
          <p:cNvSpPr>
            <a:spLocks noGrp="1"/>
          </p:cNvSpPr>
          <p:nvPr>
            <p:ph type="tbl" sz="quarter" idx="18"/>
          </p:nvPr>
        </p:nvSpPr>
        <p:spPr>
          <a:xfrm>
            <a:off x="6335306" y="1700213"/>
            <a:ext cx="5369609" cy="4437310"/>
          </a:xfrm>
        </p:spPr>
        <p:txBody>
          <a:bodyPr>
            <a:normAutofit/>
          </a:bodyPr>
          <a:lstStyle>
            <a:lvl1pPr marL="0" indent="0">
              <a:buNone/>
              <a:defRPr sz="1800">
                <a:solidFill>
                  <a:schemeClr val="accent1"/>
                </a:solidFill>
              </a:defRPr>
            </a:lvl1pPr>
          </a:lstStyle>
          <a:p>
            <a:endParaRPr lang="en-US"/>
          </a:p>
        </p:txBody>
      </p:sp>
      <p:sp>
        <p:nvSpPr>
          <p:cNvPr id="2" name="Rectangle 1">
            <a:extLst>
              <a:ext uri="{FF2B5EF4-FFF2-40B4-BE49-F238E27FC236}">
                <a16:creationId xmlns:a16="http://schemas.microsoft.com/office/drawing/2014/main" id="{BECFBA77-1DE8-8016-6D6F-09F7E57F9D7B}"/>
              </a:ext>
            </a:extLst>
          </p:cNvPr>
          <p:cNvSpPr/>
          <p:nvPr userDrawn="1"/>
        </p:nvSpPr>
        <p:spPr>
          <a:xfrm>
            <a:off x="0" y="0"/>
            <a:ext cx="12192000" cy="1425038"/>
          </a:xfrm>
          <a:prstGeom prst="rect">
            <a:avLst/>
          </a:prstGeom>
          <a:solidFill>
            <a:srgbClr val="F4D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5">
            <a:extLst>
              <a:ext uri="{FF2B5EF4-FFF2-40B4-BE49-F238E27FC236}">
                <a16:creationId xmlns:a16="http://schemas.microsoft.com/office/drawing/2014/main" id="{80FD6ABA-E05F-D0C8-EECD-8CB57F79688C}"/>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338E3D-B788-9D99-687B-4B417ED7FEB3}"/>
              </a:ext>
            </a:extLst>
          </p:cNvPr>
          <p:cNvGrpSpPr/>
          <p:nvPr userDrawn="1"/>
        </p:nvGrpSpPr>
        <p:grpSpPr>
          <a:xfrm rot="10800000" flipV="1">
            <a:off x="10157710" y="148454"/>
            <a:ext cx="3094963" cy="551339"/>
            <a:chOff x="-732462" y="6209356"/>
            <a:chExt cx="3094963" cy="549631"/>
          </a:xfrm>
          <a:solidFill>
            <a:schemeClr val="accent6"/>
          </a:solidFill>
        </p:grpSpPr>
        <p:sp>
          <p:nvSpPr>
            <p:cNvPr id="6" name="Oval 5">
              <a:extLst>
                <a:ext uri="{FF2B5EF4-FFF2-40B4-BE49-F238E27FC236}">
                  <a16:creationId xmlns:a16="http://schemas.microsoft.com/office/drawing/2014/main" id="{6CB4710F-3977-138C-D5AC-5052729CAE67}"/>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7802D775-69EA-160F-37D9-E584D15D0A02}"/>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795E3281-353C-1F37-A904-420D3B68E656}"/>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3F62657-506B-8884-5250-6C33477F1D7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3F6FB7CE-362A-1394-7E0C-F32E66A90A51}"/>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94421338-BC78-3F6B-E573-3A58614695EA}"/>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A509F6-EB9D-7C99-6727-8EA9D3BA66CD}"/>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DB71F3-FF8B-BC7F-7882-7F4D97512AAF}"/>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0925EFD-5D15-67CB-3B8F-DAB4A5CC5AC7}"/>
              </a:ext>
            </a:extLst>
          </p:cNvPr>
          <p:cNvGrpSpPr/>
          <p:nvPr userDrawn="1"/>
        </p:nvGrpSpPr>
        <p:grpSpPr>
          <a:xfrm>
            <a:off x="10542215" y="6542928"/>
            <a:ext cx="806169" cy="156064"/>
            <a:chOff x="10436933" y="1424045"/>
            <a:chExt cx="3986384" cy="771716"/>
          </a:xfrm>
        </p:grpSpPr>
        <p:grpSp>
          <p:nvGrpSpPr>
            <p:cNvPr id="34" name="Group 2">
              <a:extLst>
                <a:ext uri="{FF2B5EF4-FFF2-40B4-BE49-F238E27FC236}">
                  <a16:creationId xmlns:a16="http://schemas.microsoft.com/office/drawing/2014/main" id="{2D6974B3-0358-7959-8FA1-8A4A89196F36}"/>
                </a:ext>
              </a:extLst>
            </p:cNvPr>
            <p:cNvGrpSpPr>
              <a:grpSpLocks noChangeAspect="1"/>
            </p:cNvGrpSpPr>
            <p:nvPr userDrawn="1"/>
          </p:nvGrpSpPr>
          <p:grpSpPr>
            <a:xfrm>
              <a:off x="10436933" y="1424045"/>
              <a:ext cx="852335" cy="771525"/>
              <a:chOff x="0" y="0"/>
              <a:chExt cx="1136447" cy="1028700"/>
            </a:xfrm>
          </p:grpSpPr>
          <p:sp>
            <p:nvSpPr>
              <p:cNvPr id="62" name="Freeform 3">
                <a:extLst>
                  <a:ext uri="{FF2B5EF4-FFF2-40B4-BE49-F238E27FC236}">
                    <a16:creationId xmlns:a16="http://schemas.microsoft.com/office/drawing/2014/main" id="{CCA9F6D9-DB1E-BF53-ABDF-59E477FEC8E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3" name="Freeform 4">
                <a:extLst>
                  <a:ext uri="{FF2B5EF4-FFF2-40B4-BE49-F238E27FC236}">
                    <a16:creationId xmlns:a16="http://schemas.microsoft.com/office/drawing/2014/main" id="{433B3410-1CDB-5998-A192-A5C05DD1BE0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4" name="Freeform 5">
                <a:extLst>
                  <a:ext uri="{FF2B5EF4-FFF2-40B4-BE49-F238E27FC236}">
                    <a16:creationId xmlns:a16="http://schemas.microsoft.com/office/drawing/2014/main" id="{8FA194CB-DA62-8E1F-E240-CA5A6BB298D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5" name="Freeform 6">
                <a:extLst>
                  <a:ext uri="{FF2B5EF4-FFF2-40B4-BE49-F238E27FC236}">
                    <a16:creationId xmlns:a16="http://schemas.microsoft.com/office/drawing/2014/main" id="{CBB2F962-5A1A-615C-2EB7-D6D52933B0D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6" name="Freeform 7">
                <a:extLst>
                  <a:ext uri="{FF2B5EF4-FFF2-40B4-BE49-F238E27FC236}">
                    <a16:creationId xmlns:a16="http://schemas.microsoft.com/office/drawing/2014/main" id="{42AB4CC6-F077-6415-BD52-36854E716C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7" name="Freeform 8">
                <a:extLst>
                  <a:ext uri="{FF2B5EF4-FFF2-40B4-BE49-F238E27FC236}">
                    <a16:creationId xmlns:a16="http://schemas.microsoft.com/office/drawing/2014/main" id="{A1192D4E-CCDA-3154-692F-F4CDB5A3160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8" name="Freeform 9">
                <a:extLst>
                  <a:ext uri="{FF2B5EF4-FFF2-40B4-BE49-F238E27FC236}">
                    <a16:creationId xmlns:a16="http://schemas.microsoft.com/office/drawing/2014/main" id="{6FE53F4F-8034-A4D3-EFFF-D2EABA51DB8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9" name="Freeform 10">
                <a:extLst>
                  <a:ext uri="{FF2B5EF4-FFF2-40B4-BE49-F238E27FC236}">
                    <a16:creationId xmlns:a16="http://schemas.microsoft.com/office/drawing/2014/main" id="{3768532F-DEA2-BAF2-4B26-A397B564F25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5" name="Group 11">
              <a:extLst>
                <a:ext uri="{FF2B5EF4-FFF2-40B4-BE49-F238E27FC236}">
                  <a16:creationId xmlns:a16="http://schemas.microsoft.com/office/drawing/2014/main" id="{7CEB48BF-89EB-9C50-62FA-8493EA0E5E6E}"/>
                </a:ext>
              </a:extLst>
            </p:cNvPr>
            <p:cNvGrpSpPr>
              <a:grpSpLocks noChangeAspect="1"/>
            </p:cNvGrpSpPr>
            <p:nvPr userDrawn="1"/>
          </p:nvGrpSpPr>
          <p:grpSpPr>
            <a:xfrm>
              <a:off x="11319520" y="1424226"/>
              <a:ext cx="3103797" cy="771535"/>
              <a:chOff x="0" y="0"/>
              <a:chExt cx="4138397" cy="1028713"/>
            </a:xfrm>
          </p:grpSpPr>
          <p:sp>
            <p:nvSpPr>
              <p:cNvPr id="36" name="Freeform 12">
                <a:extLst>
                  <a:ext uri="{FF2B5EF4-FFF2-40B4-BE49-F238E27FC236}">
                    <a16:creationId xmlns:a16="http://schemas.microsoft.com/office/drawing/2014/main" id="{02D27A27-EDFF-0C52-1BA4-DFE3BA1E8A4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7" name="Freeform 13">
                <a:extLst>
                  <a:ext uri="{FF2B5EF4-FFF2-40B4-BE49-F238E27FC236}">
                    <a16:creationId xmlns:a16="http://schemas.microsoft.com/office/drawing/2014/main" id="{ED59C318-A753-38A8-C5D2-1F7AEFD2853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9" name="Freeform 14">
                <a:extLst>
                  <a:ext uri="{FF2B5EF4-FFF2-40B4-BE49-F238E27FC236}">
                    <a16:creationId xmlns:a16="http://schemas.microsoft.com/office/drawing/2014/main" id="{327D2AFA-0031-EC62-301C-00DA65E19F5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2936B76C-8DE4-CCC3-F4C3-1B12F6A308A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7" name="Freeform 16">
                <a:extLst>
                  <a:ext uri="{FF2B5EF4-FFF2-40B4-BE49-F238E27FC236}">
                    <a16:creationId xmlns:a16="http://schemas.microsoft.com/office/drawing/2014/main" id="{99825743-EE4C-6FD2-F6DB-ADC2BCBB71A0}"/>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0" name="Freeform 17">
                <a:extLst>
                  <a:ext uri="{FF2B5EF4-FFF2-40B4-BE49-F238E27FC236}">
                    <a16:creationId xmlns:a16="http://schemas.microsoft.com/office/drawing/2014/main" id="{036D26C7-2E7C-0AFA-F1EF-9469ED7E179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0" name="Google Shape;130;p55">
            <a:extLst>
              <a:ext uri="{FF2B5EF4-FFF2-40B4-BE49-F238E27FC236}">
                <a16:creationId xmlns:a16="http://schemas.microsoft.com/office/drawing/2014/main" id="{F15B203E-57F7-13BB-630C-4B69DFCBA915}"/>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1" name="Straight Connector 70">
            <a:extLst>
              <a:ext uri="{FF2B5EF4-FFF2-40B4-BE49-F238E27FC236}">
                <a16:creationId xmlns:a16="http://schemas.microsoft.com/office/drawing/2014/main" id="{30F00710-BBBE-BF6D-22CA-1DFE485A8E08}"/>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2" name="Text Placeholder 40">
            <a:extLst>
              <a:ext uri="{FF2B5EF4-FFF2-40B4-BE49-F238E27FC236}">
                <a16:creationId xmlns:a16="http://schemas.microsoft.com/office/drawing/2014/main" id="{BD1ED9D6-717E-BB23-EA50-C04B519CC201}"/>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3238960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 Divider_Blue">
    <p:bg>
      <p:bgPr>
        <a:solidFill>
          <a:srgbClr val="82D6F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A1CB9E-F00D-2E5C-3900-D19628622FFC}"/>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accent1"/>
                </a:solidFill>
              </a:defRPr>
            </a:lvl1pPr>
          </a:lstStyle>
          <a:p>
            <a:r>
              <a:rPr lang="en-US"/>
              <a:t>Slide Divider</a:t>
            </a:r>
          </a:p>
        </p:txBody>
      </p:sp>
      <p:sp>
        <p:nvSpPr>
          <p:cNvPr id="20" name="Oval 19">
            <a:extLst>
              <a:ext uri="{FF2B5EF4-FFF2-40B4-BE49-F238E27FC236}">
                <a16:creationId xmlns:a16="http://schemas.microsoft.com/office/drawing/2014/main" id="{4BCE63DC-ECF7-D4D6-DBDC-BF0A2ED391D5}"/>
              </a:ext>
            </a:extLst>
          </p:cNvPr>
          <p:cNvSpPr/>
          <p:nvPr userDrawn="1"/>
        </p:nvSpPr>
        <p:spPr>
          <a:xfrm>
            <a:off x="2412476" y="4509645"/>
            <a:ext cx="779539" cy="77953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F0F76D13-818A-6BE3-B111-174263853249}"/>
              </a:ext>
            </a:extLst>
          </p:cNvPr>
          <p:cNvSpPr/>
          <p:nvPr userDrawn="1"/>
        </p:nvSpPr>
        <p:spPr>
          <a:xfrm>
            <a:off x="-718107" y="4509644"/>
            <a:ext cx="2859073" cy="77944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19">
            <a:extLst>
              <a:ext uri="{FF2B5EF4-FFF2-40B4-BE49-F238E27FC236}">
                <a16:creationId xmlns:a16="http://schemas.microsoft.com/office/drawing/2014/main" id="{61F54BB1-CC42-178E-22EC-F444EF049F68}"/>
              </a:ext>
            </a:extLst>
          </p:cNvPr>
          <p:cNvSpPr/>
          <p:nvPr userDrawn="1"/>
        </p:nvSpPr>
        <p:spPr>
          <a:xfrm>
            <a:off x="3449856" y="4509644"/>
            <a:ext cx="2859073" cy="77944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83BCB500-9BB9-364C-BD35-FE91217C3B0D}"/>
              </a:ext>
            </a:extLst>
          </p:cNvPr>
          <p:cNvSpPr/>
          <p:nvPr userDrawn="1"/>
        </p:nvSpPr>
        <p:spPr>
          <a:xfrm>
            <a:off x="7628451" y="4509644"/>
            <a:ext cx="5088089" cy="77944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94308B-1CDC-EE6B-9834-DD2D2D2F86B4}"/>
              </a:ext>
            </a:extLst>
          </p:cNvPr>
          <p:cNvSpPr/>
          <p:nvPr userDrawn="1"/>
        </p:nvSpPr>
        <p:spPr>
          <a:xfrm>
            <a:off x="6591071" y="4509645"/>
            <a:ext cx="779539" cy="77953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802F78-D0FF-C620-8B3D-997B1E8D95B0}"/>
              </a:ext>
            </a:extLst>
          </p:cNvPr>
          <p:cNvSpPr/>
          <p:nvPr userDrawn="1"/>
        </p:nvSpPr>
        <p:spPr>
          <a:xfrm>
            <a:off x="-297933" y="5657961"/>
            <a:ext cx="779539" cy="77953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E608F3F1-4385-9321-58DE-0D6580514FCF}"/>
              </a:ext>
            </a:extLst>
          </p:cNvPr>
          <p:cNvSpPr/>
          <p:nvPr userDrawn="1"/>
        </p:nvSpPr>
        <p:spPr>
          <a:xfrm>
            <a:off x="779541" y="5657960"/>
            <a:ext cx="4115258" cy="77944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9E1A43C-F8FE-82E0-5432-CC9FF24056A4}"/>
              </a:ext>
            </a:extLst>
          </p:cNvPr>
          <p:cNvSpPr/>
          <p:nvPr userDrawn="1"/>
        </p:nvSpPr>
        <p:spPr>
          <a:xfrm>
            <a:off x="6214321" y="5657960"/>
            <a:ext cx="2471752" cy="77944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5336926-282C-BE26-30D9-502287925A2E}"/>
              </a:ext>
            </a:extLst>
          </p:cNvPr>
          <p:cNvSpPr/>
          <p:nvPr userDrawn="1"/>
        </p:nvSpPr>
        <p:spPr>
          <a:xfrm>
            <a:off x="5176940" y="5657961"/>
            <a:ext cx="779539" cy="77953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1229151C-EFBC-D1E5-3561-FC1369BA2E94}"/>
              </a:ext>
            </a:extLst>
          </p:cNvPr>
          <p:cNvSpPr/>
          <p:nvPr userDrawn="1"/>
        </p:nvSpPr>
        <p:spPr>
          <a:xfrm>
            <a:off x="9999512" y="5657960"/>
            <a:ext cx="2471752" cy="77944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845A17B-AF0E-2556-43E5-2BDE5D3A9DFD}"/>
              </a:ext>
            </a:extLst>
          </p:cNvPr>
          <p:cNvSpPr/>
          <p:nvPr userDrawn="1"/>
        </p:nvSpPr>
        <p:spPr>
          <a:xfrm>
            <a:off x="8951499" y="5657961"/>
            <a:ext cx="779539" cy="77953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92422DEE-DA38-0364-011E-19D12A8305FA}"/>
              </a:ext>
            </a:extLst>
          </p:cNvPr>
          <p:cNvGrpSpPr/>
          <p:nvPr userDrawn="1"/>
        </p:nvGrpSpPr>
        <p:grpSpPr>
          <a:xfrm>
            <a:off x="5415080" y="518782"/>
            <a:ext cx="1361840" cy="263635"/>
            <a:chOff x="10436933" y="1424045"/>
            <a:chExt cx="3986384" cy="771716"/>
          </a:xfrm>
          <a:solidFill>
            <a:schemeClr val="accent1"/>
          </a:solidFill>
        </p:grpSpPr>
        <p:grpSp>
          <p:nvGrpSpPr>
            <p:cNvPr id="50" name="Group 49">
              <a:extLst>
                <a:ext uri="{FF2B5EF4-FFF2-40B4-BE49-F238E27FC236}">
                  <a16:creationId xmlns:a16="http://schemas.microsoft.com/office/drawing/2014/main" id="{DF09136F-7F0A-5464-D421-11361AE8B2CC}"/>
                </a:ext>
              </a:extLst>
            </p:cNvPr>
            <p:cNvGrpSpPr>
              <a:grpSpLocks noChangeAspect="1"/>
            </p:cNvGrpSpPr>
            <p:nvPr userDrawn="1"/>
          </p:nvGrpSpPr>
          <p:grpSpPr>
            <a:xfrm>
              <a:off x="10436933" y="1424045"/>
              <a:ext cx="852335" cy="771525"/>
              <a:chOff x="0" y="0"/>
              <a:chExt cx="1136447" cy="1028700"/>
            </a:xfrm>
            <a:grpFill/>
          </p:grpSpPr>
          <p:sp>
            <p:nvSpPr>
              <p:cNvPr id="58" name="Freeform 3">
                <a:extLst>
                  <a:ext uri="{FF2B5EF4-FFF2-40B4-BE49-F238E27FC236}">
                    <a16:creationId xmlns:a16="http://schemas.microsoft.com/office/drawing/2014/main" id="{B21279F9-1801-4CE1-3082-A4CD8398496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59" name="Freeform 4">
                <a:extLst>
                  <a:ext uri="{FF2B5EF4-FFF2-40B4-BE49-F238E27FC236}">
                    <a16:creationId xmlns:a16="http://schemas.microsoft.com/office/drawing/2014/main" id="{7A664510-8B56-0E55-F1DA-73DBA7BB422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60" name="Freeform 5">
                <a:extLst>
                  <a:ext uri="{FF2B5EF4-FFF2-40B4-BE49-F238E27FC236}">
                    <a16:creationId xmlns:a16="http://schemas.microsoft.com/office/drawing/2014/main" id="{1757DDD5-CF74-E59A-E8D5-6FCC1ECB0AE7}"/>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61" name="Freeform 6">
                <a:extLst>
                  <a:ext uri="{FF2B5EF4-FFF2-40B4-BE49-F238E27FC236}">
                    <a16:creationId xmlns:a16="http://schemas.microsoft.com/office/drawing/2014/main" id="{BE3546F7-8BE0-6B03-9628-2D90D516CE0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62" name="Freeform 7">
                <a:extLst>
                  <a:ext uri="{FF2B5EF4-FFF2-40B4-BE49-F238E27FC236}">
                    <a16:creationId xmlns:a16="http://schemas.microsoft.com/office/drawing/2014/main" id="{25F36997-28B7-1BA7-E053-E5901E3F97A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3" name="Freeform 8">
                <a:extLst>
                  <a:ext uri="{FF2B5EF4-FFF2-40B4-BE49-F238E27FC236}">
                    <a16:creationId xmlns:a16="http://schemas.microsoft.com/office/drawing/2014/main" id="{F4C8218F-B343-86F4-0927-23AC7E9926C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4" name="Freeform 9">
                <a:extLst>
                  <a:ext uri="{FF2B5EF4-FFF2-40B4-BE49-F238E27FC236}">
                    <a16:creationId xmlns:a16="http://schemas.microsoft.com/office/drawing/2014/main" id="{71F771D6-95C2-6844-5B54-8921A617B5C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5" name="Freeform 10">
                <a:extLst>
                  <a:ext uri="{FF2B5EF4-FFF2-40B4-BE49-F238E27FC236}">
                    <a16:creationId xmlns:a16="http://schemas.microsoft.com/office/drawing/2014/main" id="{6F7E008F-D050-683E-7462-10E136D7949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51" name="Group 11">
              <a:extLst>
                <a:ext uri="{FF2B5EF4-FFF2-40B4-BE49-F238E27FC236}">
                  <a16:creationId xmlns:a16="http://schemas.microsoft.com/office/drawing/2014/main" id="{28EA378B-2423-D8BA-5C56-250ED093BAD8}"/>
                </a:ext>
              </a:extLst>
            </p:cNvPr>
            <p:cNvGrpSpPr>
              <a:grpSpLocks noChangeAspect="1"/>
            </p:cNvGrpSpPr>
            <p:nvPr userDrawn="1"/>
          </p:nvGrpSpPr>
          <p:grpSpPr>
            <a:xfrm>
              <a:off x="11319520" y="1424226"/>
              <a:ext cx="3103797" cy="771535"/>
              <a:chOff x="0" y="0"/>
              <a:chExt cx="4138397" cy="1028713"/>
            </a:xfrm>
            <a:grpFill/>
          </p:grpSpPr>
          <p:sp>
            <p:nvSpPr>
              <p:cNvPr id="52" name="Freeform 12">
                <a:extLst>
                  <a:ext uri="{FF2B5EF4-FFF2-40B4-BE49-F238E27FC236}">
                    <a16:creationId xmlns:a16="http://schemas.microsoft.com/office/drawing/2014/main" id="{357CEC0B-6088-1A64-1480-A0CBF53E232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53" name="Freeform 13">
                <a:extLst>
                  <a:ext uri="{FF2B5EF4-FFF2-40B4-BE49-F238E27FC236}">
                    <a16:creationId xmlns:a16="http://schemas.microsoft.com/office/drawing/2014/main" id="{A9EDC23D-31CA-C5D8-8AF2-38E06EA0E9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54" name="Freeform 14">
                <a:extLst>
                  <a:ext uri="{FF2B5EF4-FFF2-40B4-BE49-F238E27FC236}">
                    <a16:creationId xmlns:a16="http://schemas.microsoft.com/office/drawing/2014/main" id="{E700926C-7C5C-54AD-DBE5-0F4ED3F06940}"/>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5" name="Freeform 15">
                <a:extLst>
                  <a:ext uri="{FF2B5EF4-FFF2-40B4-BE49-F238E27FC236}">
                    <a16:creationId xmlns:a16="http://schemas.microsoft.com/office/drawing/2014/main" id="{98537CF9-1806-1621-98FA-267EF9AA366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6" name="Freeform 16">
                <a:extLst>
                  <a:ext uri="{FF2B5EF4-FFF2-40B4-BE49-F238E27FC236}">
                    <a16:creationId xmlns:a16="http://schemas.microsoft.com/office/drawing/2014/main" id="{14FC0E76-E842-0FEE-E583-349237B10D6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57" name="Freeform 17">
                <a:extLst>
                  <a:ext uri="{FF2B5EF4-FFF2-40B4-BE49-F238E27FC236}">
                    <a16:creationId xmlns:a16="http://schemas.microsoft.com/office/drawing/2014/main" id="{357BEB20-4E08-AD7F-2EB0-31C0CEDB7BC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66" name="Rectangle 65">
            <a:extLst>
              <a:ext uri="{FF2B5EF4-FFF2-40B4-BE49-F238E27FC236}">
                <a16:creationId xmlns:a16="http://schemas.microsoft.com/office/drawing/2014/main" id="{5AFC7F6D-DE44-6A95-E843-4E570B4BB345}"/>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8704B1F-35D3-A0BB-B806-B26A4ED1D750}"/>
              </a:ext>
            </a:extLst>
          </p:cNvPr>
          <p:cNvSpPr/>
          <p:nvPr userDrawn="1"/>
        </p:nvSpPr>
        <p:spPr>
          <a:xfrm>
            <a:off x="-1075603" y="0"/>
            <a:ext cx="1060233"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915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Divider_Blue 2">
    <p:bg>
      <p:bgPr>
        <a:solidFill>
          <a:srgbClr val="82D6F5"/>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lstStyle>
            <a:lvl1pPr>
              <a:defRPr>
                <a:solidFill>
                  <a:schemeClr val="accent1"/>
                </a:solidFill>
              </a:defRPr>
            </a:lvl1pPr>
          </a:lstStyle>
          <a:p>
            <a:r>
              <a:rPr lang="en-US"/>
              <a:t>Slide Divider </a:t>
            </a:r>
          </a:p>
        </p:txBody>
      </p:sp>
      <p:grpSp>
        <p:nvGrpSpPr>
          <p:cNvPr id="2" name="Group 1">
            <a:extLst>
              <a:ext uri="{FF2B5EF4-FFF2-40B4-BE49-F238E27FC236}">
                <a16:creationId xmlns:a16="http://schemas.microsoft.com/office/drawing/2014/main" id="{9FED7BBC-424C-3B80-B227-6595294E05F5}"/>
              </a:ext>
            </a:extLst>
          </p:cNvPr>
          <p:cNvGrpSpPr/>
          <p:nvPr userDrawn="1"/>
        </p:nvGrpSpPr>
        <p:grpSpPr>
          <a:xfrm>
            <a:off x="550863" y="6313475"/>
            <a:ext cx="806169" cy="156064"/>
            <a:chOff x="10436933" y="1424045"/>
            <a:chExt cx="3986384" cy="771716"/>
          </a:xfrm>
        </p:grpSpPr>
        <p:grpSp>
          <p:nvGrpSpPr>
            <p:cNvPr id="3" name="Group 2">
              <a:extLst>
                <a:ext uri="{FF2B5EF4-FFF2-40B4-BE49-F238E27FC236}">
                  <a16:creationId xmlns:a16="http://schemas.microsoft.com/office/drawing/2014/main" id="{70E589DD-E6EE-84CE-9713-8C50519436FE}"/>
                </a:ext>
              </a:extLst>
            </p:cNvPr>
            <p:cNvGrpSpPr>
              <a:grpSpLocks noChangeAspect="1"/>
            </p:cNvGrpSpPr>
            <p:nvPr userDrawn="1"/>
          </p:nvGrpSpPr>
          <p:grpSpPr>
            <a:xfrm>
              <a:off x="10436933" y="1424045"/>
              <a:ext cx="852335" cy="771525"/>
              <a:chOff x="0" y="0"/>
              <a:chExt cx="1136447" cy="1028700"/>
            </a:xfrm>
          </p:grpSpPr>
          <p:sp>
            <p:nvSpPr>
              <p:cNvPr id="36" name="Freeform 3">
                <a:extLst>
                  <a:ext uri="{FF2B5EF4-FFF2-40B4-BE49-F238E27FC236}">
                    <a16:creationId xmlns:a16="http://schemas.microsoft.com/office/drawing/2014/main" id="{61333917-A5D1-F78A-1B36-7D9CB8335A5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7" name="Freeform 4">
                <a:extLst>
                  <a:ext uri="{FF2B5EF4-FFF2-40B4-BE49-F238E27FC236}">
                    <a16:creationId xmlns:a16="http://schemas.microsoft.com/office/drawing/2014/main" id="{87ADEA18-D562-ADB5-5241-631545638DF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8" name="Freeform 5">
                <a:extLst>
                  <a:ext uri="{FF2B5EF4-FFF2-40B4-BE49-F238E27FC236}">
                    <a16:creationId xmlns:a16="http://schemas.microsoft.com/office/drawing/2014/main" id="{A2B1CD46-9355-41C7-CB64-C563DCEA12E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9" name="Freeform 6">
                <a:extLst>
                  <a:ext uri="{FF2B5EF4-FFF2-40B4-BE49-F238E27FC236}">
                    <a16:creationId xmlns:a16="http://schemas.microsoft.com/office/drawing/2014/main" id="{6D062CAE-47F5-C592-57BD-B902CA3BEEB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0" name="Freeform 7">
                <a:extLst>
                  <a:ext uri="{FF2B5EF4-FFF2-40B4-BE49-F238E27FC236}">
                    <a16:creationId xmlns:a16="http://schemas.microsoft.com/office/drawing/2014/main" id="{E231522B-A1BB-06F8-E8C9-5E681FDDF16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1" name="Freeform 8">
                <a:extLst>
                  <a:ext uri="{FF2B5EF4-FFF2-40B4-BE49-F238E27FC236}">
                    <a16:creationId xmlns:a16="http://schemas.microsoft.com/office/drawing/2014/main" id="{DFBF0FA1-67A3-157E-14E9-517B0624722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2" name="Freeform 9">
                <a:extLst>
                  <a:ext uri="{FF2B5EF4-FFF2-40B4-BE49-F238E27FC236}">
                    <a16:creationId xmlns:a16="http://schemas.microsoft.com/office/drawing/2014/main" id="{362301A4-4CAA-96C2-2ED8-7C811DF929A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3" name="Freeform 10">
                <a:extLst>
                  <a:ext uri="{FF2B5EF4-FFF2-40B4-BE49-F238E27FC236}">
                    <a16:creationId xmlns:a16="http://schemas.microsoft.com/office/drawing/2014/main" id="{CD233AF7-CFDF-5392-4F64-9B1D90632B5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 name="Group 11">
              <a:extLst>
                <a:ext uri="{FF2B5EF4-FFF2-40B4-BE49-F238E27FC236}">
                  <a16:creationId xmlns:a16="http://schemas.microsoft.com/office/drawing/2014/main" id="{1C203DA8-1B6C-1D4C-C062-57767E7BFD36}"/>
                </a:ext>
              </a:extLst>
            </p:cNvPr>
            <p:cNvGrpSpPr>
              <a:grpSpLocks noChangeAspect="1"/>
            </p:cNvGrpSpPr>
            <p:nvPr userDrawn="1"/>
          </p:nvGrpSpPr>
          <p:grpSpPr>
            <a:xfrm>
              <a:off x="11319520" y="1424226"/>
              <a:ext cx="3103797" cy="771535"/>
              <a:chOff x="0" y="0"/>
              <a:chExt cx="4138397" cy="1028713"/>
            </a:xfrm>
          </p:grpSpPr>
          <p:sp>
            <p:nvSpPr>
              <p:cNvPr id="5" name="Freeform 12">
                <a:extLst>
                  <a:ext uri="{FF2B5EF4-FFF2-40B4-BE49-F238E27FC236}">
                    <a16:creationId xmlns:a16="http://schemas.microsoft.com/office/drawing/2014/main" id="{CE6E3A2B-E2A2-2553-822E-9B944C76C546}"/>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 name="Freeform 13">
                <a:extLst>
                  <a:ext uri="{FF2B5EF4-FFF2-40B4-BE49-F238E27FC236}">
                    <a16:creationId xmlns:a16="http://schemas.microsoft.com/office/drawing/2014/main" id="{4C5F0094-2BAD-170F-F069-6B1E36EFAEE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2" name="Freeform 14">
                <a:extLst>
                  <a:ext uri="{FF2B5EF4-FFF2-40B4-BE49-F238E27FC236}">
                    <a16:creationId xmlns:a16="http://schemas.microsoft.com/office/drawing/2014/main" id="{CE63AAAF-C478-97C8-05E1-EC342B91989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3" name="Freeform 15">
                <a:extLst>
                  <a:ext uri="{FF2B5EF4-FFF2-40B4-BE49-F238E27FC236}">
                    <a16:creationId xmlns:a16="http://schemas.microsoft.com/office/drawing/2014/main" id="{546F46E9-137E-0BD1-8066-9BB65ABDD59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6">
                <a:extLst>
                  <a:ext uri="{FF2B5EF4-FFF2-40B4-BE49-F238E27FC236}">
                    <a16:creationId xmlns:a16="http://schemas.microsoft.com/office/drawing/2014/main" id="{7ACC1D84-47CF-501F-C199-4CA4DBA577A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5" name="Freeform 17">
                <a:extLst>
                  <a:ext uri="{FF2B5EF4-FFF2-40B4-BE49-F238E27FC236}">
                    <a16:creationId xmlns:a16="http://schemas.microsoft.com/office/drawing/2014/main" id="{B769F735-DFCF-E8AE-68ED-820833B7F2C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8" name="Group 2">
            <a:extLst>
              <a:ext uri="{FF2B5EF4-FFF2-40B4-BE49-F238E27FC236}">
                <a16:creationId xmlns:a16="http://schemas.microsoft.com/office/drawing/2014/main" id="{1445B3B7-1ED6-D450-C00F-88A1680084A1}"/>
              </a:ext>
            </a:extLst>
          </p:cNvPr>
          <p:cNvGrpSpPr>
            <a:grpSpLocks noChangeAspect="1"/>
          </p:cNvGrpSpPr>
          <p:nvPr userDrawn="1"/>
        </p:nvGrpSpPr>
        <p:grpSpPr>
          <a:xfrm>
            <a:off x="7011440" y="2199991"/>
            <a:ext cx="5655565" cy="5119341"/>
            <a:chOff x="0" y="0"/>
            <a:chExt cx="1136447" cy="1028700"/>
          </a:xfrm>
          <a:solidFill>
            <a:schemeClr val="accent3"/>
          </a:solidFill>
        </p:grpSpPr>
        <p:sp>
          <p:nvSpPr>
            <p:cNvPr id="16" name="Freeform 3">
              <a:extLst>
                <a:ext uri="{FF2B5EF4-FFF2-40B4-BE49-F238E27FC236}">
                  <a16:creationId xmlns:a16="http://schemas.microsoft.com/office/drawing/2014/main" id="{99C80219-FE98-09AA-EE6F-CA44E3E030E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7" name="Freeform 4">
              <a:extLst>
                <a:ext uri="{FF2B5EF4-FFF2-40B4-BE49-F238E27FC236}">
                  <a16:creationId xmlns:a16="http://schemas.microsoft.com/office/drawing/2014/main" id="{3B85AE11-F71E-AEDD-6FC7-46CC57F353F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8" name="Freeform 5">
              <a:extLst>
                <a:ext uri="{FF2B5EF4-FFF2-40B4-BE49-F238E27FC236}">
                  <a16:creationId xmlns:a16="http://schemas.microsoft.com/office/drawing/2014/main" id="{32FF9E4C-4BDD-A7A8-C6CC-54FE346E868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9" name="Freeform 6">
              <a:extLst>
                <a:ext uri="{FF2B5EF4-FFF2-40B4-BE49-F238E27FC236}">
                  <a16:creationId xmlns:a16="http://schemas.microsoft.com/office/drawing/2014/main" id="{B0DE8FC1-D125-3E4D-13C3-C4FE5751709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21" name="Freeform 7">
              <a:extLst>
                <a:ext uri="{FF2B5EF4-FFF2-40B4-BE49-F238E27FC236}">
                  <a16:creationId xmlns:a16="http://schemas.microsoft.com/office/drawing/2014/main" id="{4CCC8E79-17A7-E2AC-0DED-4A4FE348BDB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2" name="Freeform 8">
              <a:extLst>
                <a:ext uri="{FF2B5EF4-FFF2-40B4-BE49-F238E27FC236}">
                  <a16:creationId xmlns:a16="http://schemas.microsoft.com/office/drawing/2014/main" id="{E6A9E794-EC9E-D0A6-C734-0CC4F66F4E6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3" name="Freeform 9">
              <a:extLst>
                <a:ext uri="{FF2B5EF4-FFF2-40B4-BE49-F238E27FC236}">
                  <a16:creationId xmlns:a16="http://schemas.microsoft.com/office/drawing/2014/main" id="{FD72CBE9-2556-2546-1A77-181F0670221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4" name="Freeform 10">
              <a:extLst>
                <a:ext uri="{FF2B5EF4-FFF2-40B4-BE49-F238E27FC236}">
                  <a16:creationId xmlns:a16="http://schemas.microsoft.com/office/drawing/2014/main" id="{DA42E289-356F-EE27-9A02-EB77EB8AE99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25" name="Rectangle 24">
            <a:extLst>
              <a:ext uri="{FF2B5EF4-FFF2-40B4-BE49-F238E27FC236}">
                <a16:creationId xmlns:a16="http://schemas.microsoft.com/office/drawing/2014/main" id="{E80C16E4-5473-E82E-DDA8-29262D13515D}"/>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1805711-C796-DFD3-9722-4AB35F2FC0A4}"/>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985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Picture w/ BG_Blue">
    <p:bg>
      <p:bgPr>
        <a:solidFill>
          <a:srgbClr val="82D6F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accent1"/>
                </a:solidFill>
              </a:defRPr>
            </a:lvl1pPr>
          </a:lstStyle>
          <a:p>
            <a:r>
              <a:rPr lang="en-US"/>
              <a:t>Title Goes Here</a:t>
            </a:r>
          </a:p>
        </p:txBody>
      </p:sp>
      <p:sp>
        <p:nvSpPr>
          <p:cNvPr id="24" name="Picture Placeholder 3">
            <a:extLst>
              <a:ext uri="{FF2B5EF4-FFF2-40B4-BE49-F238E27FC236}">
                <a16:creationId xmlns:a16="http://schemas.microsoft.com/office/drawing/2014/main" id="{F9FDB435-3D4C-C90C-CB93-F9ECD09D976A}"/>
              </a:ext>
            </a:extLst>
          </p:cNvPr>
          <p:cNvSpPr>
            <a:spLocks noGrp="1"/>
          </p:cNvSpPr>
          <p:nvPr>
            <p:ph type="pic" idx="15"/>
          </p:nvPr>
        </p:nvSpPr>
        <p:spPr>
          <a:xfrm>
            <a:off x="1" y="1867807"/>
            <a:ext cx="5173884" cy="4990194"/>
          </a:xfrm>
          <a:prstGeom prst="flowChartDelay">
            <a:avLst/>
          </a:pr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25" name="Group 24">
            <a:extLst>
              <a:ext uri="{FF2B5EF4-FFF2-40B4-BE49-F238E27FC236}">
                <a16:creationId xmlns:a16="http://schemas.microsoft.com/office/drawing/2014/main" id="{D0D5BFAD-8E80-3F05-BAD3-C60A2CBEB656}"/>
              </a:ext>
            </a:extLst>
          </p:cNvPr>
          <p:cNvGrpSpPr/>
          <p:nvPr userDrawn="1"/>
        </p:nvGrpSpPr>
        <p:grpSpPr>
          <a:xfrm>
            <a:off x="10761578" y="437759"/>
            <a:ext cx="1027180" cy="198849"/>
            <a:chOff x="10436933" y="1424045"/>
            <a:chExt cx="3986384" cy="771716"/>
          </a:xfrm>
          <a:solidFill>
            <a:schemeClr val="accent1"/>
          </a:solidFill>
        </p:grpSpPr>
        <p:grpSp>
          <p:nvGrpSpPr>
            <p:cNvPr id="26" name="Group 25">
              <a:extLst>
                <a:ext uri="{FF2B5EF4-FFF2-40B4-BE49-F238E27FC236}">
                  <a16:creationId xmlns:a16="http://schemas.microsoft.com/office/drawing/2014/main" id="{A040442D-4552-43A2-7363-FE5D90F0251A}"/>
                </a:ext>
              </a:extLst>
            </p:cNvPr>
            <p:cNvGrpSpPr>
              <a:grpSpLocks noChangeAspect="1"/>
            </p:cNvGrpSpPr>
            <p:nvPr userDrawn="1"/>
          </p:nvGrpSpPr>
          <p:grpSpPr>
            <a:xfrm>
              <a:off x="10436933" y="1424045"/>
              <a:ext cx="852335" cy="771525"/>
              <a:chOff x="0" y="0"/>
              <a:chExt cx="1136447" cy="1028700"/>
            </a:xfrm>
            <a:grpFill/>
          </p:grpSpPr>
          <p:sp>
            <p:nvSpPr>
              <p:cNvPr id="34" name="Freeform 3">
                <a:extLst>
                  <a:ext uri="{FF2B5EF4-FFF2-40B4-BE49-F238E27FC236}">
                    <a16:creationId xmlns:a16="http://schemas.microsoft.com/office/drawing/2014/main" id="{7958AC6F-D246-1E8E-2E7C-841F64A6A77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5" name="Freeform 4">
                <a:extLst>
                  <a:ext uri="{FF2B5EF4-FFF2-40B4-BE49-F238E27FC236}">
                    <a16:creationId xmlns:a16="http://schemas.microsoft.com/office/drawing/2014/main" id="{CD538AD0-51F9-418D-0EAA-8B85BD16364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6" name="Freeform 5">
                <a:extLst>
                  <a:ext uri="{FF2B5EF4-FFF2-40B4-BE49-F238E27FC236}">
                    <a16:creationId xmlns:a16="http://schemas.microsoft.com/office/drawing/2014/main" id="{02BBB77D-E073-8B3B-B687-2AF9A46C7F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7" name="Freeform 6">
                <a:extLst>
                  <a:ext uri="{FF2B5EF4-FFF2-40B4-BE49-F238E27FC236}">
                    <a16:creationId xmlns:a16="http://schemas.microsoft.com/office/drawing/2014/main" id="{AB7A8951-42C7-1085-FDC3-C7D11967E0CB}"/>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8" name="Freeform 7">
                <a:extLst>
                  <a:ext uri="{FF2B5EF4-FFF2-40B4-BE49-F238E27FC236}">
                    <a16:creationId xmlns:a16="http://schemas.microsoft.com/office/drawing/2014/main" id="{1F07ABB0-943C-FFFF-EF04-B195AEB3B21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9" name="Freeform 8">
                <a:extLst>
                  <a:ext uri="{FF2B5EF4-FFF2-40B4-BE49-F238E27FC236}">
                    <a16:creationId xmlns:a16="http://schemas.microsoft.com/office/drawing/2014/main" id="{D45FA300-3AF1-AC82-7948-683461C99FE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0" name="Freeform 9">
                <a:extLst>
                  <a:ext uri="{FF2B5EF4-FFF2-40B4-BE49-F238E27FC236}">
                    <a16:creationId xmlns:a16="http://schemas.microsoft.com/office/drawing/2014/main" id="{BEC39FC4-2DAC-0B25-F38F-58E1F806E07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1" name="Freeform 10">
                <a:extLst>
                  <a:ext uri="{FF2B5EF4-FFF2-40B4-BE49-F238E27FC236}">
                    <a16:creationId xmlns:a16="http://schemas.microsoft.com/office/drawing/2014/main" id="{0747D324-18E3-C579-9360-CC0DE671BC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7" name="Group 11">
              <a:extLst>
                <a:ext uri="{FF2B5EF4-FFF2-40B4-BE49-F238E27FC236}">
                  <a16:creationId xmlns:a16="http://schemas.microsoft.com/office/drawing/2014/main" id="{15BB773B-2EF1-16F5-A45B-71D696635C9B}"/>
                </a:ext>
              </a:extLst>
            </p:cNvPr>
            <p:cNvGrpSpPr>
              <a:grpSpLocks noChangeAspect="1"/>
            </p:cNvGrpSpPr>
            <p:nvPr userDrawn="1"/>
          </p:nvGrpSpPr>
          <p:grpSpPr>
            <a:xfrm>
              <a:off x="11319520" y="1424226"/>
              <a:ext cx="3103797" cy="771535"/>
              <a:chOff x="0" y="0"/>
              <a:chExt cx="4138397" cy="1028713"/>
            </a:xfrm>
            <a:grpFill/>
          </p:grpSpPr>
          <p:sp>
            <p:nvSpPr>
              <p:cNvPr id="28" name="Freeform 12">
                <a:extLst>
                  <a:ext uri="{FF2B5EF4-FFF2-40B4-BE49-F238E27FC236}">
                    <a16:creationId xmlns:a16="http://schemas.microsoft.com/office/drawing/2014/main" id="{585AF5EA-E932-F98F-9D3A-F989CBFD2D2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9" name="Freeform 13">
                <a:extLst>
                  <a:ext uri="{FF2B5EF4-FFF2-40B4-BE49-F238E27FC236}">
                    <a16:creationId xmlns:a16="http://schemas.microsoft.com/office/drawing/2014/main" id="{4D746072-44CD-A4FA-52D6-51F864AD8C3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0" name="Freeform 14">
                <a:extLst>
                  <a:ext uri="{FF2B5EF4-FFF2-40B4-BE49-F238E27FC236}">
                    <a16:creationId xmlns:a16="http://schemas.microsoft.com/office/drawing/2014/main" id="{BF5B7C8B-E71C-FC3C-16E1-BF61C230A48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1" name="Freeform 15">
                <a:extLst>
                  <a:ext uri="{FF2B5EF4-FFF2-40B4-BE49-F238E27FC236}">
                    <a16:creationId xmlns:a16="http://schemas.microsoft.com/office/drawing/2014/main" id="{E1E53A13-8C2A-7E0E-8CAA-55E4F9A24B4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2" name="Freeform 16">
                <a:extLst>
                  <a:ext uri="{FF2B5EF4-FFF2-40B4-BE49-F238E27FC236}">
                    <a16:creationId xmlns:a16="http://schemas.microsoft.com/office/drawing/2014/main" id="{1E72CCFB-CF1E-DF9A-B7F7-9800AA0A700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3" name="Freeform 17">
                <a:extLst>
                  <a:ext uri="{FF2B5EF4-FFF2-40B4-BE49-F238E27FC236}">
                    <a16:creationId xmlns:a16="http://schemas.microsoft.com/office/drawing/2014/main" id="{81A55983-CB8A-5074-853E-001F50FD8A0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grpSp>
        <p:nvGrpSpPr>
          <p:cNvPr id="42" name="Group 41">
            <a:extLst>
              <a:ext uri="{FF2B5EF4-FFF2-40B4-BE49-F238E27FC236}">
                <a16:creationId xmlns:a16="http://schemas.microsoft.com/office/drawing/2014/main" id="{AF75EF83-BF70-45D9-34D0-543C0342DC6D}"/>
              </a:ext>
            </a:extLst>
          </p:cNvPr>
          <p:cNvGrpSpPr/>
          <p:nvPr userDrawn="1"/>
        </p:nvGrpSpPr>
        <p:grpSpPr>
          <a:xfrm rot="10800000" flipV="1">
            <a:off x="7710820" y="5289630"/>
            <a:ext cx="5299243" cy="944011"/>
            <a:chOff x="-732462" y="6209356"/>
            <a:chExt cx="3094963" cy="549631"/>
          </a:xfrm>
          <a:solidFill>
            <a:schemeClr val="accent3"/>
          </a:solidFill>
        </p:grpSpPr>
        <p:sp>
          <p:nvSpPr>
            <p:cNvPr id="43" name="Oval 42">
              <a:extLst>
                <a:ext uri="{FF2B5EF4-FFF2-40B4-BE49-F238E27FC236}">
                  <a16:creationId xmlns:a16="http://schemas.microsoft.com/office/drawing/2014/main" id="{D7989704-6BB8-CF66-F51F-049C33C0BA6F}"/>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19">
              <a:extLst>
                <a:ext uri="{FF2B5EF4-FFF2-40B4-BE49-F238E27FC236}">
                  <a16:creationId xmlns:a16="http://schemas.microsoft.com/office/drawing/2014/main" id="{22D870A0-4401-8975-E3E5-B59949F61A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19">
              <a:extLst>
                <a:ext uri="{FF2B5EF4-FFF2-40B4-BE49-F238E27FC236}">
                  <a16:creationId xmlns:a16="http://schemas.microsoft.com/office/drawing/2014/main" id="{EDFE5511-6B98-C3FF-15C0-1509F6FB381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FEB0C2-CBDA-D8AE-70B2-0F94F3D5CF23}"/>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19">
              <a:extLst>
                <a:ext uri="{FF2B5EF4-FFF2-40B4-BE49-F238E27FC236}">
                  <a16:creationId xmlns:a16="http://schemas.microsoft.com/office/drawing/2014/main" id="{E0CCC543-A096-786D-BF39-472B70D22733}"/>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19">
              <a:extLst>
                <a:ext uri="{FF2B5EF4-FFF2-40B4-BE49-F238E27FC236}">
                  <a16:creationId xmlns:a16="http://schemas.microsoft.com/office/drawing/2014/main" id="{9491CD88-484B-FF02-1C9D-047CEA5A9391}"/>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8690A4A-1B82-48AC-5337-8F6700D400C8}"/>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8FB8C1B4-6DDF-71C2-3AC6-C7FC0CC95F31}"/>
              </a:ext>
            </a:extLst>
          </p:cNvPr>
          <p:cNvSpPr/>
          <p:nvPr userDrawn="1"/>
        </p:nvSpPr>
        <p:spPr>
          <a:xfrm>
            <a:off x="12191999" y="0"/>
            <a:ext cx="107802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5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Text and Picture_Blue">
    <p:bg>
      <p:bgPr>
        <a:solidFill>
          <a:srgbClr val="82D6F5"/>
        </a:solidFill>
        <a:effectLst/>
      </p:bgPr>
    </p:bg>
    <p:spTree>
      <p:nvGrpSpPr>
        <p:cNvPr id="1" name=""/>
        <p:cNvGrpSpPr/>
        <p:nvPr/>
      </p:nvGrpSpPr>
      <p:grpSpPr>
        <a:xfrm>
          <a:off x="0" y="0"/>
          <a:ext cx="0" cy="0"/>
          <a:chOff x="0" y="0"/>
          <a:chExt cx="0" cy="0"/>
        </a:xfrm>
      </p:grpSpPr>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606719"/>
            <a:ext cx="5196777" cy="424732"/>
          </a:xfrm>
        </p:spPr>
        <p:txBody>
          <a:bodyPr wrap="square">
            <a:spAutoFit/>
          </a:bodyPr>
          <a:lstStyle>
            <a:lvl1pPr algn="l">
              <a:defRPr sz="2400">
                <a:solidFill>
                  <a:schemeClr val="accent1"/>
                </a:solidFill>
              </a:defRPr>
            </a:lvl1pPr>
          </a:lstStyle>
          <a:p>
            <a:r>
              <a:rPr lang="en-US"/>
              <a:t>Slide Title Goes Here</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206576"/>
            <a:ext cx="5196776" cy="341632"/>
          </a:xfrm>
        </p:spPr>
        <p:txBody>
          <a:bodyPr wrap="square">
            <a:spAutoFit/>
          </a:bodyPr>
          <a:lstStyle>
            <a:lvl1pPr marL="0" indent="0" algn="l">
              <a:buNone/>
              <a:defRPr sz="18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25" name="Text Placeholder 5">
            <a:extLst>
              <a:ext uri="{FF2B5EF4-FFF2-40B4-BE49-F238E27FC236}">
                <a16:creationId xmlns:a16="http://schemas.microsoft.com/office/drawing/2014/main" id="{BB070F86-3096-10EB-E2DD-98EC0FB14C46}"/>
              </a:ext>
            </a:extLst>
          </p:cNvPr>
          <p:cNvSpPr>
            <a:spLocks noGrp="1"/>
          </p:cNvSpPr>
          <p:nvPr>
            <p:ph type="body" sz="quarter" idx="17"/>
          </p:nvPr>
        </p:nvSpPr>
        <p:spPr>
          <a:xfrm>
            <a:off x="6124084" y="2789278"/>
            <a:ext cx="5214673" cy="270681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 name="Picture Placeholder 9">
            <a:extLst>
              <a:ext uri="{FF2B5EF4-FFF2-40B4-BE49-F238E27FC236}">
                <a16:creationId xmlns:a16="http://schemas.microsoft.com/office/drawing/2014/main" id="{BBF61104-7F5F-D8BE-12F9-F9DFF59F5D35}"/>
              </a:ext>
            </a:extLst>
          </p:cNvPr>
          <p:cNvSpPr>
            <a:spLocks noGrp="1"/>
          </p:cNvSpPr>
          <p:nvPr>
            <p:ph type="pic" idx="10"/>
          </p:nvPr>
        </p:nvSpPr>
        <p:spPr>
          <a:xfrm>
            <a:off x="695838" y="1323569"/>
            <a:ext cx="4557810" cy="4210862"/>
          </a:xfrm>
          <a:prstGeom prst="roundRect">
            <a:avLst/>
          </a:prstGeom>
          <a:solidFill>
            <a:schemeClr val="bg1"/>
          </a:solidFill>
          <a:ln w="50800">
            <a:no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3" name="Group 2">
            <a:extLst>
              <a:ext uri="{FF2B5EF4-FFF2-40B4-BE49-F238E27FC236}">
                <a16:creationId xmlns:a16="http://schemas.microsoft.com/office/drawing/2014/main" id="{7369C1EF-4A32-C896-0288-E2C00F810308}"/>
              </a:ext>
            </a:extLst>
          </p:cNvPr>
          <p:cNvGrpSpPr/>
          <p:nvPr userDrawn="1"/>
        </p:nvGrpSpPr>
        <p:grpSpPr>
          <a:xfrm>
            <a:off x="-732462" y="6033462"/>
            <a:ext cx="3094963" cy="549631"/>
            <a:chOff x="-732462" y="6209356"/>
            <a:chExt cx="3094963" cy="549631"/>
          </a:xfrm>
          <a:solidFill>
            <a:schemeClr val="accent3"/>
          </a:solidFill>
        </p:grpSpPr>
        <p:sp>
          <p:nvSpPr>
            <p:cNvPr id="4" name="Oval 3">
              <a:extLst>
                <a:ext uri="{FF2B5EF4-FFF2-40B4-BE49-F238E27FC236}">
                  <a16:creationId xmlns:a16="http://schemas.microsoft.com/office/drawing/2014/main" id="{919E6314-EC42-B80B-CBFB-A65AC58A530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9">
              <a:extLst>
                <a:ext uri="{FF2B5EF4-FFF2-40B4-BE49-F238E27FC236}">
                  <a16:creationId xmlns:a16="http://schemas.microsoft.com/office/drawing/2014/main" id="{FE831E6B-DAA0-6890-B0B6-6333DF41FBB9}"/>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9">
              <a:extLst>
                <a:ext uri="{FF2B5EF4-FFF2-40B4-BE49-F238E27FC236}">
                  <a16:creationId xmlns:a16="http://schemas.microsoft.com/office/drawing/2014/main" id="{BC2161BA-4DD7-EDCA-38C8-0207A94CD64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DAA145-44B4-26A5-59F1-BE370B3779E2}"/>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9">
              <a:extLst>
                <a:ext uri="{FF2B5EF4-FFF2-40B4-BE49-F238E27FC236}">
                  <a16:creationId xmlns:a16="http://schemas.microsoft.com/office/drawing/2014/main" id="{D4E109D6-464B-BAB6-1DB0-6B7F90BF6ADE}"/>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C4F2636C-EC95-DF56-5A8E-89AEC2B23EDC}"/>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47222E-6DED-81F3-AEAE-A282A68DC7BB}"/>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40AFCB6-FF33-F4EE-9C10-5BD880747EF4}"/>
              </a:ext>
            </a:extLst>
          </p:cNvPr>
          <p:cNvGrpSpPr/>
          <p:nvPr userDrawn="1"/>
        </p:nvGrpSpPr>
        <p:grpSpPr>
          <a:xfrm rot="10800000" flipV="1">
            <a:off x="10157710" y="148454"/>
            <a:ext cx="3094963" cy="551339"/>
            <a:chOff x="-732462" y="6209356"/>
            <a:chExt cx="3094963" cy="549631"/>
          </a:xfrm>
          <a:solidFill>
            <a:schemeClr val="accent3"/>
          </a:solidFill>
        </p:grpSpPr>
        <p:sp>
          <p:nvSpPr>
            <p:cNvPr id="15" name="Oval 14">
              <a:extLst>
                <a:ext uri="{FF2B5EF4-FFF2-40B4-BE49-F238E27FC236}">
                  <a16:creationId xmlns:a16="http://schemas.microsoft.com/office/drawing/2014/main" id="{AF02FA31-4F03-12BC-8F91-5B7D509B711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DE8FE373-6D1F-2C4F-3160-AE13BB215B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9">
              <a:extLst>
                <a:ext uri="{FF2B5EF4-FFF2-40B4-BE49-F238E27FC236}">
                  <a16:creationId xmlns:a16="http://schemas.microsoft.com/office/drawing/2014/main" id="{71E6FF6C-256D-714B-7ABD-3F0ED9336847}"/>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03BEB2-8787-6391-5E4B-1637F7F61716}"/>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E217DD03-DCF1-CE3E-BD52-E4E02C623F67}"/>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9D449AD-9560-CFBB-1F45-4651B9AECC10}"/>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70602D-0F25-4C5D-848B-78CE1856DB9D}"/>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2FB82E4-9A97-A24D-D6E9-D650B32F17E2}"/>
              </a:ext>
            </a:extLst>
          </p:cNvPr>
          <p:cNvSpPr/>
          <p:nvPr userDrawn="1"/>
        </p:nvSpPr>
        <p:spPr>
          <a:xfrm>
            <a:off x="12191999" y="0"/>
            <a:ext cx="145913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5610DF-F039-3222-D6A3-5F4FDE2890C0}"/>
              </a:ext>
            </a:extLst>
          </p:cNvPr>
          <p:cNvSpPr/>
          <p:nvPr userDrawn="1"/>
        </p:nvSpPr>
        <p:spPr>
          <a:xfrm>
            <a:off x="-1160223" y="0"/>
            <a:ext cx="115120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D6FCF2F-E615-90FD-76C6-99A3C0B34C01}"/>
              </a:ext>
            </a:extLst>
          </p:cNvPr>
          <p:cNvGrpSpPr/>
          <p:nvPr userDrawn="1"/>
        </p:nvGrpSpPr>
        <p:grpSpPr>
          <a:xfrm>
            <a:off x="10542215" y="6373546"/>
            <a:ext cx="806169" cy="156064"/>
            <a:chOff x="10436933" y="1424045"/>
            <a:chExt cx="3986384" cy="771716"/>
          </a:xfrm>
          <a:solidFill>
            <a:schemeClr val="accent1"/>
          </a:solidFill>
        </p:grpSpPr>
        <p:grpSp>
          <p:nvGrpSpPr>
            <p:cNvPr id="22" name="Group 2">
              <a:extLst>
                <a:ext uri="{FF2B5EF4-FFF2-40B4-BE49-F238E27FC236}">
                  <a16:creationId xmlns:a16="http://schemas.microsoft.com/office/drawing/2014/main" id="{3E905622-C7C3-0077-EAAD-EB7C4D6AA95F}"/>
                </a:ext>
              </a:extLst>
            </p:cNvPr>
            <p:cNvGrpSpPr>
              <a:grpSpLocks noChangeAspect="1"/>
            </p:cNvGrpSpPr>
            <p:nvPr userDrawn="1"/>
          </p:nvGrpSpPr>
          <p:grpSpPr>
            <a:xfrm>
              <a:off x="10436933" y="1424045"/>
              <a:ext cx="852335" cy="771525"/>
              <a:chOff x="0" y="0"/>
              <a:chExt cx="1136447" cy="1028700"/>
            </a:xfrm>
            <a:grpFill/>
          </p:grpSpPr>
          <p:sp>
            <p:nvSpPr>
              <p:cNvPr id="31" name="Freeform 3">
                <a:extLst>
                  <a:ext uri="{FF2B5EF4-FFF2-40B4-BE49-F238E27FC236}">
                    <a16:creationId xmlns:a16="http://schemas.microsoft.com/office/drawing/2014/main" id="{6295140D-7B7C-C3AB-F3FD-056755FF265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2" name="Freeform 4">
                <a:extLst>
                  <a:ext uri="{FF2B5EF4-FFF2-40B4-BE49-F238E27FC236}">
                    <a16:creationId xmlns:a16="http://schemas.microsoft.com/office/drawing/2014/main" id="{5F7D706F-1560-EF33-E58B-B3380E48041C}"/>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3" name="Freeform 5">
                <a:extLst>
                  <a:ext uri="{FF2B5EF4-FFF2-40B4-BE49-F238E27FC236}">
                    <a16:creationId xmlns:a16="http://schemas.microsoft.com/office/drawing/2014/main" id="{E7340EC8-B414-EA10-EB48-B0A0F06F1F23}"/>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4" name="Freeform 6">
                <a:extLst>
                  <a:ext uri="{FF2B5EF4-FFF2-40B4-BE49-F238E27FC236}">
                    <a16:creationId xmlns:a16="http://schemas.microsoft.com/office/drawing/2014/main" id="{817F5361-71E0-F568-9EA2-91FE90B561D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5" name="Freeform 7">
                <a:extLst>
                  <a:ext uri="{FF2B5EF4-FFF2-40B4-BE49-F238E27FC236}">
                    <a16:creationId xmlns:a16="http://schemas.microsoft.com/office/drawing/2014/main" id="{FCEBA9CE-63C2-AFDC-C5F5-DED5BFE1D58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6" name="Freeform 8">
                <a:extLst>
                  <a:ext uri="{FF2B5EF4-FFF2-40B4-BE49-F238E27FC236}">
                    <a16:creationId xmlns:a16="http://schemas.microsoft.com/office/drawing/2014/main" id="{A6E863EB-CB0E-CDC3-FEED-D3625716B9F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7" name="Freeform 9">
                <a:extLst>
                  <a:ext uri="{FF2B5EF4-FFF2-40B4-BE49-F238E27FC236}">
                    <a16:creationId xmlns:a16="http://schemas.microsoft.com/office/drawing/2014/main" id="{3669CDE3-41EA-4ED5-1D73-EE8D903C2BD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8" name="Freeform 10">
                <a:extLst>
                  <a:ext uri="{FF2B5EF4-FFF2-40B4-BE49-F238E27FC236}">
                    <a16:creationId xmlns:a16="http://schemas.microsoft.com/office/drawing/2014/main" id="{25E62945-1C91-3F44-A992-172C7A818A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3" name="Group 11">
              <a:extLst>
                <a:ext uri="{FF2B5EF4-FFF2-40B4-BE49-F238E27FC236}">
                  <a16:creationId xmlns:a16="http://schemas.microsoft.com/office/drawing/2014/main" id="{6AA363C1-4ACB-F34D-418C-8FA2268DDEB7}"/>
                </a:ext>
              </a:extLst>
            </p:cNvPr>
            <p:cNvGrpSpPr>
              <a:grpSpLocks noChangeAspect="1"/>
            </p:cNvGrpSpPr>
            <p:nvPr userDrawn="1"/>
          </p:nvGrpSpPr>
          <p:grpSpPr>
            <a:xfrm>
              <a:off x="11319520" y="1424226"/>
              <a:ext cx="3103797" cy="771535"/>
              <a:chOff x="0" y="0"/>
              <a:chExt cx="4138397" cy="1028713"/>
            </a:xfrm>
            <a:grpFill/>
          </p:grpSpPr>
          <p:sp>
            <p:nvSpPr>
              <p:cNvPr id="24" name="Freeform 12">
                <a:extLst>
                  <a:ext uri="{FF2B5EF4-FFF2-40B4-BE49-F238E27FC236}">
                    <a16:creationId xmlns:a16="http://schemas.microsoft.com/office/drawing/2014/main" id="{02CEEE06-97C6-BE5E-B032-E6E7E08BD3C4}"/>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6" name="Freeform 13">
                <a:extLst>
                  <a:ext uri="{FF2B5EF4-FFF2-40B4-BE49-F238E27FC236}">
                    <a16:creationId xmlns:a16="http://schemas.microsoft.com/office/drawing/2014/main" id="{10140589-C890-1C87-917F-0FE11304949E}"/>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27" name="Freeform 14">
                <a:extLst>
                  <a:ext uri="{FF2B5EF4-FFF2-40B4-BE49-F238E27FC236}">
                    <a16:creationId xmlns:a16="http://schemas.microsoft.com/office/drawing/2014/main" id="{D8AF89C1-F5B0-94B2-27D8-683D18542E83}"/>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8" name="Freeform 15">
                <a:extLst>
                  <a:ext uri="{FF2B5EF4-FFF2-40B4-BE49-F238E27FC236}">
                    <a16:creationId xmlns:a16="http://schemas.microsoft.com/office/drawing/2014/main" id="{CA652FAF-0AAD-9BD6-72B4-D97A02D1335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9" name="Freeform 16">
                <a:extLst>
                  <a:ext uri="{FF2B5EF4-FFF2-40B4-BE49-F238E27FC236}">
                    <a16:creationId xmlns:a16="http://schemas.microsoft.com/office/drawing/2014/main" id="{95024E1D-7B26-10B2-71BE-B82FE2BBA46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0" name="Freeform 17">
                <a:extLst>
                  <a:ext uri="{FF2B5EF4-FFF2-40B4-BE49-F238E27FC236}">
                    <a16:creationId xmlns:a16="http://schemas.microsoft.com/office/drawing/2014/main" id="{82B82F84-53E6-6791-F4D8-47B4A1EA7D3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39" name="Google Shape;130;p55">
            <a:extLst>
              <a:ext uri="{FF2B5EF4-FFF2-40B4-BE49-F238E27FC236}">
                <a16:creationId xmlns:a16="http://schemas.microsoft.com/office/drawing/2014/main" id="{4B656907-6207-B9CD-549C-C98F201E5F6F}"/>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0" name="Straight Connector 39">
            <a:extLst>
              <a:ext uri="{FF2B5EF4-FFF2-40B4-BE49-F238E27FC236}">
                <a16:creationId xmlns:a16="http://schemas.microsoft.com/office/drawing/2014/main" id="{67BBEF00-1E29-F6FC-0C1E-4424FF91AEDB}"/>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992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Slide_Blu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ctr">
              <a:defRPr sz="2400">
                <a:solidFill>
                  <a:schemeClr val="accent1"/>
                </a:solidFill>
              </a:defRPr>
            </a:lvl1pPr>
          </a:lstStyle>
          <a:p>
            <a:r>
              <a:rPr lang="en-US"/>
              <a:t>Slide Title Goes Here</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313932"/>
          </a:xfrm>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grpSp>
        <p:nvGrpSpPr>
          <p:cNvPr id="21" name="Group 20">
            <a:extLst>
              <a:ext uri="{FF2B5EF4-FFF2-40B4-BE49-F238E27FC236}">
                <a16:creationId xmlns:a16="http://schemas.microsoft.com/office/drawing/2014/main" id="{4CB34F3A-A154-C5A0-D94A-9EAF4FED0019}"/>
              </a:ext>
            </a:extLst>
          </p:cNvPr>
          <p:cNvGrpSpPr/>
          <p:nvPr userDrawn="1"/>
        </p:nvGrpSpPr>
        <p:grpSpPr>
          <a:xfrm>
            <a:off x="-732462" y="6209356"/>
            <a:ext cx="3094963" cy="549631"/>
            <a:chOff x="-732462" y="6209356"/>
            <a:chExt cx="3094963" cy="549631"/>
          </a:xfrm>
        </p:grpSpPr>
        <p:sp>
          <p:nvSpPr>
            <p:cNvPr id="14" name="Oval 13">
              <a:extLst>
                <a:ext uri="{FF2B5EF4-FFF2-40B4-BE49-F238E27FC236}">
                  <a16:creationId xmlns:a16="http://schemas.microsoft.com/office/drawing/2014/main" id="{EAEB14DE-E0F6-21AE-4759-771C86FB1DCA}"/>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EEDE523D-D520-1190-D1E9-2375242383E7}"/>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30DD1B77-CBB7-DA57-FEDB-B2A4A18577E5}"/>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C45F9F-B267-5D9C-EE08-0A810B5E5A4F}"/>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9">
              <a:extLst>
                <a:ext uri="{FF2B5EF4-FFF2-40B4-BE49-F238E27FC236}">
                  <a16:creationId xmlns:a16="http://schemas.microsoft.com/office/drawing/2014/main" id="{31450347-A76A-03CF-5127-6BFA48BF62FC}"/>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BF12A19A-6032-1904-BDC0-E16531F3FE87}"/>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096A3F1-4B35-4D98-E343-EED11406811A}"/>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184FE0F-8776-BB46-4866-A5BCB0BAD1D1}"/>
              </a:ext>
            </a:extLst>
          </p:cNvPr>
          <p:cNvGrpSpPr/>
          <p:nvPr userDrawn="1"/>
        </p:nvGrpSpPr>
        <p:grpSpPr>
          <a:xfrm>
            <a:off x="10542215" y="6373546"/>
            <a:ext cx="806169" cy="156064"/>
            <a:chOff x="10436933" y="1424045"/>
            <a:chExt cx="3986384" cy="771716"/>
          </a:xfrm>
          <a:solidFill>
            <a:schemeClr val="accent1"/>
          </a:solidFill>
        </p:grpSpPr>
        <p:grpSp>
          <p:nvGrpSpPr>
            <p:cNvPr id="23" name="Group 2">
              <a:extLst>
                <a:ext uri="{FF2B5EF4-FFF2-40B4-BE49-F238E27FC236}">
                  <a16:creationId xmlns:a16="http://schemas.microsoft.com/office/drawing/2014/main" id="{116B35BA-D18A-6EF5-BFCE-325A6CCBDF7E}"/>
                </a:ext>
              </a:extLst>
            </p:cNvPr>
            <p:cNvGrpSpPr>
              <a:grpSpLocks noChangeAspect="1"/>
            </p:cNvGrpSpPr>
            <p:nvPr userDrawn="1"/>
          </p:nvGrpSpPr>
          <p:grpSpPr>
            <a:xfrm>
              <a:off x="10436933" y="1424045"/>
              <a:ext cx="852335" cy="771525"/>
              <a:chOff x="0" y="0"/>
              <a:chExt cx="1136447" cy="1028700"/>
            </a:xfrm>
            <a:grpFill/>
          </p:grpSpPr>
          <p:sp>
            <p:nvSpPr>
              <p:cNvPr id="32" name="Freeform 3">
                <a:extLst>
                  <a:ext uri="{FF2B5EF4-FFF2-40B4-BE49-F238E27FC236}">
                    <a16:creationId xmlns:a16="http://schemas.microsoft.com/office/drawing/2014/main" id="{49468092-0689-77A2-958A-481ABD51BE0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3" name="Freeform 4">
                <a:extLst>
                  <a:ext uri="{FF2B5EF4-FFF2-40B4-BE49-F238E27FC236}">
                    <a16:creationId xmlns:a16="http://schemas.microsoft.com/office/drawing/2014/main" id="{4AF076D9-1FA5-93CF-57CE-5AE704C9315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4" name="Freeform 5">
                <a:extLst>
                  <a:ext uri="{FF2B5EF4-FFF2-40B4-BE49-F238E27FC236}">
                    <a16:creationId xmlns:a16="http://schemas.microsoft.com/office/drawing/2014/main" id="{308FD89C-88DE-0896-1296-626BB9F721E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1" name="Freeform 6">
                <a:extLst>
                  <a:ext uri="{FF2B5EF4-FFF2-40B4-BE49-F238E27FC236}">
                    <a16:creationId xmlns:a16="http://schemas.microsoft.com/office/drawing/2014/main" id="{2F207251-C4C0-F21C-5AA5-871BF92168B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3" name="Freeform 7">
                <a:extLst>
                  <a:ext uri="{FF2B5EF4-FFF2-40B4-BE49-F238E27FC236}">
                    <a16:creationId xmlns:a16="http://schemas.microsoft.com/office/drawing/2014/main" id="{835536D8-0110-AC2A-A44D-F076290FFC7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6" name="Freeform 8">
                <a:extLst>
                  <a:ext uri="{FF2B5EF4-FFF2-40B4-BE49-F238E27FC236}">
                    <a16:creationId xmlns:a16="http://schemas.microsoft.com/office/drawing/2014/main" id="{C22E3854-23D8-ED81-56F7-06B1931822B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AD41A068-1BA2-62CB-1A92-0F254DC2FFB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04546110-1CCD-608A-70C5-9C8F7A961ED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4" name="Group 11">
              <a:extLst>
                <a:ext uri="{FF2B5EF4-FFF2-40B4-BE49-F238E27FC236}">
                  <a16:creationId xmlns:a16="http://schemas.microsoft.com/office/drawing/2014/main" id="{0C700E4F-E040-51BF-6CC8-0D635F262A32}"/>
                </a:ext>
              </a:extLst>
            </p:cNvPr>
            <p:cNvGrpSpPr>
              <a:grpSpLocks noChangeAspect="1"/>
            </p:cNvGrpSpPr>
            <p:nvPr userDrawn="1"/>
          </p:nvGrpSpPr>
          <p:grpSpPr>
            <a:xfrm>
              <a:off x="11319520" y="1424226"/>
              <a:ext cx="3103797" cy="771535"/>
              <a:chOff x="0" y="0"/>
              <a:chExt cx="4138397" cy="1028713"/>
            </a:xfrm>
            <a:grpFill/>
          </p:grpSpPr>
          <p:sp>
            <p:nvSpPr>
              <p:cNvPr id="25" name="Freeform 12">
                <a:extLst>
                  <a:ext uri="{FF2B5EF4-FFF2-40B4-BE49-F238E27FC236}">
                    <a16:creationId xmlns:a16="http://schemas.microsoft.com/office/drawing/2014/main" id="{96A4194C-6FEA-C768-A8DD-13AA42E3330D}"/>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6" name="Freeform 13">
                <a:extLst>
                  <a:ext uri="{FF2B5EF4-FFF2-40B4-BE49-F238E27FC236}">
                    <a16:creationId xmlns:a16="http://schemas.microsoft.com/office/drawing/2014/main" id="{CB544FFF-0131-7763-50C5-5644B776CDC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27" name="Freeform 14">
                <a:extLst>
                  <a:ext uri="{FF2B5EF4-FFF2-40B4-BE49-F238E27FC236}">
                    <a16:creationId xmlns:a16="http://schemas.microsoft.com/office/drawing/2014/main" id="{BA9CF92C-BF22-7685-C467-C8F100F1C3D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8" name="Freeform 15">
                <a:extLst>
                  <a:ext uri="{FF2B5EF4-FFF2-40B4-BE49-F238E27FC236}">
                    <a16:creationId xmlns:a16="http://schemas.microsoft.com/office/drawing/2014/main" id="{9F82AB7B-4AB6-6585-7D79-B28EEA35FAB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9" name="Freeform 16">
                <a:extLst>
                  <a:ext uri="{FF2B5EF4-FFF2-40B4-BE49-F238E27FC236}">
                    <a16:creationId xmlns:a16="http://schemas.microsoft.com/office/drawing/2014/main" id="{A5643EE5-778E-C44C-FFFE-C0EB259ECEA6}"/>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1" name="Freeform 17">
                <a:extLst>
                  <a:ext uri="{FF2B5EF4-FFF2-40B4-BE49-F238E27FC236}">
                    <a16:creationId xmlns:a16="http://schemas.microsoft.com/office/drawing/2014/main" id="{79487C00-8EFB-3089-B828-7524245B2C1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2B9AB052-34D4-5E52-2006-18579592776C}"/>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AC5CD3C2-E1F5-3286-ADE1-90A0BA7CA27A}"/>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EA911308-BED1-59D2-9836-A9A864EA0616}"/>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2D605134-6C96-E153-453C-D7C99BB3DD65}"/>
              </a:ext>
            </a:extLst>
          </p:cNvPr>
          <p:cNvSpPr>
            <a:spLocks noGrp="1"/>
          </p:cNvSpPr>
          <p:nvPr>
            <p:ph type="body" sz="quarter" idx="17"/>
          </p:nvPr>
        </p:nvSpPr>
        <p:spPr>
          <a:xfrm>
            <a:off x="448128" y="2057400"/>
            <a:ext cx="11295743" cy="381522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881542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Slide_Nav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01032A-2032-221C-4CF7-407B1282EA69}"/>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FD418E8-04FC-B67F-BA67-540EB096A1AC}"/>
                </a:ext>
              </a:extLst>
            </p:cNvPr>
            <p:cNvGrpSpPr>
              <a:grpSpLocks noChangeAspect="1"/>
            </p:cNvGrpSpPr>
            <p:nvPr userDrawn="1"/>
          </p:nvGrpSpPr>
          <p:grpSpPr>
            <a:xfrm>
              <a:off x="10436933" y="1424045"/>
              <a:ext cx="852335" cy="771525"/>
              <a:chOff x="0" y="0"/>
              <a:chExt cx="1136447" cy="1028700"/>
            </a:xfrm>
          </p:grpSpPr>
          <p:sp>
            <p:nvSpPr>
              <p:cNvPr id="13" name="Freeform 3">
                <a:extLst>
                  <a:ext uri="{FF2B5EF4-FFF2-40B4-BE49-F238E27FC236}">
                    <a16:creationId xmlns:a16="http://schemas.microsoft.com/office/drawing/2014/main" id="{7EC29403-2D0A-B390-EDF9-9C814847DC2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4" name="Freeform 4">
                <a:extLst>
                  <a:ext uri="{FF2B5EF4-FFF2-40B4-BE49-F238E27FC236}">
                    <a16:creationId xmlns:a16="http://schemas.microsoft.com/office/drawing/2014/main" id="{482A1136-3257-805F-5432-03D1859789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5" name="Freeform 5">
                <a:extLst>
                  <a:ext uri="{FF2B5EF4-FFF2-40B4-BE49-F238E27FC236}">
                    <a16:creationId xmlns:a16="http://schemas.microsoft.com/office/drawing/2014/main" id="{E49DBB35-2960-FB93-B748-CC82BD10B2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6" name="Freeform 6">
                <a:extLst>
                  <a:ext uri="{FF2B5EF4-FFF2-40B4-BE49-F238E27FC236}">
                    <a16:creationId xmlns:a16="http://schemas.microsoft.com/office/drawing/2014/main" id="{E16AF152-6B5C-CA78-596A-9A96BD1B371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7" name="Freeform 7">
                <a:extLst>
                  <a:ext uri="{FF2B5EF4-FFF2-40B4-BE49-F238E27FC236}">
                    <a16:creationId xmlns:a16="http://schemas.microsoft.com/office/drawing/2014/main" id="{266A6810-4C29-DD3E-F6A6-44D5D80E2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8" name="Freeform 8">
                <a:extLst>
                  <a:ext uri="{FF2B5EF4-FFF2-40B4-BE49-F238E27FC236}">
                    <a16:creationId xmlns:a16="http://schemas.microsoft.com/office/drawing/2014/main" id="{9901CAE3-3A54-FEE4-793D-B9C852C8D42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9" name="Freeform 9">
                <a:extLst>
                  <a:ext uri="{FF2B5EF4-FFF2-40B4-BE49-F238E27FC236}">
                    <a16:creationId xmlns:a16="http://schemas.microsoft.com/office/drawing/2014/main" id="{1DDD0FA5-B0BC-87AC-248C-AEE531D313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0" name="Freeform 10">
                <a:extLst>
                  <a:ext uri="{FF2B5EF4-FFF2-40B4-BE49-F238E27FC236}">
                    <a16:creationId xmlns:a16="http://schemas.microsoft.com/office/drawing/2014/main" id="{9ED06289-E0E3-E7EA-D12C-6969D7A6844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FE98AA3-966F-46E3-D87A-9BEA474F1D5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EE8ED4C4-989E-0CEB-5893-6E1B684EF6B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 name="Freeform 13">
                <a:extLst>
                  <a:ext uri="{FF2B5EF4-FFF2-40B4-BE49-F238E27FC236}">
                    <a16:creationId xmlns:a16="http://schemas.microsoft.com/office/drawing/2014/main" id="{091849F3-2A7E-4CB5-18FA-26F87E693C8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 name="Freeform 14">
                <a:extLst>
                  <a:ext uri="{FF2B5EF4-FFF2-40B4-BE49-F238E27FC236}">
                    <a16:creationId xmlns:a16="http://schemas.microsoft.com/office/drawing/2014/main" id="{8A0ABDC7-83E1-EA6C-DC5D-BB743A55FAB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 name="Freeform 15">
                <a:extLst>
                  <a:ext uri="{FF2B5EF4-FFF2-40B4-BE49-F238E27FC236}">
                    <a16:creationId xmlns:a16="http://schemas.microsoft.com/office/drawing/2014/main" id="{A310DE8E-AE7F-B998-E696-C527A95A672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6">
                <a:extLst>
                  <a:ext uri="{FF2B5EF4-FFF2-40B4-BE49-F238E27FC236}">
                    <a16:creationId xmlns:a16="http://schemas.microsoft.com/office/drawing/2014/main" id="{CD97A63F-0A16-AB18-4A0A-2E424CDC81D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2" name="Freeform 17">
                <a:extLst>
                  <a:ext uri="{FF2B5EF4-FFF2-40B4-BE49-F238E27FC236}">
                    <a16:creationId xmlns:a16="http://schemas.microsoft.com/office/drawing/2014/main" id="{F87E2189-DAB0-F0EF-4976-E81D19B2C49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1" name="Google Shape;130;p55">
            <a:extLst>
              <a:ext uri="{FF2B5EF4-FFF2-40B4-BE49-F238E27FC236}">
                <a16:creationId xmlns:a16="http://schemas.microsoft.com/office/drawing/2014/main" id="{F18C9229-16BB-CF14-50B1-A3E89A82352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2" name="Straight Connector 21">
            <a:extLst>
              <a:ext uri="{FF2B5EF4-FFF2-40B4-BE49-F238E27FC236}">
                <a16:creationId xmlns:a16="http://schemas.microsoft.com/office/drawing/2014/main" id="{3157AB1D-FFCC-2B19-30DE-D05C6DEBD8B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62F0C701-6AD8-ED59-B3D2-7CB6D0C82189}"/>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55">
            <a:extLst>
              <a:ext uri="{FF2B5EF4-FFF2-40B4-BE49-F238E27FC236}">
                <a16:creationId xmlns:a16="http://schemas.microsoft.com/office/drawing/2014/main" id="{7CFC05EB-5067-ECF3-F96D-8B0BF2746BE6}"/>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Slide Title Goes Here</a:t>
            </a:r>
          </a:p>
        </p:txBody>
      </p:sp>
      <p:grpSp>
        <p:nvGrpSpPr>
          <p:cNvPr id="33" name="Group 18">
            <a:extLst>
              <a:ext uri="{FF2B5EF4-FFF2-40B4-BE49-F238E27FC236}">
                <a16:creationId xmlns:a16="http://schemas.microsoft.com/office/drawing/2014/main" id="{5EA6551C-9571-C8D9-3C7E-FE070574CDB3}"/>
              </a:ext>
            </a:extLst>
          </p:cNvPr>
          <p:cNvGrpSpPr/>
          <p:nvPr userDrawn="1"/>
        </p:nvGrpSpPr>
        <p:grpSpPr>
          <a:xfrm>
            <a:off x="9955370" y="148407"/>
            <a:ext cx="2635876" cy="582692"/>
            <a:chOff x="9464026" y="0"/>
            <a:chExt cx="23850434" cy="5272428"/>
          </a:xfrm>
        </p:grpSpPr>
        <p:grpSp>
          <p:nvGrpSpPr>
            <p:cNvPr id="34" name="Group 27">
              <a:extLst>
                <a:ext uri="{FF2B5EF4-FFF2-40B4-BE49-F238E27FC236}">
                  <a16:creationId xmlns:a16="http://schemas.microsoft.com/office/drawing/2014/main" id="{1D940118-60AE-1E23-894A-E6897D67901A}"/>
                </a:ext>
              </a:extLst>
            </p:cNvPr>
            <p:cNvGrpSpPr>
              <a:grpSpLocks noChangeAspect="1"/>
            </p:cNvGrpSpPr>
            <p:nvPr/>
          </p:nvGrpSpPr>
          <p:grpSpPr>
            <a:xfrm>
              <a:off x="14163432" y="3142422"/>
              <a:ext cx="2130070" cy="2129866"/>
              <a:chOff x="0" y="0"/>
              <a:chExt cx="2119363" cy="2119160"/>
            </a:xfrm>
          </p:grpSpPr>
          <p:sp>
            <p:nvSpPr>
              <p:cNvPr id="47" name="Freeform 28">
                <a:extLst>
                  <a:ext uri="{FF2B5EF4-FFF2-40B4-BE49-F238E27FC236}">
                    <a16:creationId xmlns:a16="http://schemas.microsoft.com/office/drawing/2014/main" id="{FF81959A-E6B6-9C76-2A90-74FE9D79616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29">
              <a:extLst>
                <a:ext uri="{FF2B5EF4-FFF2-40B4-BE49-F238E27FC236}">
                  <a16:creationId xmlns:a16="http://schemas.microsoft.com/office/drawing/2014/main" id="{82FBE9EF-3412-9889-B9D8-76D98D8C3822}"/>
                </a:ext>
              </a:extLst>
            </p:cNvPr>
            <p:cNvGrpSpPr>
              <a:grpSpLocks noChangeAspect="1"/>
            </p:cNvGrpSpPr>
            <p:nvPr/>
          </p:nvGrpSpPr>
          <p:grpSpPr>
            <a:xfrm>
              <a:off x="9464026" y="0"/>
              <a:ext cx="7784824" cy="2129994"/>
              <a:chOff x="0" y="0"/>
              <a:chExt cx="7745692" cy="2119287"/>
            </a:xfrm>
          </p:grpSpPr>
          <p:sp>
            <p:nvSpPr>
              <p:cNvPr id="46" name="Freeform 30">
                <a:extLst>
                  <a:ext uri="{FF2B5EF4-FFF2-40B4-BE49-F238E27FC236}">
                    <a16:creationId xmlns:a16="http://schemas.microsoft.com/office/drawing/2014/main" id="{2E631BCE-8CEE-B1EC-A5E1-33AEC2353118}"/>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6" name="Group 31">
              <a:extLst>
                <a:ext uri="{FF2B5EF4-FFF2-40B4-BE49-F238E27FC236}">
                  <a16:creationId xmlns:a16="http://schemas.microsoft.com/office/drawing/2014/main" id="{ABC9B630-0D7F-0D6F-696C-53B7A4093B86}"/>
                </a:ext>
              </a:extLst>
            </p:cNvPr>
            <p:cNvGrpSpPr>
              <a:grpSpLocks noChangeAspect="1"/>
            </p:cNvGrpSpPr>
            <p:nvPr/>
          </p:nvGrpSpPr>
          <p:grpSpPr>
            <a:xfrm>
              <a:off x="17990779" y="0"/>
              <a:ext cx="2130058" cy="2129853"/>
              <a:chOff x="0" y="0"/>
              <a:chExt cx="2119351" cy="2119147"/>
            </a:xfrm>
          </p:grpSpPr>
          <p:sp>
            <p:nvSpPr>
              <p:cNvPr id="45" name="Freeform 32">
                <a:extLst>
                  <a:ext uri="{FF2B5EF4-FFF2-40B4-BE49-F238E27FC236}">
                    <a16:creationId xmlns:a16="http://schemas.microsoft.com/office/drawing/2014/main" id="{D5E4D2A5-E29F-8A66-6A97-0CC219FD536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7" name="Group 33">
              <a:extLst>
                <a:ext uri="{FF2B5EF4-FFF2-40B4-BE49-F238E27FC236}">
                  <a16:creationId xmlns:a16="http://schemas.microsoft.com/office/drawing/2014/main" id="{828C9ADC-9C4A-273F-7047-BBB5FAFDCEF1}"/>
                </a:ext>
              </a:extLst>
            </p:cNvPr>
            <p:cNvGrpSpPr>
              <a:grpSpLocks noChangeAspect="1"/>
            </p:cNvGrpSpPr>
            <p:nvPr/>
          </p:nvGrpSpPr>
          <p:grpSpPr>
            <a:xfrm>
              <a:off x="17011180" y="3142434"/>
              <a:ext cx="6754079" cy="2129994"/>
              <a:chOff x="0" y="0"/>
              <a:chExt cx="6720129" cy="2119287"/>
            </a:xfrm>
          </p:grpSpPr>
          <p:sp>
            <p:nvSpPr>
              <p:cNvPr id="44" name="Freeform 34">
                <a:extLst>
                  <a:ext uri="{FF2B5EF4-FFF2-40B4-BE49-F238E27FC236}">
                    <a16:creationId xmlns:a16="http://schemas.microsoft.com/office/drawing/2014/main" id="{6571ED57-1C3A-ED53-0E8C-E6FABAEF515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8" name="Group 35">
              <a:extLst>
                <a:ext uri="{FF2B5EF4-FFF2-40B4-BE49-F238E27FC236}">
                  <a16:creationId xmlns:a16="http://schemas.microsoft.com/office/drawing/2014/main" id="{D6C09CF3-6C08-1B32-EB33-B6CB8C2910BD}"/>
                </a:ext>
              </a:extLst>
            </p:cNvPr>
            <p:cNvGrpSpPr>
              <a:grpSpLocks noChangeAspect="1"/>
            </p:cNvGrpSpPr>
            <p:nvPr/>
          </p:nvGrpSpPr>
          <p:grpSpPr>
            <a:xfrm>
              <a:off x="24482976" y="3142422"/>
              <a:ext cx="2130070" cy="2129866"/>
              <a:chOff x="0" y="0"/>
              <a:chExt cx="2119363" cy="2119160"/>
            </a:xfrm>
          </p:grpSpPr>
          <p:sp>
            <p:nvSpPr>
              <p:cNvPr id="43" name="Freeform 36">
                <a:extLst>
                  <a:ext uri="{FF2B5EF4-FFF2-40B4-BE49-F238E27FC236}">
                    <a16:creationId xmlns:a16="http://schemas.microsoft.com/office/drawing/2014/main" id="{E3474BC1-0490-24E6-B005-DCA05042D7A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9" name="Group 37">
              <a:extLst>
                <a:ext uri="{FF2B5EF4-FFF2-40B4-BE49-F238E27FC236}">
                  <a16:creationId xmlns:a16="http://schemas.microsoft.com/office/drawing/2014/main" id="{197E1898-FC02-4AEF-72F6-DC9AE465BDDC}"/>
                </a:ext>
              </a:extLst>
            </p:cNvPr>
            <p:cNvGrpSpPr>
              <a:grpSpLocks noChangeAspect="1"/>
            </p:cNvGrpSpPr>
            <p:nvPr/>
          </p:nvGrpSpPr>
          <p:grpSpPr>
            <a:xfrm>
              <a:off x="20862753" y="0"/>
              <a:ext cx="12451707" cy="2129994"/>
              <a:chOff x="0" y="0"/>
              <a:chExt cx="12389117" cy="2119287"/>
            </a:xfrm>
          </p:grpSpPr>
          <p:sp>
            <p:nvSpPr>
              <p:cNvPr id="42" name="Freeform 38">
                <a:extLst>
                  <a:ext uri="{FF2B5EF4-FFF2-40B4-BE49-F238E27FC236}">
                    <a16:creationId xmlns:a16="http://schemas.microsoft.com/office/drawing/2014/main" id="{5C18F5F9-54E1-8F96-7C3B-51DDD23F04F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62EACDEA-EF94-D484-80B5-8EAB5D8D69C0}"/>
                </a:ext>
              </a:extLst>
            </p:cNvPr>
            <p:cNvGrpSpPr>
              <a:grpSpLocks noChangeAspect="1"/>
            </p:cNvGrpSpPr>
            <p:nvPr/>
          </p:nvGrpSpPr>
          <p:grpSpPr>
            <a:xfrm>
              <a:off x="27330749" y="3142422"/>
              <a:ext cx="5983711" cy="2129994"/>
              <a:chOff x="0" y="0"/>
              <a:chExt cx="5953633" cy="2119287"/>
            </a:xfrm>
          </p:grpSpPr>
          <p:sp>
            <p:nvSpPr>
              <p:cNvPr id="41" name="Freeform 40">
                <a:extLst>
                  <a:ext uri="{FF2B5EF4-FFF2-40B4-BE49-F238E27FC236}">
                    <a16:creationId xmlns:a16="http://schemas.microsoft.com/office/drawing/2014/main" id="{5C9DD915-7FC4-F5F2-1D59-F5624C24758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Text Placeholder 5">
            <a:extLst>
              <a:ext uri="{FF2B5EF4-FFF2-40B4-BE49-F238E27FC236}">
                <a16:creationId xmlns:a16="http://schemas.microsoft.com/office/drawing/2014/main" id="{1563E209-A566-D8AC-A095-905BCDB2FDFD}"/>
              </a:ext>
            </a:extLst>
          </p:cNvPr>
          <p:cNvSpPr>
            <a:spLocks noGrp="1"/>
          </p:cNvSpPr>
          <p:nvPr>
            <p:ph type="body" sz="quarter" idx="17"/>
          </p:nvPr>
        </p:nvSpPr>
        <p:spPr>
          <a:xfrm>
            <a:off x="465138" y="1743698"/>
            <a:ext cx="11250612" cy="4553535"/>
          </a:xfrm>
        </p:spPr>
        <p:txBody>
          <a:bodyPr wrap="square">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793188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Slide w/Blue 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accent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60" name="Group 59">
            <a:extLst>
              <a:ext uri="{FF2B5EF4-FFF2-40B4-BE49-F238E27FC236}">
                <a16:creationId xmlns:a16="http://schemas.microsoft.com/office/drawing/2014/main" id="{2669F6F1-F1EB-2EB7-E1B0-986AFBD62C0C}"/>
              </a:ext>
            </a:extLst>
          </p:cNvPr>
          <p:cNvGrpSpPr/>
          <p:nvPr userDrawn="1"/>
        </p:nvGrpSpPr>
        <p:grpSpPr>
          <a:xfrm>
            <a:off x="10542215" y="6542928"/>
            <a:ext cx="806169" cy="156064"/>
            <a:chOff x="10436933" y="1424045"/>
            <a:chExt cx="3986384" cy="771716"/>
          </a:xfrm>
        </p:grpSpPr>
        <p:grpSp>
          <p:nvGrpSpPr>
            <p:cNvPr id="62" name="Group 61">
              <a:extLst>
                <a:ext uri="{FF2B5EF4-FFF2-40B4-BE49-F238E27FC236}">
                  <a16:creationId xmlns:a16="http://schemas.microsoft.com/office/drawing/2014/main" id="{6EF9549B-7742-FF3D-AEEE-F66F6A4884F1}"/>
                </a:ext>
              </a:extLst>
            </p:cNvPr>
            <p:cNvGrpSpPr>
              <a:grpSpLocks noChangeAspect="1"/>
            </p:cNvGrpSpPr>
            <p:nvPr userDrawn="1"/>
          </p:nvGrpSpPr>
          <p:grpSpPr>
            <a:xfrm>
              <a:off x="10436933" y="1424045"/>
              <a:ext cx="852335" cy="771525"/>
              <a:chOff x="0" y="0"/>
              <a:chExt cx="1136447" cy="1028700"/>
            </a:xfrm>
          </p:grpSpPr>
          <p:sp>
            <p:nvSpPr>
              <p:cNvPr id="70" name="Freeform 3">
                <a:extLst>
                  <a:ext uri="{FF2B5EF4-FFF2-40B4-BE49-F238E27FC236}">
                    <a16:creationId xmlns:a16="http://schemas.microsoft.com/office/drawing/2014/main" id="{A35F4C92-64EB-E020-896A-987C4582185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1" name="Freeform 4">
                <a:extLst>
                  <a:ext uri="{FF2B5EF4-FFF2-40B4-BE49-F238E27FC236}">
                    <a16:creationId xmlns:a16="http://schemas.microsoft.com/office/drawing/2014/main" id="{9ECF0BA0-D6A9-E08D-4251-0ADDA5A702D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2" name="Freeform 5">
                <a:extLst>
                  <a:ext uri="{FF2B5EF4-FFF2-40B4-BE49-F238E27FC236}">
                    <a16:creationId xmlns:a16="http://schemas.microsoft.com/office/drawing/2014/main" id="{6B027ACF-7C0F-364B-BAB0-36DC73A30D3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3" name="Freeform 6">
                <a:extLst>
                  <a:ext uri="{FF2B5EF4-FFF2-40B4-BE49-F238E27FC236}">
                    <a16:creationId xmlns:a16="http://schemas.microsoft.com/office/drawing/2014/main" id="{F1990F3A-5573-0335-14F4-2D24405B6FF7}"/>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4" name="Freeform 7">
                <a:extLst>
                  <a:ext uri="{FF2B5EF4-FFF2-40B4-BE49-F238E27FC236}">
                    <a16:creationId xmlns:a16="http://schemas.microsoft.com/office/drawing/2014/main" id="{74C420E3-3BE5-8F91-F611-80D27815F54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75" name="Freeform 8">
                <a:extLst>
                  <a:ext uri="{FF2B5EF4-FFF2-40B4-BE49-F238E27FC236}">
                    <a16:creationId xmlns:a16="http://schemas.microsoft.com/office/drawing/2014/main" id="{6FF1E6F2-EA2F-E9DD-788A-4C8EE5BF47E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6" name="Freeform 9">
                <a:extLst>
                  <a:ext uri="{FF2B5EF4-FFF2-40B4-BE49-F238E27FC236}">
                    <a16:creationId xmlns:a16="http://schemas.microsoft.com/office/drawing/2014/main" id="{58000F3A-099C-192A-B5A9-5D3812EC66B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7" name="Freeform 10">
                <a:extLst>
                  <a:ext uri="{FF2B5EF4-FFF2-40B4-BE49-F238E27FC236}">
                    <a16:creationId xmlns:a16="http://schemas.microsoft.com/office/drawing/2014/main" id="{C7257A3B-ED71-F94E-06D6-F2E799A8FE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3" name="Group 11">
              <a:extLst>
                <a:ext uri="{FF2B5EF4-FFF2-40B4-BE49-F238E27FC236}">
                  <a16:creationId xmlns:a16="http://schemas.microsoft.com/office/drawing/2014/main" id="{7712A71C-7C54-2AA5-C9DD-7C689B250E56}"/>
                </a:ext>
              </a:extLst>
            </p:cNvPr>
            <p:cNvGrpSpPr>
              <a:grpSpLocks noChangeAspect="1"/>
            </p:cNvGrpSpPr>
            <p:nvPr userDrawn="1"/>
          </p:nvGrpSpPr>
          <p:grpSpPr>
            <a:xfrm>
              <a:off x="11319520" y="1424226"/>
              <a:ext cx="3103797" cy="771535"/>
              <a:chOff x="0" y="0"/>
              <a:chExt cx="4138397" cy="1028713"/>
            </a:xfrm>
          </p:grpSpPr>
          <p:sp>
            <p:nvSpPr>
              <p:cNvPr id="64" name="Freeform 12">
                <a:extLst>
                  <a:ext uri="{FF2B5EF4-FFF2-40B4-BE49-F238E27FC236}">
                    <a16:creationId xmlns:a16="http://schemas.microsoft.com/office/drawing/2014/main" id="{4EA88E85-EA50-A8AF-6557-53B5F75E24F2}"/>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5" name="Freeform 13">
                <a:extLst>
                  <a:ext uri="{FF2B5EF4-FFF2-40B4-BE49-F238E27FC236}">
                    <a16:creationId xmlns:a16="http://schemas.microsoft.com/office/drawing/2014/main" id="{AEF9E29A-8CB8-1F75-0CD1-DCD4C94BE3A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66" name="Freeform 14">
                <a:extLst>
                  <a:ext uri="{FF2B5EF4-FFF2-40B4-BE49-F238E27FC236}">
                    <a16:creationId xmlns:a16="http://schemas.microsoft.com/office/drawing/2014/main" id="{CE9C4606-2053-A969-9229-5EEC00342D3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7" name="Freeform 15">
                <a:extLst>
                  <a:ext uri="{FF2B5EF4-FFF2-40B4-BE49-F238E27FC236}">
                    <a16:creationId xmlns:a16="http://schemas.microsoft.com/office/drawing/2014/main" id="{427BC32F-0BF9-DBDC-5F4F-5A8D2AA238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8" name="Freeform 16">
                <a:extLst>
                  <a:ext uri="{FF2B5EF4-FFF2-40B4-BE49-F238E27FC236}">
                    <a16:creationId xmlns:a16="http://schemas.microsoft.com/office/drawing/2014/main" id="{C95318CB-8EB5-32A0-405D-B084012A92D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9" name="Freeform 17">
                <a:extLst>
                  <a:ext uri="{FF2B5EF4-FFF2-40B4-BE49-F238E27FC236}">
                    <a16:creationId xmlns:a16="http://schemas.microsoft.com/office/drawing/2014/main" id="{C4AE6983-64BD-CD3A-1EB3-12E39998682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8" name="Google Shape;130;p55">
            <a:extLst>
              <a:ext uri="{FF2B5EF4-FFF2-40B4-BE49-F238E27FC236}">
                <a16:creationId xmlns:a16="http://schemas.microsoft.com/office/drawing/2014/main" id="{65D226B8-0D80-DB58-9F29-0B17F20B84DA}"/>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9" name="Straight Connector 78">
            <a:extLst>
              <a:ext uri="{FF2B5EF4-FFF2-40B4-BE49-F238E27FC236}">
                <a16:creationId xmlns:a16="http://schemas.microsoft.com/office/drawing/2014/main" id="{595B8B62-0765-A58C-2336-11D19355DD0B}"/>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B69AD3A1-2BE4-66F9-8630-8B040163920A}"/>
              </a:ext>
            </a:extLst>
          </p:cNvPr>
          <p:cNvGrpSpPr/>
          <p:nvPr userDrawn="1"/>
        </p:nvGrpSpPr>
        <p:grpSpPr>
          <a:xfrm>
            <a:off x="-650150" y="194747"/>
            <a:ext cx="3094963" cy="549631"/>
            <a:chOff x="-732462" y="6209356"/>
            <a:chExt cx="3094963" cy="549631"/>
          </a:xfrm>
        </p:grpSpPr>
        <p:sp>
          <p:nvSpPr>
            <p:cNvPr id="90" name="Oval 89">
              <a:extLst>
                <a:ext uri="{FF2B5EF4-FFF2-40B4-BE49-F238E27FC236}">
                  <a16:creationId xmlns:a16="http://schemas.microsoft.com/office/drawing/2014/main" id="{5B2ADEFD-43AC-E9F0-0173-B85D0C54734E}"/>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19">
              <a:extLst>
                <a:ext uri="{FF2B5EF4-FFF2-40B4-BE49-F238E27FC236}">
                  <a16:creationId xmlns:a16="http://schemas.microsoft.com/office/drawing/2014/main" id="{AF09F035-312E-CF35-96BF-ED64011AD4B2}"/>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9">
              <a:extLst>
                <a:ext uri="{FF2B5EF4-FFF2-40B4-BE49-F238E27FC236}">
                  <a16:creationId xmlns:a16="http://schemas.microsoft.com/office/drawing/2014/main" id="{7EA85664-75E3-42EF-CD3A-F1516E472B36}"/>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72B92A8-5907-5181-0C0F-3A5A56D4F0D8}"/>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9">
              <a:extLst>
                <a:ext uri="{FF2B5EF4-FFF2-40B4-BE49-F238E27FC236}">
                  <a16:creationId xmlns:a16="http://schemas.microsoft.com/office/drawing/2014/main" id="{FA941480-D255-CB95-FD3C-2E75950DA151}"/>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9">
              <a:extLst>
                <a:ext uri="{FF2B5EF4-FFF2-40B4-BE49-F238E27FC236}">
                  <a16:creationId xmlns:a16="http://schemas.microsoft.com/office/drawing/2014/main" id="{126A9624-6797-10FF-44DD-A3DA41B62782}"/>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120E48E-FFB1-F5BA-F30E-72D89D6A0185}"/>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3F608825-097A-2449-9B92-383ADC52C19C}"/>
              </a:ext>
            </a:extLst>
          </p:cNvPr>
          <p:cNvSpPr/>
          <p:nvPr userDrawn="1"/>
        </p:nvSpPr>
        <p:spPr>
          <a:xfrm>
            <a:off x="-927279"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5">
            <a:extLst>
              <a:ext uri="{FF2B5EF4-FFF2-40B4-BE49-F238E27FC236}">
                <a16:creationId xmlns:a16="http://schemas.microsoft.com/office/drawing/2014/main" id="{028706B5-D106-AC85-4396-ADA81F23C84A}"/>
              </a:ext>
            </a:extLst>
          </p:cNvPr>
          <p:cNvSpPr>
            <a:spLocks noGrp="1"/>
          </p:cNvSpPr>
          <p:nvPr>
            <p:ph type="body" sz="quarter" idx="17"/>
          </p:nvPr>
        </p:nvSpPr>
        <p:spPr>
          <a:xfrm>
            <a:off x="6438975" y="993320"/>
            <a:ext cx="5171114" cy="483876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609053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w/Title_Blu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marL="0" indent="0">
              <a:buNone/>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accent1"/>
                </a:solidFill>
              </a:defRPr>
            </a:lvl1pPr>
          </a:lstStyle>
          <a:p>
            <a:r>
              <a:rPr lang="en-US"/>
              <a:t>Slide Title Goes Here</a:t>
            </a:r>
          </a:p>
        </p:txBody>
      </p:sp>
      <p:grpSp>
        <p:nvGrpSpPr>
          <p:cNvPr id="27" name="Group 26">
            <a:extLst>
              <a:ext uri="{FF2B5EF4-FFF2-40B4-BE49-F238E27FC236}">
                <a16:creationId xmlns:a16="http://schemas.microsoft.com/office/drawing/2014/main" id="{F6024E94-CEA6-F2A2-3CB9-FA4F7A69ED36}"/>
              </a:ext>
            </a:extLst>
          </p:cNvPr>
          <p:cNvGrpSpPr/>
          <p:nvPr userDrawn="1"/>
        </p:nvGrpSpPr>
        <p:grpSpPr>
          <a:xfrm>
            <a:off x="10542215" y="6542928"/>
            <a:ext cx="806169" cy="156064"/>
            <a:chOff x="10436933" y="1424045"/>
            <a:chExt cx="3986384" cy="771716"/>
          </a:xfrm>
        </p:grpSpPr>
        <p:grpSp>
          <p:nvGrpSpPr>
            <p:cNvPr id="28" name="Group 27">
              <a:extLst>
                <a:ext uri="{FF2B5EF4-FFF2-40B4-BE49-F238E27FC236}">
                  <a16:creationId xmlns:a16="http://schemas.microsoft.com/office/drawing/2014/main" id="{32F79362-70AD-574C-E975-89752FA319C5}"/>
                </a:ext>
              </a:extLst>
            </p:cNvPr>
            <p:cNvGrpSpPr>
              <a:grpSpLocks noChangeAspect="1"/>
            </p:cNvGrpSpPr>
            <p:nvPr userDrawn="1"/>
          </p:nvGrpSpPr>
          <p:grpSpPr>
            <a:xfrm>
              <a:off x="10436933" y="1424045"/>
              <a:ext cx="852335" cy="771525"/>
              <a:chOff x="0" y="0"/>
              <a:chExt cx="1136447" cy="1028700"/>
            </a:xfrm>
          </p:grpSpPr>
          <p:sp>
            <p:nvSpPr>
              <p:cNvPr id="37" name="Freeform 3">
                <a:extLst>
                  <a:ext uri="{FF2B5EF4-FFF2-40B4-BE49-F238E27FC236}">
                    <a16:creationId xmlns:a16="http://schemas.microsoft.com/office/drawing/2014/main" id="{204D09A2-C7AC-C72B-E810-0153330215C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8" name="Freeform 4">
                <a:extLst>
                  <a:ext uri="{FF2B5EF4-FFF2-40B4-BE49-F238E27FC236}">
                    <a16:creationId xmlns:a16="http://schemas.microsoft.com/office/drawing/2014/main" id="{2584846A-0216-A260-4482-C7BE14ED5AC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9" name="Freeform 5">
                <a:extLst>
                  <a:ext uri="{FF2B5EF4-FFF2-40B4-BE49-F238E27FC236}">
                    <a16:creationId xmlns:a16="http://schemas.microsoft.com/office/drawing/2014/main" id="{EF6ACB4B-10DF-A4B6-F9C6-B9BCDEE44F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2" name="Freeform 6">
                <a:extLst>
                  <a:ext uri="{FF2B5EF4-FFF2-40B4-BE49-F238E27FC236}">
                    <a16:creationId xmlns:a16="http://schemas.microsoft.com/office/drawing/2014/main" id="{0F84993C-36F6-55B9-0DDA-61A7C150E6CD}"/>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3" name="Freeform 7">
                <a:extLst>
                  <a:ext uri="{FF2B5EF4-FFF2-40B4-BE49-F238E27FC236}">
                    <a16:creationId xmlns:a16="http://schemas.microsoft.com/office/drawing/2014/main" id="{506F487C-A24A-C225-7D8A-11B904419C9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4" name="Freeform 8">
                <a:extLst>
                  <a:ext uri="{FF2B5EF4-FFF2-40B4-BE49-F238E27FC236}">
                    <a16:creationId xmlns:a16="http://schemas.microsoft.com/office/drawing/2014/main" id="{CADB1238-8CA1-A69B-61DC-65B25D50143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5" name="Freeform 9">
                <a:extLst>
                  <a:ext uri="{FF2B5EF4-FFF2-40B4-BE49-F238E27FC236}">
                    <a16:creationId xmlns:a16="http://schemas.microsoft.com/office/drawing/2014/main" id="{A47EDC74-33AC-7AE5-3D86-24B4B8F3629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6" name="Freeform 10">
                <a:extLst>
                  <a:ext uri="{FF2B5EF4-FFF2-40B4-BE49-F238E27FC236}">
                    <a16:creationId xmlns:a16="http://schemas.microsoft.com/office/drawing/2014/main" id="{04E72BB5-52D2-EA72-C25A-EF62C741E72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9" name="Group 11">
              <a:extLst>
                <a:ext uri="{FF2B5EF4-FFF2-40B4-BE49-F238E27FC236}">
                  <a16:creationId xmlns:a16="http://schemas.microsoft.com/office/drawing/2014/main" id="{2DD2F743-6151-D0AE-9845-54787BC9AFDB}"/>
                </a:ext>
              </a:extLst>
            </p:cNvPr>
            <p:cNvGrpSpPr>
              <a:grpSpLocks noChangeAspect="1"/>
            </p:cNvGrpSpPr>
            <p:nvPr userDrawn="1"/>
          </p:nvGrpSpPr>
          <p:grpSpPr>
            <a:xfrm>
              <a:off x="11319520" y="1424226"/>
              <a:ext cx="3103797" cy="771535"/>
              <a:chOff x="0" y="0"/>
              <a:chExt cx="4138397" cy="1028713"/>
            </a:xfrm>
          </p:grpSpPr>
          <p:sp>
            <p:nvSpPr>
              <p:cNvPr id="31" name="Freeform 12">
                <a:extLst>
                  <a:ext uri="{FF2B5EF4-FFF2-40B4-BE49-F238E27FC236}">
                    <a16:creationId xmlns:a16="http://schemas.microsoft.com/office/drawing/2014/main" id="{A604647F-08A3-CF49-3B84-451942257D4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2" name="Freeform 13">
                <a:extLst>
                  <a:ext uri="{FF2B5EF4-FFF2-40B4-BE49-F238E27FC236}">
                    <a16:creationId xmlns:a16="http://schemas.microsoft.com/office/drawing/2014/main" id="{63A4A55F-140F-214F-BDAD-E40E17EEB3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3" name="Freeform 14">
                <a:extLst>
                  <a:ext uri="{FF2B5EF4-FFF2-40B4-BE49-F238E27FC236}">
                    <a16:creationId xmlns:a16="http://schemas.microsoft.com/office/drawing/2014/main" id="{B449DA28-6E14-95DD-1F2E-2126B50D67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5">
                <a:extLst>
                  <a:ext uri="{FF2B5EF4-FFF2-40B4-BE49-F238E27FC236}">
                    <a16:creationId xmlns:a16="http://schemas.microsoft.com/office/drawing/2014/main" id="{19F70E44-00A6-DB83-CDD5-1095070C2C1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6">
                <a:extLst>
                  <a:ext uri="{FF2B5EF4-FFF2-40B4-BE49-F238E27FC236}">
                    <a16:creationId xmlns:a16="http://schemas.microsoft.com/office/drawing/2014/main" id="{A9F1FA3C-80D1-4E41-138E-B601063EF28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6" name="Freeform 17">
                <a:extLst>
                  <a:ext uri="{FF2B5EF4-FFF2-40B4-BE49-F238E27FC236}">
                    <a16:creationId xmlns:a16="http://schemas.microsoft.com/office/drawing/2014/main" id="{979A3F4F-F0AF-8734-8120-5A9AF0103EC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7" name="Google Shape;130;p55">
            <a:extLst>
              <a:ext uri="{FF2B5EF4-FFF2-40B4-BE49-F238E27FC236}">
                <a16:creationId xmlns:a16="http://schemas.microsoft.com/office/drawing/2014/main" id="{D4D46025-681C-BDA1-FBAC-D99250718B6C}"/>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9" name="Straight Connector 58">
            <a:extLst>
              <a:ext uri="{FF2B5EF4-FFF2-40B4-BE49-F238E27FC236}">
                <a16:creationId xmlns:a16="http://schemas.microsoft.com/office/drawing/2014/main" id="{B0B6BE68-FFA0-5F44-ECDE-EAB0031BA1BC}"/>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709DA4E-83BE-F4DE-D56D-F12B21E3E924}"/>
              </a:ext>
            </a:extLst>
          </p:cNvPr>
          <p:cNvGrpSpPr/>
          <p:nvPr userDrawn="1"/>
        </p:nvGrpSpPr>
        <p:grpSpPr>
          <a:xfrm>
            <a:off x="-650150" y="194747"/>
            <a:ext cx="3094963" cy="549631"/>
            <a:chOff x="-732462" y="6209356"/>
            <a:chExt cx="3094963" cy="549631"/>
          </a:xfrm>
        </p:grpSpPr>
        <p:sp>
          <p:nvSpPr>
            <p:cNvPr id="62" name="Oval 61">
              <a:extLst>
                <a:ext uri="{FF2B5EF4-FFF2-40B4-BE49-F238E27FC236}">
                  <a16:creationId xmlns:a16="http://schemas.microsoft.com/office/drawing/2014/main" id="{6D87E5A3-CCE1-F5D6-BAF5-B6B348EF1D12}"/>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19">
              <a:extLst>
                <a:ext uri="{FF2B5EF4-FFF2-40B4-BE49-F238E27FC236}">
                  <a16:creationId xmlns:a16="http://schemas.microsoft.com/office/drawing/2014/main" id="{6331D118-6393-B60B-FEB5-381EBB7C5C20}"/>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19">
              <a:extLst>
                <a:ext uri="{FF2B5EF4-FFF2-40B4-BE49-F238E27FC236}">
                  <a16:creationId xmlns:a16="http://schemas.microsoft.com/office/drawing/2014/main" id="{6F8955C0-DA90-367A-FB6B-C30280C7F408}"/>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6DBE74-237C-BB50-1D91-AC731B306407}"/>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9">
              <a:extLst>
                <a:ext uri="{FF2B5EF4-FFF2-40B4-BE49-F238E27FC236}">
                  <a16:creationId xmlns:a16="http://schemas.microsoft.com/office/drawing/2014/main" id="{6FF99649-9DC3-E169-1623-405EF6A7325F}"/>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19">
              <a:extLst>
                <a:ext uri="{FF2B5EF4-FFF2-40B4-BE49-F238E27FC236}">
                  <a16:creationId xmlns:a16="http://schemas.microsoft.com/office/drawing/2014/main" id="{5D841347-ED8F-049A-2DB7-29BD3ADD275F}"/>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DC1DCE2-71EB-555C-7985-83098DC1AF8C}"/>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D617DAEC-87F9-521D-B36D-4ABDC8AEF96C}"/>
              </a:ext>
            </a:extLst>
          </p:cNvPr>
          <p:cNvSpPr/>
          <p:nvPr userDrawn="1"/>
        </p:nvSpPr>
        <p:spPr>
          <a:xfrm>
            <a:off x="-992616" y="-55157"/>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78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ext and Chart_Blue">
    <p:spTree>
      <p:nvGrpSpPr>
        <p:cNvPr id="1" name=""/>
        <p:cNvGrpSpPr/>
        <p:nvPr/>
      </p:nvGrpSpPr>
      <p:grpSpPr>
        <a:xfrm>
          <a:off x="0" y="0"/>
          <a:ext cx="0" cy="0"/>
          <a:chOff x="0" y="0"/>
          <a:chExt cx="0" cy="0"/>
        </a:xfrm>
      </p:grpSpPr>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420034" y="1805800"/>
            <a:ext cx="11330226" cy="363386"/>
          </a:xfrm>
        </p:spPr>
        <p:txBody>
          <a:bodyPr>
            <a:normAutofit/>
          </a:bodyPr>
          <a:lstStyle>
            <a:lvl1pPr marL="0" indent="0" algn="ctr">
              <a:lnSpc>
                <a:spcPct val="100000"/>
              </a:lnSpc>
              <a:spcBef>
                <a:spcPts val="0"/>
              </a:spcBef>
              <a:buFont typeface="Arial" panose="020B0604020202020204" pitchFamily="34" charset="0"/>
              <a:buNone/>
              <a:defRPr sz="1600" b="1">
                <a:solidFill>
                  <a:srgbClr val="002A4D"/>
                </a:solidFill>
                <a:latin typeface="Montserrat" panose="02000505000000020004" pitchFamily="2" charset="77"/>
              </a:defRPr>
            </a:lvl1pPr>
          </a:lstStyle>
          <a:p>
            <a:pPr lvl="0"/>
            <a:r>
              <a:rPr lang="en-US"/>
              <a:t>Click to edit Master text styles</a:t>
            </a:r>
          </a:p>
        </p:txBody>
      </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420247" y="2386242"/>
            <a:ext cx="11317060" cy="3471633"/>
          </a:xfrm>
        </p:spPr>
        <p:txBody>
          <a:bodyPr>
            <a:noAutofit/>
          </a:bodyPr>
          <a:lstStyle>
            <a:lvl1pPr marL="0" indent="0">
              <a:buNone/>
              <a:defRPr sz="1600">
                <a:solidFill>
                  <a:schemeClr val="accent1"/>
                </a:solidFill>
              </a:defRPr>
            </a:lvl1pPr>
          </a:lstStyle>
          <a:p>
            <a:endParaRPr lang="en-US"/>
          </a:p>
        </p:txBody>
      </p:sp>
      <p:sp>
        <p:nvSpPr>
          <p:cNvPr id="83" name="Rectangle 82">
            <a:extLst>
              <a:ext uri="{FF2B5EF4-FFF2-40B4-BE49-F238E27FC236}">
                <a16:creationId xmlns:a16="http://schemas.microsoft.com/office/drawing/2014/main" id="{B426383A-E39A-254F-DDBE-0EF594A2FAA9}"/>
              </a:ext>
            </a:extLst>
          </p:cNvPr>
          <p:cNvSpPr/>
          <p:nvPr userDrawn="1"/>
        </p:nvSpPr>
        <p:spPr>
          <a:xfrm>
            <a:off x="12205903" y="-232256"/>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75C7C85-D4FD-9A6F-F7A8-858883CB718B}"/>
              </a:ext>
            </a:extLst>
          </p:cNvPr>
          <p:cNvSpPr/>
          <p:nvPr userDrawn="1"/>
        </p:nvSpPr>
        <p:spPr>
          <a:xfrm>
            <a:off x="0" y="0"/>
            <a:ext cx="12192000" cy="1425038"/>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itle 55">
            <a:extLst>
              <a:ext uri="{FF2B5EF4-FFF2-40B4-BE49-F238E27FC236}">
                <a16:creationId xmlns:a16="http://schemas.microsoft.com/office/drawing/2014/main" id="{E482D688-E990-B7AD-A865-06DBE7C43713}"/>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86" name="Rectangle 85">
            <a:extLst>
              <a:ext uri="{FF2B5EF4-FFF2-40B4-BE49-F238E27FC236}">
                <a16:creationId xmlns:a16="http://schemas.microsoft.com/office/drawing/2014/main" id="{6569BDB2-BEAD-8F6D-109E-5052F6305AA6}"/>
              </a:ext>
            </a:extLst>
          </p:cNvPr>
          <p:cNvSpPr/>
          <p:nvPr userDrawn="1"/>
        </p:nvSpPr>
        <p:spPr>
          <a:xfrm>
            <a:off x="0" y="6082213"/>
            <a:ext cx="12192000" cy="774797"/>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 Placeholder 40">
            <a:extLst>
              <a:ext uri="{FF2B5EF4-FFF2-40B4-BE49-F238E27FC236}">
                <a16:creationId xmlns:a16="http://schemas.microsoft.com/office/drawing/2014/main" id="{17BF1222-B32E-6FA4-C13C-C3267511FAE5}"/>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8" name="Group 87">
            <a:extLst>
              <a:ext uri="{FF2B5EF4-FFF2-40B4-BE49-F238E27FC236}">
                <a16:creationId xmlns:a16="http://schemas.microsoft.com/office/drawing/2014/main" id="{236F1651-27A0-10EC-C994-757CAFAE5133}"/>
              </a:ext>
            </a:extLst>
          </p:cNvPr>
          <p:cNvGrpSpPr/>
          <p:nvPr userDrawn="1"/>
        </p:nvGrpSpPr>
        <p:grpSpPr>
          <a:xfrm>
            <a:off x="10542215" y="6373546"/>
            <a:ext cx="806169" cy="156064"/>
            <a:chOff x="10436933" y="1424045"/>
            <a:chExt cx="3986384" cy="771716"/>
          </a:xfrm>
          <a:solidFill>
            <a:schemeClr val="accent1"/>
          </a:solidFill>
        </p:grpSpPr>
        <p:grpSp>
          <p:nvGrpSpPr>
            <p:cNvPr id="89" name="Group 2">
              <a:extLst>
                <a:ext uri="{FF2B5EF4-FFF2-40B4-BE49-F238E27FC236}">
                  <a16:creationId xmlns:a16="http://schemas.microsoft.com/office/drawing/2014/main" id="{6ECFE83E-C4CA-540C-9B21-3E2AAA4ADFF3}"/>
                </a:ext>
              </a:extLst>
            </p:cNvPr>
            <p:cNvGrpSpPr>
              <a:grpSpLocks noChangeAspect="1"/>
            </p:cNvGrpSpPr>
            <p:nvPr userDrawn="1"/>
          </p:nvGrpSpPr>
          <p:grpSpPr>
            <a:xfrm>
              <a:off x="10436933" y="1424045"/>
              <a:ext cx="852335" cy="771525"/>
              <a:chOff x="0" y="0"/>
              <a:chExt cx="1136447" cy="1028700"/>
            </a:xfrm>
            <a:grpFill/>
          </p:grpSpPr>
          <p:sp>
            <p:nvSpPr>
              <p:cNvPr id="97" name="Freeform 3">
                <a:extLst>
                  <a:ext uri="{FF2B5EF4-FFF2-40B4-BE49-F238E27FC236}">
                    <a16:creationId xmlns:a16="http://schemas.microsoft.com/office/drawing/2014/main" id="{91D80BEA-CCEA-59E1-8CDE-AAA77158F35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8" name="Freeform 4">
                <a:extLst>
                  <a:ext uri="{FF2B5EF4-FFF2-40B4-BE49-F238E27FC236}">
                    <a16:creationId xmlns:a16="http://schemas.microsoft.com/office/drawing/2014/main" id="{70381604-4D17-D9F0-C8EB-BBB2CE50528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9" name="Freeform 5">
                <a:extLst>
                  <a:ext uri="{FF2B5EF4-FFF2-40B4-BE49-F238E27FC236}">
                    <a16:creationId xmlns:a16="http://schemas.microsoft.com/office/drawing/2014/main" id="{D65094B6-0B2B-8B49-3B2E-67277F3ADF6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00" name="Freeform 6">
                <a:extLst>
                  <a:ext uri="{FF2B5EF4-FFF2-40B4-BE49-F238E27FC236}">
                    <a16:creationId xmlns:a16="http://schemas.microsoft.com/office/drawing/2014/main" id="{F5184EC8-05C8-727A-A87D-80D327462AB1}"/>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1" name="Freeform 7">
                <a:extLst>
                  <a:ext uri="{FF2B5EF4-FFF2-40B4-BE49-F238E27FC236}">
                    <a16:creationId xmlns:a16="http://schemas.microsoft.com/office/drawing/2014/main" id="{DC4CA8DD-8AC2-62B3-4B11-910B9351DE5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8">
                <a:extLst>
                  <a:ext uri="{FF2B5EF4-FFF2-40B4-BE49-F238E27FC236}">
                    <a16:creationId xmlns:a16="http://schemas.microsoft.com/office/drawing/2014/main" id="{0ABB9F3C-D93F-5262-3A37-5112FFD0D80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9">
                <a:extLst>
                  <a:ext uri="{FF2B5EF4-FFF2-40B4-BE49-F238E27FC236}">
                    <a16:creationId xmlns:a16="http://schemas.microsoft.com/office/drawing/2014/main" id="{6A62D10A-0B5F-5C5E-7BF3-464C107F78C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4" name="Freeform 10">
                <a:extLst>
                  <a:ext uri="{FF2B5EF4-FFF2-40B4-BE49-F238E27FC236}">
                    <a16:creationId xmlns:a16="http://schemas.microsoft.com/office/drawing/2014/main" id="{BD68F045-53FF-802B-D69E-6BB031F3069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90" name="Group 11">
              <a:extLst>
                <a:ext uri="{FF2B5EF4-FFF2-40B4-BE49-F238E27FC236}">
                  <a16:creationId xmlns:a16="http://schemas.microsoft.com/office/drawing/2014/main" id="{5EC7340C-A1E8-9642-3825-AF18D3C29AF3}"/>
                </a:ext>
              </a:extLst>
            </p:cNvPr>
            <p:cNvGrpSpPr>
              <a:grpSpLocks noChangeAspect="1"/>
            </p:cNvGrpSpPr>
            <p:nvPr userDrawn="1"/>
          </p:nvGrpSpPr>
          <p:grpSpPr>
            <a:xfrm>
              <a:off x="11319520" y="1424226"/>
              <a:ext cx="3103797" cy="771535"/>
              <a:chOff x="0" y="0"/>
              <a:chExt cx="4138397" cy="1028713"/>
            </a:xfrm>
            <a:grpFill/>
          </p:grpSpPr>
          <p:sp>
            <p:nvSpPr>
              <p:cNvPr id="91" name="Freeform 12">
                <a:extLst>
                  <a:ext uri="{FF2B5EF4-FFF2-40B4-BE49-F238E27FC236}">
                    <a16:creationId xmlns:a16="http://schemas.microsoft.com/office/drawing/2014/main" id="{50310B1A-1043-E742-5055-5CA141BAA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2" name="Freeform 13">
                <a:extLst>
                  <a:ext uri="{FF2B5EF4-FFF2-40B4-BE49-F238E27FC236}">
                    <a16:creationId xmlns:a16="http://schemas.microsoft.com/office/drawing/2014/main" id="{6F8D6D2B-338D-A383-4E13-A6B8E68BDBE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3" name="Freeform 14">
                <a:extLst>
                  <a:ext uri="{FF2B5EF4-FFF2-40B4-BE49-F238E27FC236}">
                    <a16:creationId xmlns:a16="http://schemas.microsoft.com/office/drawing/2014/main" id="{9580C3BA-A6FB-4840-2F8D-3A392DFCCA52}"/>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5">
                <a:extLst>
                  <a:ext uri="{FF2B5EF4-FFF2-40B4-BE49-F238E27FC236}">
                    <a16:creationId xmlns:a16="http://schemas.microsoft.com/office/drawing/2014/main" id="{FE0AE821-BEA9-9A41-F219-95FA8DF70ED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5" name="Freeform 16">
                <a:extLst>
                  <a:ext uri="{FF2B5EF4-FFF2-40B4-BE49-F238E27FC236}">
                    <a16:creationId xmlns:a16="http://schemas.microsoft.com/office/drawing/2014/main" id="{4558D57F-5995-D5D4-761A-C27AA997BCF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6" name="Freeform 17">
                <a:extLst>
                  <a:ext uri="{FF2B5EF4-FFF2-40B4-BE49-F238E27FC236}">
                    <a16:creationId xmlns:a16="http://schemas.microsoft.com/office/drawing/2014/main" id="{2AE5A33A-CE54-D2AB-B7DE-19B305296892}"/>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5" name="Google Shape;130;p55">
            <a:extLst>
              <a:ext uri="{FF2B5EF4-FFF2-40B4-BE49-F238E27FC236}">
                <a16:creationId xmlns:a16="http://schemas.microsoft.com/office/drawing/2014/main" id="{EDD532F0-6929-E6CA-4175-254E948C9053}"/>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6" name="Straight Connector 105">
            <a:extLst>
              <a:ext uri="{FF2B5EF4-FFF2-40B4-BE49-F238E27FC236}">
                <a16:creationId xmlns:a16="http://schemas.microsoft.com/office/drawing/2014/main" id="{0FC12F9B-4A6A-2865-6323-A07D53571CB3}"/>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a16="http://schemas.microsoft.com/office/drawing/2014/main" id="{29282BB8-1964-3651-DD45-76BE2859A06A}"/>
              </a:ext>
            </a:extLst>
          </p:cNvPr>
          <p:cNvGrpSpPr/>
          <p:nvPr userDrawn="1"/>
        </p:nvGrpSpPr>
        <p:grpSpPr>
          <a:xfrm>
            <a:off x="-732462" y="6209356"/>
            <a:ext cx="3094963" cy="549631"/>
            <a:chOff x="-732462" y="6209356"/>
            <a:chExt cx="3094963" cy="549631"/>
          </a:xfrm>
        </p:grpSpPr>
        <p:sp>
          <p:nvSpPr>
            <p:cNvPr id="109" name="Oval 108">
              <a:extLst>
                <a:ext uri="{FF2B5EF4-FFF2-40B4-BE49-F238E27FC236}">
                  <a16:creationId xmlns:a16="http://schemas.microsoft.com/office/drawing/2014/main" id="{2E25DE47-75C5-C353-BD19-779ADD04C4D1}"/>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9">
              <a:extLst>
                <a:ext uri="{FF2B5EF4-FFF2-40B4-BE49-F238E27FC236}">
                  <a16:creationId xmlns:a16="http://schemas.microsoft.com/office/drawing/2014/main" id="{C68FB215-180B-F788-D417-AEFCB4F8708B}"/>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9">
              <a:extLst>
                <a:ext uri="{FF2B5EF4-FFF2-40B4-BE49-F238E27FC236}">
                  <a16:creationId xmlns:a16="http://schemas.microsoft.com/office/drawing/2014/main" id="{1173643A-17F0-2239-FEEC-29D813DE7A0E}"/>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0325908-DF6D-6C0E-4416-05649EE78735}"/>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9">
              <a:extLst>
                <a:ext uri="{FF2B5EF4-FFF2-40B4-BE49-F238E27FC236}">
                  <a16:creationId xmlns:a16="http://schemas.microsoft.com/office/drawing/2014/main" id="{3100B044-8A97-8F91-E950-DC720211F465}"/>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9">
              <a:extLst>
                <a:ext uri="{FF2B5EF4-FFF2-40B4-BE49-F238E27FC236}">
                  <a16:creationId xmlns:a16="http://schemas.microsoft.com/office/drawing/2014/main" id="{D297D952-1401-429D-211C-D8E45D3BB44F}"/>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D81E4E7-DE62-9370-C048-586CB11823AC}"/>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ectangle 115">
            <a:extLst>
              <a:ext uri="{FF2B5EF4-FFF2-40B4-BE49-F238E27FC236}">
                <a16:creationId xmlns:a16="http://schemas.microsoft.com/office/drawing/2014/main" id="{B6AF3943-6ADF-4445-5033-7A9B7F62FBCC}"/>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021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and Chart_Blue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687711"/>
            <a:ext cx="11351507" cy="313932"/>
          </a:xfrm>
        </p:spPr>
        <p:txBody>
          <a:bodyPr wrap="square" anchor="b">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Autofit/>
          </a:bodyPr>
          <a:lstStyle>
            <a:lvl1pPr marL="0" indent="0">
              <a:buNone/>
              <a:defRPr sz="1400">
                <a:solidFill>
                  <a:schemeClr val="accent1"/>
                </a:solidFill>
              </a:defRPr>
            </a:lvl1pPr>
          </a:lstStyle>
          <a:p>
            <a:endParaRPr lang="en-US"/>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4" name="Rectangle 3">
            <a:extLst>
              <a:ext uri="{FF2B5EF4-FFF2-40B4-BE49-F238E27FC236}">
                <a16:creationId xmlns:a16="http://schemas.microsoft.com/office/drawing/2014/main" id="{E5E1EAAF-B371-089C-CE8E-91838631DADA}"/>
              </a:ext>
            </a:extLst>
          </p:cNvPr>
          <p:cNvSpPr/>
          <p:nvPr userDrawn="1"/>
        </p:nvSpPr>
        <p:spPr>
          <a:xfrm>
            <a:off x="0" y="6082213"/>
            <a:ext cx="12192000" cy="774797"/>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40">
            <a:extLst>
              <a:ext uri="{FF2B5EF4-FFF2-40B4-BE49-F238E27FC236}">
                <a16:creationId xmlns:a16="http://schemas.microsoft.com/office/drawing/2014/main" id="{8E9650A6-09B8-9D77-3EB7-760D3A65D907}"/>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21" name="Group 20">
            <a:extLst>
              <a:ext uri="{FF2B5EF4-FFF2-40B4-BE49-F238E27FC236}">
                <a16:creationId xmlns:a16="http://schemas.microsoft.com/office/drawing/2014/main" id="{F3A82581-552D-47C0-47F8-94636C12A21C}"/>
              </a:ext>
            </a:extLst>
          </p:cNvPr>
          <p:cNvGrpSpPr/>
          <p:nvPr userDrawn="1"/>
        </p:nvGrpSpPr>
        <p:grpSpPr>
          <a:xfrm>
            <a:off x="-732462" y="6209356"/>
            <a:ext cx="3094963" cy="549631"/>
            <a:chOff x="-732462" y="6209356"/>
            <a:chExt cx="3094963" cy="549631"/>
          </a:xfrm>
        </p:grpSpPr>
        <p:sp>
          <p:nvSpPr>
            <p:cNvPr id="24" name="Oval 23">
              <a:extLst>
                <a:ext uri="{FF2B5EF4-FFF2-40B4-BE49-F238E27FC236}">
                  <a16:creationId xmlns:a16="http://schemas.microsoft.com/office/drawing/2014/main" id="{33B97BBE-9F6D-1CEC-5222-F9A0EFE964D3}"/>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AEE8A58-ADD9-3F83-F68C-32F705585A60}"/>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C38022AF-2D4F-F6D6-9D7D-DC931A49B82E}"/>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A15CE2-45E2-7FDD-A839-FD0A228E00B0}"/>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854F583-9E8E-3F22-AAED-B61FC11AD718}"/>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15C1E884-CB27-D4A6-D5BB-9BC9C013CFF3}"/>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43963FC-D657-F580-25A2-60929AC63E27}"/>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8046E4B-1838-EFD7-6481-14DE164A721D}"/>
              </a:ext>
            </a:extLst>
          </p:cNvPr>
          <p:cNvGrpSpPr/>
          <p:nvPr userDrawn="1"/>
        </p:nvGrpSpPr>
        <p:grpSpPr>
          <a:xfrm>
            <a:off x="10542215" y="6373546"/>
            <a:ext cx="806169" cy="156064"/>
            <a:chOff x="10436933" y="1424045"/>
            <a:chExt cx="3986384" cy="771716"/>
          </a:xfrm>
          <a:solidFill>
            <a:schemeClr val="accent1"/>
          </a:solidFill>
        </p:grpSpPr>
        <p:grpSp>
          <p:nvGrpSpPr>
            <p:cNvPr id="33" name="Group 2">
              <a:extLst>
                <a:ext uri="{FF2B5EF4-FFF2-40B4-BE49-F238E27FC236}">
                  <a16:creationId xmlns:a16="http://schemas.microsoft.com/office/drawing/2014/main" id="{BECB9B0A-C446-5E00-7BD3-26999ECD09D1}"/>
                </a:ext>
              </a:extLst>
            </p:cNvPr>
            <p:cNvGrpSpPr>
              <a:grpSpLocks noChangeAspect="1"/>
            </p:cNvGrpSpPr>
            <p:nvPr userDrawn="1"/>
          </p:nvGrpSpPr>
          <p:grpSpPr>
            <a:xfrm>
              <a:off x="10436933" y="1424045"/>
              <a:ext cx="852335" cy="771525"/>
              <a:chOff x="0" y="0"/>
              <a:chExt cx="1136447" cy="1028700"/>
            </a:xfrm>
            <a:grpFill/>
          </p:grpSpPr>
          <p:sp>
            <p:nvSpPr>
              <p:cNvPr id="42" name="Freeform 3">
                <a:extLst>
                  <a:ext uri="{FF2B5EF4-FFF2-40B4-BE49-F238E27FC236}">
                    <a16:creationId xmlns:a16="http://schemas.microsoft.com/office/drawing/2014/main" id="{61374B88-28FB-949B-A8D0-05EE037E992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43" name="Freeform 4">
                <a:extLst>
                  <a:ext uri="{FF2B5EF4-FFF2-40B4-BE49-F238E27FC236}">
                    <a16:creationId xmlns:a16="http://schemas.microsoft.com/office/drawing/2014/main" id="{2CA6D8D0-A8AA-8C8E-4E24-4314751B88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44" name="Freeform 5">
                <a:extLst>
                  <a:ext uri="{FF2B5EF4-FFF2-40B4-BE49-F238E27FC236}">
                    <a16:creationId xmlns:a16="http://schemas.microsoft.com/office/drawing/2014/main" id="{7F6A8601-8D7E-F7FE-84C9-E81671F22B4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5" name="Freeform 6">
                <a:extLst>
                  <a:ext uri="{FF2B5EF4-FFF2-40B4-BE49-F238E27FC236}">
                    <a16:creationId xmlns:a16="http://schemas.microsoft.com/office/drawing/2014/main" id="{B48EAF98-EBF7-D5FB-5E0E-1B889A9B85D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6" name="Freeform 7">
                <a:extLst>
                  <a:ext uri="{FF2B5EF4-FFF2-40B4-BE49-F238E27FC236}">
                    <a16:creationId xmlns:a16="http://schemas.microsoft.com/office/drawing/2014/main" id="{20B57B04-2B21-869E-ECAE-F4FB116F58C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7" name="Freeform 8">
                <a:extLst>
                  <a:ext uri="{FF2B5EF4-FFF2-40B4-BE49-F238E27FC236}">
                    <a16:creationId xmlns:a16="http://schemas.microsoft.com/office/drawing/2014/main" id="{038727AF-7773-9380-16E6-86ECAFF24E8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4CB8E7EE-D890-DD66-8F2F-B5FAA13AE595}"/>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E2A36E3B-FE1D-1CD5-0E12-6D9134E431C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34" name="Group 11">
              <a:extLst>
                <a:ext uri="{FF2B5EF4-FFF2-40B4-BE49-F238E27FC236}">
                  <a16:creationId xmlns:a16="http://schemas.microsoft.com/office/drawing/2014/main" id="{5DB5DDB1-5A8F-0A7E-75B1-8DC88542EE07}"/>
                </a:ext>
              </a:extLst>
            </p:cNvPr>
            <p:cNvGrpSpPr>
              <a:grpSpLocks noChangeAspect="1"/>
            </p:cNvGrpSpPr>
            <p:nvPr userDrawn="1"/>
          </p:nvGrpSpPr>
          <p:grpSpPr>
            <a:xfrm>
              <a:off x="11319520" y="1424226"/>
              <a:ext cx="3103797" cy="771535"/>
              <a:chOff x="0" y="0"/>
              <a:chExt cx="4138397" cy="1028713"/>
            </a:xfrm>
            <a:grpFill/>
          </p:grpSpPr>
          <p:sp>
            <p:nvSpPr>
              <p:cNvPr id="35" name="Freeform 12">
                <a:extLst>
                  <a:ext uri="{FF2B5EF4-FFF2-40B4-BE49-F238E27FC236}">
                    <a16:creationId xmlns:a16="http://schemas.microsoft.com/office/drawing/2014/main" id="{EF336FF8-3519-7D54-16A3-BB3F0A46901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36" name="Freeform 13">
                <a:extLst>
                  <a:ext uri="{FF2B5EF4-FFF2-40B4-BE49-F238E27FC236}">
                    <a16:creationId xmlns:a16="http://schemas.microsoft.com/office/drawing/2014/main" id="{51EA5CBB-C856-AF8D-2AFC-9516B6BEEC18}"/>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7" name="Freeform 14">
                <a:extLst>
                  <a:ext uri="{FF2B5EF4-FFF2-40B4-BE49-F238E27FC236}">
                    <a16:creationId xmlns:a16="http://schemas.microsoft.com/office/drawing/2014/main" id="{0EC532F3-8715-4F0F-8C3D-C80DF094517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9" name="Freeform 15">
                <a:extLst>
                  <a:ext uri="{FF2B5EF4-FFF2-40B4-BE49-F238E27FC236}">
                    <a16:creationId xmlns:a16="http://schemas.microsoft.com/office/drawing/2014/main" id="{DAA09FF9-F7E4-BB6F-2604-5BA8160FCCF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40" name="Freeform 16">
                <a:extLst>
                  <a:ext uri="{FF2B5EF4-FFF2-40B4-BE49-F238E27FC236}">
                    <a16:creationId xmlns:a16="http://schemas.microsoft.com/office/drawing/2014/main" id="{AA2B4D90-555C-3995-D746-C9665AE6A1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41" name="Freeform 17">
                <a:extLst>
                  <a:ext uri="{FF2B5EF4-FFF2-40B4-BE49-F238E27FC236}">
                    <a16:creationId xmlns:a16="http://schemas.microsoft.com/office/drawing/2014/main" id="{19846DA2-471F-1BC4-0A3D-77FCEFE31AD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501CA107-B70C-D689-15DD-882174886236}"/>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5DDEE6DF-11E5-3838-BE00-866C617AEF70}"/>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DFA8C68A-0930-6C6F-38B5-8A96821EB5B1}"/>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90B98442-63D7-9974-1699-4F64E0B84231}"/>
              </a:ext>
            </a:extLst>
          </p:cNvPr>
          <p:cNvSpPr>
            <a:spLocks noGrp="1"/>
          </p:cNvSpPr>
          <p:nvPr>
            <p:ph type="body" sz="quarter" idx="17"/>
          </p:nvPr>
        </p:nvSpPr>
        <p:spPr>
          <a:xfrm>
            <a:off x="7939611" y="2365958"/>
            <a:ext cx="3832141" cy="3580519"/>
          </a:xfrm>
        </p:spPr>
        <p:txBody>
          <a:bodyPr anchor="ct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781911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Text and Chart_Blue 3">
    <p:spTree>
      <p:nvGrpSpPr>
        <p:cNvPr id="1" name=""/>
        <p:cNvGrpSpPr/>
        <p:nvPr/>
      </p:nvGrpSpPr>
      <p:grpSpPr>
        <a:xfrm>
          <a:off x="0" y="0"/>
          <a:ext cx="0" cy="0"/>
          <a:chOff x="0" y="0"/>
          <a:chExt cx="0" cy="0"/>
        </a:xfrm>
      </p:grpSpPr>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3"/>
            <a:ext cx="3560579" cy="4288337"/>
          </a:xfrm>
        </p:spPr>
        <p:txBody>
          <a:bodyPr>
            <a:noAutofit/>
          </a:bodyPr>
          <a:lstStyle>
            <a:lvl1pPr marL="0" indent="0">
              <a:buNone/>
              <a:defRPr sz="1600">
                <a:solidFill>
                  <a:schemeClr val="accent1"/>
                </a:solidFill>
              </a:defRPr>
            </a:lvl1pPr>
          </a:lstStyle>
          <a:p>
            <a:endParaRPr lang="en-US"/>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B8F43B-1FCF-4FD5-61FE-F5EE629BFECC}"/>
              </a:ext>
            </a:extLst>
          </p:cNvPr>
          <p:cNvGrpSpPr/>
          <p:nvPr userDrawn="1"/>
        </p:nvGrpSpPr>
        <p:grpSpPr>
          <a:xfrm rot="10800000" flipV="1">
            <a:off x="10157710" y="148454"/>
            <a:ext cx="3094963" cy="551339"/>
            <a:chOff x="-732462" y="6209356"/>
            <a:chExt cx="3094963" cy="549631"/>
          </a:xfrm>
        </p:grpSpPr>
        <p:sp>
          <p:nvSpPr>
            <p:cNvPr id="6" name="Oval 5">
              <a:extLst>
                <a:ext uri="{FF2B5EF4-FFF2-40B4-BE49-F238E27FC236}">
                  <a16:creationId xmlns:a16="http://schemas.microsoft.com/office/drawing/2014/main" id="{F61D50D7-8310-88A4-4F4E-13A2A66FD302}"/>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19">
              <a:extLst>
                <a:ext uri="{FF2B5EF4-FFF2-40B4-BE49-F238E27FC236}">
                  <a16:creationId xmlns:a16="http://schemas.microsoft.com/office/drawing/2014/main" id="{CE6C88BB-2360-4884-6B6A-8377FD3F2526}"/>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5DD071F-FA1E-50FC-8037-49D1807E2072}"/>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02AEEA-D4CF-278D-38CE-A218C9B37BB7}"/>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2F510F24-2C5B-153E-98B4-34CA5FC23D0F}"/>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A7D9CF3B-7024-CD03-39EB-1C7A16FFD38E}"/>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E225505-636F-5B2D-3DBE-D98D13E22769}"/>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6C57F36-5785-8718-EF1D-39B3CBA84E60}"/>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3B5A47F-FCC8-A3EF-EE47-49B66440CB3E}"/>
              </a:ext>
            </a:extLst>
          </p:cNvPr>
          <p:cNvGrpSpPr/>
          <p:nvPr userDrawn="1"/>
        </p:nvGrpSpPr>
        <p:grpSpPr>
          <a:xfrm>
            <a:off x="10542215" y="6542928"/>
            <a:ext cx="806169" cy="156064"/>
            <a:chOff x="10436933" y="1424045"/>
            <a:chExt cx="3986384" cy="771716"/>
          </a:xfrm>
        </p:grpSpPr>
        <p:grpSp>
          <p:nvGrpSpPr>
            <p:cNvPr id="32" name="Group 2">
              <a:extLst>
                <a:ext uri="{FF2B5EF4-FFF2-40B4-BE49-F238E27FC236}">
                  <a16:creationId xmlns:a16="http://schemas.microsoft.com/office/drawing/2014/main" id="{DFC37F44-E8E2-A062-C9B5-44922778D1A4}"/>
                </a:ext>
              </a:extLst>
            </p:cNvPr>
            <p:cNvGrpSpPr>
              <a:grpSpLocks noChangeAspect="1"/>
            </p:cNvGrpSpPr>
            <p:nvPr userDrawn="1"/>
          </p:nvGrpSpPr>
          <p:grpSpPr>
            <a:xfrm>
              <a:off x="10436933" y="1424045"/>
              <a:ext cx="852335" cy="771525"/>
              <a:chOff x="0" y="0"/>
              <a:chExt cx="1136447" cy="1028700"/>
            </a:xfrm>
          </p:grpSpPr>
          <p:sp>
            <p:nvSpPr>
              <p:cNvPr id="60" name="Freeform 3">
                <a:extLst>
                  <a:ext uri="{FF2B5EF4-FFF2-40B4-BE49-F238E27FC236}">
                    <a16:creationId xmlns:a16="http://schemas.microsoft.com/office/drawing/2014/main" id="{C8F870FD-4321-1CBC-B0FE-CFE906A8973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2" name="Freeform 4">
                <a:extLst>
                  <a:ext uri="{FF2B5EF4-FFF2-40B4-BE49-F238E27FC236}">
                    <a16:creationId xmlns:a16="http://schemas.microsoft.com/office/drawing/2014/main" id="{15B29D34-5631-614B-A02D-F79B324797A5}"/>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3" name="Freeform 5">
                <a:extLst>
                  <a:ext uri="{FF2B5EF4-FFF2-40B4-BE49-F238E27FC236}">
                    <a16:creationId xmlns:a16="http://schemas.microsoft.com/office/drawing/2014/main" id="{AE20CFB8-5BC6-47EB-1B97-E1B961FD67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4" name="Freeform 6">
                <a:extLst>
                  <a:ext uri="{FF2B5EF4-FFF2-40B4-BE49-F238E27FC236}">
                    <a16:creationId xmlns:a16="http://schemas.microsoft.com/office/drawing/2014/main" id="{3DA05FD0-C239-F100-E59A-A110B0EBCDD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5" name="Freeform 7">
                <a:extLst>
                  <a:ext uri="{FF2B5EF4-FFF2-40B4-BE49-F238E27FC236}">
                    <a16:creationId xmlns:a16="http://schemas.microsoft.com/office/drawing/2014/main" id="{7F9D287E-262E-B4F3-852F-12FEB4318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6" name="Freeform 8">
                <a:extLst>
                  <a:ext uri="{FF2B5EF4-FFF2-40B4-BE49-F238E27FC236}">
                    <a16:creationId xmlns:a16="http://schemas.microsoft.com/office/drawing/2014/main" id="{441D2743-2ACD-286F-7BAE-B34A5951F27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7" name="Freeform 9">
                <a:extLst>
                  <a:ext uri="{FF2B5EF4-FFF2-40B4-BE49-F238E27FC236}">
                    <a16:creationId xmlns:a16="http://schemas.microsoft.com/office/drawing/2014/main" id="{1FA9690F-1206-C56D-BA20-B9B546ABC16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8" name="Freeform 10">
                <a:extLst>
                  <a:ext uri="{FF2B5EF4-FFF2-40B4-BE49-F238E27FC236}">
                    <a16:creationId xmlns:a16="http://schemas.microsoft.com/office/drawing/2014/main" id="{571E09B1-4AF3-DEB4-963D-A9E6015B34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3" name="Group 11">
              <a:extLst>
                <a:ext uri="{FF2B5EF4-FFF2-40B4-BE49-F238E27FC236}">
                  <a16:creationId xmlns:a16="http://schemas.microsoft.com/office/drawing/2014/main" id="{36856885-C0EA-0A68-84C6-066B6C4DBF1E}"/>
                </a:ext>
              </a:extLst>
            </p:cNvPr>
            <p:cNvGrpSpPr>
              <a:grpSpLocks noChangeAspect="1"/>
            </p:cNvGrpSpPr>
            <p:nvPr userDrawn="1"/>
          </p:nvGrpSpPr>
          <p:grpSpPr>
            <a:xfrm>
              <a:off x="11319520" y="1424226"/>
              <a:ext cx="3103797" cy="771535"/>
              <a:chOff x="0" y="0"/>
              <a:chExt cx="4138397" cy="1028713"/>
            </a:xfrm>
          </p:grpSpPr>
          <p:sp>
            <p:nvSpPr>
              <p:cNvPr id="34" name="Freeform 12">
                <a:extLst>
                  <a:ext uri="{FF2B5EF4-FFF2-40B4-BE49-F238E27FC236}">
                    <a16:creationId xmlns:a16="http://schemas.microsoft.com/office/drawing/2014/main" id="{F64AA348-8CE1-58EA-975A-6869F7FFDE8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5" name="Freeform 13">
                <a:extLst>
                  <a:ext uri="{FF2B5EF4-FFF2-40B4-BE49-F238E27FC236}">
                    <a16:creationId xmlns:a16="http://schemas.microsoft.com/office/drawing/2014/main" id="{75CC93A8-338C-92A8-B695-FC2C55596470}"/>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6" name="Freeform 14">
                <a:extLst>
                  <a:ext uri="{FF2B5EF4-FFF2-40B4-BE49-F238E27FC236}">
                    <a16:creationId xmlns:a16="http://schemas.microsoft.com/office/drawing/2014/main" id="{A9BF58E9-F8F7-A327-A702-ADAF806CF9C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7" name="Freeform 15">
                <a:extLst>
                  <a:ext uri="{FF2B5EF4-FFF2-40B4-BE49-F238E27FC236}">
                    <a16:creationId xmlns:a16="http://schemas.microsoft.com/office/drawing/2014/main" id="{D96AFFA0-B648-40B6-BC86-832D8C2AFC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6">
                <a:extLst>
                  <a:ext uri="{FF2B5EF4-FFF2-40B4-BE49-F238E27FC236}">
                    <a16:creationId xmlns:a16="http://schemas.microsoft.com/office/drawing/2014/main" id="{E7B73A2F-028D-CAA7-9EB5-56607307045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7" name="Freeform 17">
                <a:extLst>
                  <a:ext uri="{FF2B5EF4-FFF2-40B4-BE49-F238E27FC236}">
                    <a16:creationId xmlns:a16="http://schemas.microsoft.com/office/drawing/2014/main" id="{372A9B2F-77F9-F744-DA71-2ECB32F769D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69" name="Google Shape;130;p55">
            <a:extLst>
              <a:ext uri="{FF2B5EF4-FFF2-40B4-BE49-F238E27FC236}">
                <a16:creationId xmlns:a16="http://schemas.microsoft.com/office/drawing/2014/main" id="{ACA72B7F-8E9D-4366-6D12-B6341C203679}"/>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0" name="Straight Connector 69">
            <a:extLst>
              <a:ext uri="{FF2B5EF4-FFF2-40B4-BE49-F238E27FC236}">
                <a16:creationId xmlns:a16="http://schemas.microsoft.com/office/drawing/2014/main" id="{5526C7DB-186A-34A1-7847-119D7C526E8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1" name="Text Placeholder 40">
            <a:extLst>
              <a:ext uri="{FF2B5EF4-FFF2-40B4-BE49-F238E27FC236}">
                <a16:creationId xmlns:a16="http://schemas.microsoft.com/office/drawing/2014/main" id="{917411B4-7E77-3B88-C71E-FBC1C3C20940}"/>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3" name="Text Placeholder 5">
            <a:extLst>
              <a:ext uri="{FF2B5EF4-FFF2-40B4-BE49-F238E27FC236}">
                <a16:creationId xmlns:a16="http://schemas.microsoft.com/office/drawing/2014/main" id="{EA4E430C-BEB2-3C0C-E1B1-E7CA4FB2212C}"/>
              </a:ext>
            </a:extLst>
          </p:cNvPr>
          <p:cNvSpPr>
            <a:spLocks noGrp="1"/>
          </p:cNvSpPr>
          <p:nvPr>
            <p:ph type="body" sz="quarter" idx="18"/>
          </p:nvPr>
        </p:nvSpPr>
        <p:spPr>
          <a:xfrm>
            <a:off x="464709" y="1819674"/>
            <a:ext cx="7411805"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14246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pictures_Blue">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6287196" y="1864107"/>
            <a:ext cx="5237996" cy="4210862"/>
          </a:xfrm>
          <a:prstGeom prst="roundRect">
            <a:avLst/>
          </a:prstGeom>
          <a:solidFill>
            <a:schemeClr val="bg1"/>
          </a:solidFill>
          <a:ln w="50800">
            <a:solidFill>
              <a:schemeClr val="accent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2" name="Rectangle 1">
            <a:extLst>
              <a:ext uri="{FF2B5EF4-FFF2-40B4-BE49-F238E27FC236}">
                <a16:creationId xmlns:a16="http://schemas.microsoft.com/office/drawing/2014/main" id="{B02F1CF5-7DAB-FA21-119C-1076EBC75FCA}"/>
              </a:ext>
            </a:extLst>
          </p:cNvPr>
          <p:cNvSpPr/>
          <p:nvPr userDrawn="1"/>
        </p:nvSpPr>
        <p:spPr>
          <a:xfrm>
            <a:off x="0" y="0"/>
            <a:ext cx="12192000" cy="1425038"/>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5">
            <a:extLst>
              <a:ext uri="{FF2B5EF4-FFF2-40B4-BE49-F238E27FC236}">
                <a16:creationId xmlns:a16="http://schemas.microsoft.com/office/drawing/2014/main" id="{32DE7834-549F-D605-2085-9583BFD936D5}"/>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25" name="Group 24">
            <a:extLst>
              <a:ext uri="{FF2B5EF4-FFF2-40B4-BE49-F238E27FC236}">
                <a16:creationId xmlns:a16="http://schemas.microsoft.com/office/drawing/2014/main" id="{223486D7-5DC3-899F-A9B9-D0A6CBB905AE}"/>
              </a:ext>
            </a:extLst>
          </p:cNvPr>
          <p:cNvGrpSpPr/>
          <p:nvPr userDrawn="1"/>
        </p:nvGrpSpPr>
        <p:grpSpPr>
          <a:xfrm rot="10800000" flipV="1">
            <a:off x="10157710" y="148454"/>
            <a:ext cx="3094963" cy="551339"/>
            <a:chOff x="-732462" y="6209356"/>
            <a:chExt cx="3094963" cy="549631"/>
          </a:xfrm>
        </p:grpSpPr>
        <p:sp>
          <p:nvSpPr>
            <p:cNvPr id="27" name="Oval 26">
              <a:extLst>
                <a:ext uri="{FF2B5EF4-FFF2-40B4-BE49-F238E27FC236}">
                  <a16:creationId xmlns:a16="http://schemas.microsoft.com/office/drawing/2014/main" id="{07518E4C-F66A-22DA-085C-6A0BECF99ABB}"/>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6D3024B5-83E2-B87A-3C88-109938D32B81}"/>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DD5BE388-E48B-EDEA-CE06-A1DB05B22B2F}"/>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9DAE58-66BA-67D1-BDD9-D33F80DFBCDD}"/>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9">
              <a:extLst>
                <a:ext uri="{FF2B5EF4-FFF2-40B4-BE49-F238E27FC236}">
                  <a16:creationId xmlns:a16="http://schemas.microsoft.com/office/drawing/2014/main" id="{05113404-A597-39EB-54F6-00D5F61857B0}"/>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19">
              <a:extLst>
                <a:ext uri="{FF2B5EF4-FFF2-40B4-BE49-F238E27FC236}">
                  <a16:creationId xmlns:a16="http://schemas.microsoft.com/office/drawing/2014/main" id="{8CAC13BF-7014-CD30-6B98-A7EE9CE50E36}"/>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2FF8EAD-302F-947F-4177-53504B1EF46B}"/>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49548BCB-6701-306B-4E02-ABB2CF0639CC}"/>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3A4CFB5-1A7E-9BF5-01C6-53EBB3E5E54C}"/>
              </a:ext>
            </a:extLst>
          </p:cNvPr>
          <p:cNvGrpSpPr/>
          <p:nvPr userDrawn="1"/>
        </p:nvGrpSpPr>
        <p:grpSpPr>
          <a:xfrm>
            <a:off x="10542215" y="6542928"/>
            <a:ext cx="806169" cy="156064"/>
            <a:chOff x="10436933" y="1424045"/>
            <a:chExt cx="3986384" cy="771716"/>
          </a:xfrm>
        </p:grpSpPr>
        <p:grpSp>
          <p:nvGrpSpPr>
            <p:cNvPr id="36" name="Group 2">
              <a:extLst>
                <a:ext uri="{FF2B5EF4-FFF2-40B4-BE49-F238E27FC236}">
                  <a16:creationId xmlns:a16="http://schemas.microsoft.com/office/drawing/2014/main" id="{9F37DAD5-FEA5-58F1-39EE-BA4CDFC4F790}"/>
                </a:ext>
              </a:extLst>
            </p:cNvPr>
            <p:cNvGrpSpPr>
              <a:grpSpLocks noChangeAspect="1"/>
            </p:cNvGrpSpPr>
            <p:nvPr userDrawn="1"/>
          </p:nvGrpSpPr>
          <p:grpSpPr>
            <a:xfrm>
              <a:off x="10436933" y="1424045"/>
              <a:ext cx="852335" cy="771525"/>
              <a:chOff x="0" y="0"/>
              <a:chExt cx="1136447" cy="1028700"/>
            </a:xfrm>
          </p:grpSpPr>
          <p:sp>
            <p:nvSpPr>
              <p:cNvPr id="64" name="Freeform 3">
                <a:extLst>
                  <a:ext uri="{FF2B5EF4-FFF2-40B4-BE49-F238E27FC236}">
                    <a16:creationId xmlns:a16="http://schemas.microsoft.com/office/drawing/2014/main" id="{C1C177B4-6AEA-246E-6DDB-A5E795E11FD2}"/>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5" name="Freeform 4">
                <a:extLst>
                  <a:ext uri="{FF2B5EF4-FFF2-40B4-BE49-F238E27FC236}">
                    <a16:creationId xmlns:a16="http://schemas.microsoft.com/office/drawing/2014/main" id="{6BB76272-B786-0E9E-6790-F27FE3532B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6" name="Freeform 5">
                <a:extLst>
                  <a:ext uri="{FF2B5EF4-FFF2-40B4-BE49-F238E27FC236}">
                    <a16:creationId xmlns:a16="http://schemas.microsoft.com/office/drawing/2014/main" id="{DCAA9376-0FD0-DBEB-A152-2FA071C7C30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7" name="Freeform 6">
                <a:extLst>
                  <a:ext uri="{FF2B5EF4-FFF2-40B4-BE49-F238E27FC236}">
                    <a16:creationId xmlns:a16="http://schemas.microsoft.com/office/drawing/2014/main" id="{0A977ECA-1E5E-B8E7-3B39-10166CE72B3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8" name="Freeform 7">
                <a:extLst>
                  <a:ext uri="{FF2B5EF4-FFF2-40B4-BE49-F238E27FC236}">
                    <a16:creationId xmlns:a16="http://schemas.microsoft.com/office/drawing/2014/main" id="{9DB3FEF2-C8A7-A1AD-BA9B-8E44E045A62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9" name="Freeform 8">
                <a:extLst>
                  <a:ext uri="{FF2B5EF4-FFF2-40B4-BE49-F238E27FC236}">
                    <a16:creationId xmlns:a16="http://schemas.microsoft.com/office/drawing/2014/main" id="{363480D6-3008-2FE8-6810-396E150D7FE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0" name="Freeform 9">
                <a:extLst>
                  <a:ext uri="{FF2B5EF4-FFF2-40B4-BE49-F238E27FC236}">
                    <a16:creationId xmlns:a16="http://schemas.microsoft.com/office/drawing/2014/main" id="{79AE6209-8289-5235-00EA-0DFF4A8A449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1" name="Freeform 10">
                <a:extLst>
                  <a:ext uri="{FF2B5EF4-FFF2-40B4-BE49-F238E27FC236}">
                    <a16:creationId xmlns:a16="http://schemas.microsoft.com/office/drawing/2014/main" id="{F4BBC4D2-3021-6668-B439-18983374060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7" name="Group 11">
              <a:extLst>
                <a:ext uri="{FF2B5EF4-FFF2-40B4-BE49-F238E27FC236}">
                  <a16:creationId xmlns:a16="http://schemas.microsoft.com/office/drawing/2014/main" id="{09DC280F-690F-1424-A5B3-F855FC8CDC5B}"/>
                </a:ext>
              </a:extLst>
            </p:cNvPr>
            <p:cNvGrpSpPr>
              <a:grpSpLocks noChangeAspect="1"/>
            </p:cNvGrpSpPr>
            <p:nvPr userDrawn="1"/>
          </p:nvGrpSpPr>
          <p:grpSpPr>
            <a:xfrm>
              <a:off x="11319520" y="1424226"/>
              <a:ext cx="3103797" cy="771535"/>
              <a:chOff x="0" y="0"/>
              <a:chExt cx="4138397" cy="1028713"/>
            </a:xfrm>
          </p:grpSpPr>
          <p:sp>
            <p:nvSpPr>
              <p:cNvPr id="38" name="Freeform 12">
                <a:extLst>
                  <a:ext uri="{FF2B5EF4-FFF2-40B4-BE49-F238E27FC236}">
                    <a16:creationId xmlns:a16="http://schemas.microsoft.com/office/drawing/2014/main" id="{D20F9D11-5E38-C2AC-51AD-D9239AFF4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9" name="Freeform 13">
                <a:extLst>
                  <a:ext uri="{FF2B5EF4-FFF2-40B4-BE49-F238E27FC236}">
                    <a16:creationId xmlns:a16="http://schemas.microsoft.com/office/drawing/2014/main" id="{E555F1C3-9003-F750-4DDB-8258103858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ED3E2BE8-3C99-EA86-77C7-9C9E038293CD}"/>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3C70DFBB-570C-69B7-8F23-36AA4820E9A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0" name="Freeform 16">
                <a:extLst>
                  <a:ext uri="{FF2B5EF4-FFF2-40B4-BE49-F238E27FC236}">
                    <a16:creationId xmlns:a16="http://schemas.microsoft.com/office/drawing/2014/main" id="{E1AC64A8-F425-5501-9B5C-4E7C51FF1E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3" name="Freeform 17">
                <a:extLst>
                  <a:ext uri="{FF2B5EF4-FFF2-40B4-BE49-F238E27FC236}">
                    <a16:creationId xmlns:a16="http://schemas.microsoft.com/office/drawing/2014/main" id="{B1BA47FC-8809-58EA-AB96-D7EAE00DA51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2" name="Google Shape;130;p55">
            <a:extLst>
              <a:ext uri="{FF2B5EF4-FFF2-40B4-BE49-F238E27FC236}">
                <a16:creationId xmlns:a16="http://schemas.microsoft.com/office/drawing/2014/main" id="{3D6B56E8-98B0-AB59-86AA-2FE65A91807D}"/>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3" name="Straight Connector 72">
            <a:extLst>
              <a:ext uri="{FF2B5EF4-FFF2-40B4-BE49-F238E27FC236}">
                <a16:creationId xmlns:a16="http://schemas.microsoft.com/office/drawing/2014/main" id="{745B7F1C-90DB-2382-DCEC-5F22FA327AF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4" name="Text Placeholder 40">
            <a:extLst>
              <a:ext uri="{FF2B5EF4-FFF2-40B4-BE49-F238E27FC236}">
                <a16:creationId xmlns:a16="http://schemas.microsoft.com/office/drawing/2014/main" id="{8C4E2275-2B4A-8943-379F-267795A3803F}"/>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7" name="Text Placeholder 5">
            <a:extLst>
              <a:ext uri="{FF2B5EF4-FFF2-40B4-BE49-F238E27FC236}">
                <a16:creationId xmlns:a16="http://schemas.microsoft.com/office/drawing/2014/main" id="{16111E20-D87B-981B-363F-3458900B6E30}"/>
              </a:ext>
            </a:extLst>
          </p:cNvPr>
          <p:cNvSpPr>
            <a:spLocks noGrp="1"/>
          </p:cNvSpPr>
          <p:nvPr>
            <p:ph type="body" sz="quarter" idx="18"/>
          </p:nvPr>
        </p:nvSpPr>
        <p:spPr>
          <a:xfrm>
            <a:off x="464710" y="1819674"/>
            <a:ext cx="4907392"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636968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 and 1 Picture_Blue">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76CCFCA-B04E-B04C-0591-32B53017F518}"/>
              </a:ext>
            </a:extLst>
          </p:cNvPr>
          <p:cNvSpPr/>
          <p:nvPr userDrawn="1"/>
        </p:nvSpPr>
        <p:spPr>
          <a:xfrm>
            <a:off x="0" y="0"/>
            <a:ext cx="12191997" cy="6858000"/>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13932"/>
          </a:xfrm>
        </p:spPr>
        <p:txBody>
          <a:bodyPr wrap="square">
            <a:spAutoFit/>
          </a:bodyPr>
          <a:lstStyle>
            <a:lvl1pPr marL="0" indent="0" algn="l">
              <a:buNone/>
              <a:defRPr sz="16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896797" y="-106400"/>
            <a:ext cx="6430242" cy="4365883"/>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4805791" cy="424732"/>
          </a:xfrm>
        </p:spPr>
        <p:txBody>
          <a:bodyPr wrap="square">
            <a:spAutoFit/>
          </a:bodyPr>
          <a:lstStyle>
            <a:lvl1pPr algn="l">
              <a:defRPr sz="2400">
                <a:solidFill>
                  <a:schemeClr val="accent1"/>
                </a:solidFill>
              </a:defRPr>
            </a:lvl1pPr>
          </a:lstStyle>
          <a:p>
            <a:r>
              <a:rPr lang="en-US"/>
              <a:t>Slide Title Goes Here</a:t>
            </a:r>
          </a:p>
        </p:txBody>
      </p:sp>
      <p:sp>
        <p:nvSpPr>
          <p:cNvPr id="64" name="Rectangle 63">
            <a:extLst>
              <a:ext uri="{FF2B5EF4-FFF2-40B4-BE49-F238E27FC236}">
                <a16:creationId xmlns:a16="http://schemas.microsoft.com/office/drawing/2014/main" id="{3D00B057-49F2-E0F7-4E30-1BFD15ECEE1B}"/>
              </a:ext>
            </a:extLst>
          </p:cNvPr>
          <p:cNvSpPr/>
          <p:nvPr userDrawn="1"/>
        </p:nvSpPr>
        <p:spPr>
          <a:xfrm>
            <a:off x="4722472" y="-590308"/>
            <a:ext cx="8897896" cy="57332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5">
            <a:extLst>
              <a:ext uri="{FF2B5EF4-FFF2-40B4-BE49-F238E27FC236}">
                <a16:creationId xmlns:a16="http://schemas.microsoft.com/office/drawing/2014/main" id="{9B8D2FA0-19CE-BDEF-2312-2EFCB0946D05}"/>
              </a:ext>
            </a:extLst>
          </p:cNvPr>
          <p:cNvSpPr>
            <a:spLocks noGrp="1"/>
          </p:cNvSpPr>
          <p:nvPr>
            <p:ph type="body" sz="quarter" idx="18"/>
          </p:nvPr>
        </p:nvSpPr>
        <p:spPr>
          <a:xfrm>
            <a:off x="464710" y="1819674"/>
            <a:ext cx="4830008" cy="4126700"/>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77" name="Group 76">
            <a:extLst>
              <a:ext uri="{FF2B5EF4-FFF2-40B4-BE49-F238E27FC236}">
                <a16:creationId xmlns:a16="http://schemas.microsoft.com/office/drawing/2014/main" id="{DFEAC497-1741-77FD-8347-A47FAD91910E}"/>
              </a:ext>
            </a:extLst>
          </p:cNvPr>
          <p:cNvGrpSpPr/>
          <p:nvPr userDrawn="1"/>
        </p:nvGrpSpPr>
        <p:grpSpPr>
          <a:xfrm rot="10800000" flipV="1">
            <a:off x="8122590" y="4855055"/>
            <a:ext cx="4722087" cy="841196"/>
            <a:chOff x="-732462" y="6209356"/>
            <a:chExt cx="3094963" cy="549631"/>
          </a:xfrm>
        </p:grpSpPr>
        <p:sp>
          <p:nvSpPr>
            <p:cNvPr id="78" name="Oval 77">
              <a:extLst>
                <a:ext uri="{FF2B5EF4-FFF2-40B4-BE49-F238E27FC236}">
                  <a16:creationId xmlns:a16="http://schemas.microsoft.com/office/drawing/2014/main" id="{CD2ED153-32B2-2E28-E04A-B3C9C5FD8058}"/>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19">
              <a:extLst>
                <a:ext uri="{FF2B5EF4-FFF2-40B4-BE49-F238E27FC236}">
                  <a16:creationId xmlns:a16="http://schemas.microsoft.com/office/drawing/2014/main" id="{4D0FB0F4-1D2D-9007-C93E-94D36438E7B7}"/>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9">
              <a:extLst>
                <a:ext uri="{FF2B5EF4-FFF2-40B4-BE49-F238E27FC236}">
                  <a16:creationId xmlns:a16="http://schemas.microsoft.com/office/drawing/2014/main" id="{707A883E-9FBC-82CD-25ED-052B33ABD37E}"/>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480B7-D529-5951-CC1D-D600D5780D35}"/>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19">
              <a:extLst>
                <a:ext uri="{FF2B5EF4-FFF2-40B4-BE49-F238E27FC236}">
                  <a16:creationId xmlns:a16="http://schemas.microsoft.com/office/drawing/2014/main" id="{5C06B729-D813-3C7D-8C88-B8D48822353F}"/>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9">
              <a:extLst>
                <a:ext uri="{FF2B5EF4-FFF2-40B4-BE49-F238E27FC236}">
                  <a16:creationId xmlns:a16="http://schemas.microsoft.com/office/drawing/2014/main" id="{F9320092-503E-9414-2669-127598822D4C}"/>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420BBB9-6DAD-3168-4976-819CE8013E34}"/>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C6165184-B5BF-9AE5-3DCC-165DDBB9CB6E}"/>
              </a:ext>
            </a:extLst>
          </p:cNvPr>
          <p:cNvSpPr/>
          <p:nvPr userDrawn="1"/>
        </p:nvSpPr>
        <p:spPr>
          <a:xfrm>
            <a:off x="12193481" y="-172028"/>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40">
            <a:extLst>
              <a:ext uri="{FF2B5EF4-FFF2-40B4-BE49-F238E27FC236}">
                <a16:creationId xmlns:a16="http://schemas.microsoft.com/office/drawing/2014/main" id="{F25ABA84-0515-58AE-DB03-CE517569C80C}"/>
              </a:ext>
            </a:extLst>
          </p:cNvPr>
          <p:cNvSpPr>
            <a:spLocks noGrp="1"/>
          </p:cNvSpPr>
          <p:nvPr>
            <p:ph type="body" sz="quarter" idx="16" hasCustomPrompt="1"/>
          </p:nvPr>
        </p:nvSpPr>
        <p:spPr>
          <a:xfrm>
            <a:off x="370390" y="6285918"/>
            <a:ext cx="9628295"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7" name="Group 86">
            <a:extLst>
              <a:ext uri="{FF2B5EF4-FFF2-40B4-BE49-F238E27FC236}">
                <a16:creationId xmlns:a16="http://schemas.microsoft.com/office/drawing/2014/main" id="{BDC3A16A-AFBE-E90B-EAED-9761C04FFFEE}"/>
              </a:ext>
            </a:extLst>
          </p:cNvPr>
          <p:cNvGrpSpPr/>
          <p:nvPr userDrawn="1"/>
        </p:nvGrpSpPr>
        <p:grpSpPr>
          <a:xfrm>
            <a:off x="10542215" y="6373546"/>
            <a:ext cx="806169" cy="156064"/>
            <a:chOff x="10436933" y="1424045"/>
            <a:chExt cx="3986384" cy="771716"/>
          </a:xfrm>
          <a:solidFill>
            <a:schemeClr val="accent1"/>
          </a:solidFill>
        </p:grpSpPr>
        <p:grpSp>
          <p:nvGrpSpPr>
            <p:cNvPr id="88" name="Group 2">
              <a:extLst>
                <a:ext uri="{FF2B5EF4-FFF2-40B4-BE49-F238E27FC236}">
                  <a16:creationId xmlns:a16="http://schemas.microsoft.com/office/drawing/2014/main" id="{60FC3B46-B928-0F52-015C-B62C158AF435}"/>
                </a:ext>
              </a:extLst>
            </p:cNvPr>
            <p:cNvGrpSpPr>
              <a:grpSpLocks noChangeAspect="1"/>
            </p:cNvGrpSpPr>
            <p:nvPr userDrawn="1"/>
          </p:nvGrpSpPr>
          <p:grpSpPr>
            <a:xfrm>
              <a:off x="10436933" y="1424045"/>
              <a:ext cx="852335" cy="771525"/>
              <a:chOff x="0" y="0"/>
              <a:chExt cx="1136447" cy="1028700"/>
            </a:xfrm>
            <a:grpFill/>
          </p:grpSpPr>
          <p:sp>
            <p:nvSpPr>
              <p:cNvPr id="96" name="Freeform 3">
                <a:extLst>
                  <a:ext uri="{FF2B5EF4-FFF2-40B4-BE49-F238E27FC236}">
                    <a16:creationId xmlns:a16="http://schemas.microsoft.com/office/drawing/2014/main" id="{1C34B3A3-0E7B-FDD7-33C7-CE9CD8BD8E5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7" name="Freeform 4">
                <a:extLst>
                  <a:ext uri="{FF2B5EF4-FFF2-40B4-BE49-F238E27FC236}">
                    <a16:creationId xmlns:a16="http://schemas.microsoft.com/office/drawing/2014/main" id="{AC08325C-C7D5-EAD4-62E0-F929964ABD3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8" name="Freeform 5">
                <a:extLst>
                  <a:ext uri="{FF2B5EF4-FFF2-40B4-BE49-F238E27FC236}">
                    <a16:creationId xmlns:a16="http://schemas.microsoft.com/office/drawing/2014/main" id="{12F3D23A-1DEC-9807-86A4-26C12A0ABCB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99" name="Freeform 6">
                <a:extLst>
                  <a:ext uri="{FF2B5EF4-FFF2-40B4-BE49-F238E27FC236}">
                    <a16:creationId xmlns:a16="http://schemas.microsoft.com/office/drawing/2014/main" id="{A0FCD902-51D4-7947-A892-BBBD1AA4DE3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0" name="Freeform 7">
                <a:extLst>
                  <a:ext uri="{FF2B5EF4-FFF2-40B4-BE49-F238E27FC236}">
                    <a16:creationId xmlns:a16="http://schemas.microsoft.com/office/drawing/2014/main" id="{9D680AC3-8FF1-5BAB-A87D-FD1F9876FF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1" name="Freeform 8">
                <a:extLst>
                  <a:ext uri="{FF2B5EF4-FFF2-40B4-BE49-F238E27FC236}">
                    <a16:creationId xmlns:a16="http://schemas.microsoft.com/office/drawing/2014/main" id="{35579F4B-6E83-315F-A375-C3F678F8779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9">
                <a:extLst>
                  <a:ext uri="{FF2B5EF4-FFF2-40B4-BE49-F238E27FC236}">
                    <a16:creationId xmlns:a16="http://schemas.microsoft.com/office/drawing/2014/main" id="{B58C3F7E-1759-501F-EAFA-6AC829520B3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10">
                <a:extLst>
                  <a:ext uri="{FF2B5EF4-FFF2-40B4-BE49-F238E27FC236}">
                    <a16:creationId xmlns:a16="http://schemas.microsoft.com/office/drawing/2014/main" id="{439A4B5D-2B81-2CEB-1336-E2C3B126E23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89" name="Group 11">
              <a:extLst>
                <a:ext uri="{FF2B5EF4-FFF2-40B4-BE49-F238E27FC236}">
                  <a16:creationId xmlns:a16="http://schemas.microsoft.com/office/drawing/2014/main" id="{009E2C0D-0137-8891-785D-98BE0B4E72C7}"/>
                </a:ext>
              </a:extLst>
            </p:cNvPr>
            <p:cNvGrpSpPr>
              <a:grpSpLocks noChangeAspect="1"/>
            </p:cNvGrpSpPr>
            <p:nvPr userDrawn="1"/>
          </p:nvGrpSpPr>
          <p:grpSpPr>
            <a:xfrm>
              <a:off x="11319520" y="1424226"/>
              <a:ext cx="3103797" cy="771535"/>
              <a:chOff x="0" y="0"/>
              <a:chExt cx="4138397" cy="1028713"/>
            </a:xfrm>
            <a:grpFill/>
          </p:grpSpPr>
          <p:sp>
            <p:nvSpPr>
              <p:cNvPr id="90" name="Freeform 12">
                <a:extLst>
                  <a:ext uri="{FF2B5EF4-FFF2-40B4-BE49-F238E27FC236}">
                    <a16:creationId xmlns:a16="http://schemas.microsoft.com/office/drawing/2014/main" id="{73A3F047-81EA-94D3-6E89-572FC7C4DF2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1" name="Freeform 13">
                <a:extLst>
                  <a:ext uri="{FF2B5EF4-FFF2-40B4-BE49-F238E27FC236}">
                    <a16:creationId xmlns:a16="http://schemas.microsoft.com/office/drawing/2014/main" id="{E31E0A63-CBF8-7899-9CF6-F03103D08A7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2" name="Freeform 14">
                <a:extLst>
                  <a:ext uri="{FF2B5EF4-FFF2-40B4-BE49-F238E27FC236}">
                    <a16:creationId xmlns:a16="http://schemas.microsoft.com/office/drawing/2014/main" id="{7DF76466-73E8-C0B4-E1F8-629CBC4A447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3" name="Freeform 15">
                <a:extLst>
                  <a:ext uri="{FF2B5EF4-FFF2-40B4-BE49-F238E27FC236}">
                    <a16:creationId xmlns:a16="http://schemas.microsoft.com/office/drawing/2014/main" id="{1798FCF6-E13B-3947-428C-9982DA174C2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6">
                <a:extLst>
                  <a:ext uri="{FF2B5EF4-FFF2-40B4-BE49-F238E27FC236}">
                    <a16:creationId xmlns:a16="http://schemas.microsoft.com/office/drawing/2014/main" id="{E3CE29D8-03F6-6F12-A2D9-1DD5E838D13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5" name="Freeform 17">
                <a:extLst>
                  <a:ext uri="{FF2B5EF4-FFF2-40B4-BE49-F238E27FC236}">
                    <a16:creationId xmlns:a16="http://schemas.microsoft.com/office/drawing/2014/main" id="{2433265B-CA83-E125-B906-CBBCBD1A38D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4" name="Google Shape;130;p55">
            <a:extLst>
              <a:ext uri="{FF2B5EF4-FFF2-40B4-BE49-F238E27FC236}">
                <a16:creationId xmlns:a16="http://schemas.microsoft.com/office/drawing/2014/main" id="{D5893BCD-7EBC-7BAD-BE0B-CAFEC739CBBA}"/>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5" name="Straight Connector 104">
            <a:extLst>
              <a:ext uri="{FF2B5EF4-FFF2-40B4-BE49-F238E27FC236}">
                <a16:creationId xmlns:a16="http://schemas.microsoft.com/office/drawing/2014/main" id="{6A9F541D-E343-CCEE-05D6-6DA23CF7F622}"/>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63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_Blue">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3"/>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3"/>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3"/>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3"/>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1"/>
                </a:solidFill>
                <a:latin typeface="Montserrat" panose="02000505000000020004" pitchFamily="2" charset="77"/>
              </a:defRPr>
            </a:lvl1pPr>
          </a:lstStyle>
          <a:p>
            <a:pPr lvl="0"/>
            <a:r>
              <a:rPr lang="en-US"/>
              <a:t>Click to edit Master text styles</a:t>
            </a:r>
          </a:p>
        </p:txBody>
      </p:sp>
      <p:grpSp>
        <p:nvGrpSpPr>
          <p:cNvPr id="28" name="Group 27">
            <a:extLst>
              <a:ext uri="{FF2B5EF4-FFF2-40B4-BE49-F238E27FC236}">
                <a16:creationId xmlns:a16="http://schemas.microsoft.com/office/drawing/2014/main" id="{C5A6ED65-8807-134C-50B9-DF0329490CA1}"/>
              </a:ext>
            </a:extLst>
          </p:cNvPr>
          <p:cNvGrpSpPr/>
          <p:nvPr userDrawn="1"/>
        </p:nvGrpSpPr>
        <p:grpSpPr>
          <a:xfrm>
            <a:off x="10542215" y="6518995"/>
            <a:ext cx="806169" cy="156064"/>
            <a:chOff x="10436933" y="1424045"/>
            <a:chExt cx="3986384" cy="771716"/>
          </a:xfrm>
        </p:grpSpPr>
        <p:grpSp>
          <p:nvGrpSpPr>
            <p:cNvPr id="83" name="Group 2">
              <a:extLst>
                <a:ext uri="{FF2B5EF4-FFF2-40B4-BE49-F238E27FC236}">
                  <a16:creationId xmlns:a16="http://schemas.microsoft.com/office/drawing/2014/main" id="{5DCAE70D-B18F-0B0F-BC1C-33F9652ECF68}"/>
                </a:ext>
              </a:extLst>
            </p:cNvPr>
            <p:cNvGrpSpPr>
              <a:grpSpLocks noChangeAspect="1"/>
            </p:cNvGrpSpPr>
            <p:nvPr userDrawn="1"/>
          </p:nvGrpSpPr>
          <p:grpSpPr>
            <a:xfrm>
              <a:off x="10436933" y="1424045"/>
              <a:ext cx="852335" cy="771525"/>
              <a:chOff x="0" y="0"/>
              <a:chExt cx="1136447" cy="1028700"/>
            </a:xfrm>
          </p:grpSpPr>
          <p:sp>
            <p:nvSpPr>
              <p:cNvPr id="91" name="Freeform 3">
                <a:extLst>
                  <a:ext uri="{FF2B5EF4-FFF2-40B4-BE49-F238E27FC236}">
                    <a16:creationId xmlns:a16="http://schemas.microsoft.com/office/drawing/2014/main" id="{7ECEF434-987B-9BF7-F833-FBF1E478D9D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92" name="Freeform 4">
                <a:extLst>
                  <a:ext uri="{FF2B5EF4-FFF2-40B4-BE49-F238E27FC236}">
                    <a16:creationId xmlns:a16="http://schemas.microsoft.com/office/drawing/2014/main" id="{79C5E100-4635-6B2F-7062-6894AA0887F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93" name="Freeform 5">
                <a:extLst>
                  <a:ext uri="{FF2B5EF4-FFF2-40B4-BE49-F238E27FC236}">
                    <a16:creationId xmlns:a16="http://schemas.microsoft.com/office/drawing/2014/main" id="{811861ED-69D3-5489-CCFC-A4778E1F416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94" name="Freeform 6">
                <a:extLst>
                  <a:ext uri="{FF2B5EF4-FFF2-40B4-BE49-F238E27FC236}">
                    <a16:creationId xmlns:a16="http://schemas.microsoft.com/office/drawing/2014/main" id="{1DE1ECB3-9768-8F8B-8D37-105D105E6D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95" name="Freeform 7">
                <a:extLst>
                  <a:ext uri="{FF2B5EF4-FFF2-40B4-BE49-F238E27FC236}">
                    <a16:creationId xmlns:a16="http://schemas.microsoft.com/office/drawing/2014/main" id="{BCC22670-CFCB-A01E-91A1-934F405AC6A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96" name="Freeform 8">
                <a:extLst>
                  <a:ext uri="{FF2B5EF4-FFF2-40B4-BE49-F238E27FC236}">
                    <a16:creationId xmlns:a16="http://schemas.microsoft.com/office/drawing/2014/main" id="{45262FC0-716B-67F4-2FEF-6CC0B070D49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97" name="Freeform 9">
                <a:extLst>
                  <a:ext uri="{FF2B5EF4-FFF2-40B4-BE49-F238E27FC236}">
                    <a16:creationId xmlns:a16="http://schemas.microsoft.com/office/drawing/2014/main" id="{2428A2A5-AC9D-707A-6D2B-73DBF7C2A06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98" name="Freeform 10">
                <a:extLst>
                  <a:ext uri="{FF2B5EF4-FFF2-40B4-BE49-F238E27FC236}">
                    <a16:creationId xmlns:a16="http://schemas.microsoft.com/office/drawing/2014/main" id="{83FABD89-0AC6-E70F-21BB-366A1C93392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84" name="Group 11">
              <a:extLst>
                <a:ext uri="{FF2B5EF4-FFF2-40B4-BE49-F238E27FC236}">
                  <a16:creationId xmlns:a16="http://schemas.microsoft.com/office/drawing/2014/main" id="{1D47D9FE-DEDC-5E7B-A518-743D798FA512}"/>
                </a:ext>
              </a:extLst>
            </p:cNvPr>
            <p:cNvGrpSpPr>
              <a:grpSpLocks noChangeAspect="1"/>
            </p:cNvGrpSpPr>
            <p:nvPr userDrawn="1"/>
          </p:nvGrpSpPr>
          <p:grpSpPr>
            <a:xfrm>
              <a:off x="11319520" y="1424226"/>
              <a:ext cx="3103797" cy="771535"/>
              <a:chOff x="0" y="0"/>
              <a:chExt cx="4138397" cy="1028713"/>
            </a:xfrm>
          </p:grpSpPr>
          <p:sp>
            <p:nvSpPr>
              <p:cNvPr id="85" name="Freeform 12">
                <a:extLst>
                  <a:ext uri="{FF2B5EF4-FFF2-40B4-BE49-F238E27FC236}">
                    <a16:creationId xmlns:a16="http://schemas.microsoft.com/office/drawing/2014/main" id="{5140AD52-9224-31C2-0DD9-5B68306F7A7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6" name="Freeform 13">
                <a:extLst>
                  <a:ext uri="{FF2B5EF4-FFF2-40B4-BE49-F238E27FC236}">
                    <a16:creationId xmlns:a16="http://schemas.microsoft.com/office/drawing/2014/main" id="{24CA2E8B-F1FF-801E-AE00-2701C50671C5}"/>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87" name="Freeform 14">
                <a:extLst>
                  <a:ext uri="{FF2B5EF4-FFF2-40B4-BE49-F238E27FC236}">
                    <a16:creationId xmlns:a16="http://schemas.microsoft.com/office/drawing/2014/main" id="{378089F4-B02C-430F-68B9-6A35F92B2FF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8" name="Freeform 15">
                <a:extLst>
                  <a:ext uri="{FF2B5EF4-FFF2-40B4-BE49-F238E27FC236}">
                    <a16:creationId xmlns:a16="http://schemas.microsoft.com/office/drawing/2014/main" id="{066DA35F-39AC-E769-6F57-AA58E6CBB2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9" name="Freeform 16">
                <a:extLst>
                  <a:ext uri="{FF2B5EF4-FFF2-40B4-BE49-F238E27FC236}">
                    <a16:creationId xmlns:a16="http://schemas.microsoft.com/office/drawing/2014/main" id="{8CAC7F7A-78A8-0D00-E32C-28B2B481B12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90" name="Freeform 17">
                <a:extLst>
                  <a:ext uri="{FF2B5EF4-FFF2-40B4-BE49-F238E27FC236}">
                    <a16:creationId xmlns:a16="http://schemas.microsoft.com/office/drawing/2014/main" id="{77584BCB-2851-D200-F772-6B1526701AE7}"/>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99" name="Google Shape;130;p55">
            <a:extLst>
              <a:ext uri="{FF2B5EF4-FFF2-40B4-BE49-F238E27FC236}">
                <a16:creationId xmlns:a16="http://schemas.microsoft.com/office/drawing/2014/main" id="{48FACDDD-C551-1379-1BFD-416781CA84BD}"/>
              </a:ext>
            </a:extLst>
          </p:cNvPr>
          <p:cNvSpPr txBox="1">
            <a:spLocks/>
          </p:cNvSpPr>
          <p:nvPr userDrawn="1"/>
        </p:nvSpPr>
        <p:spPr>
          <a:xfrm>
            <a:off x="11482087" y="640446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0" name="Straight Connector 99">
            <a:extLst>
              <a:ext uri="{FF2B5EF4-FFF2-40B4-BE49-F238E27FC236}">
                <a16:creationId xmlns:a16="http://schemas.microsoft.com/office/drawing/2014/main" id="{225B47E4-51FD-4F66-C011-7135B8CCFB9E}"/>
              </a:ext>
            </a:extLst>
          </p:cNvPr>
          <p:cNvCxnSpPr>
            <a:cxnSpLocks/>
          </p:cNvCxnSpPr>
          <p:nvPr userDrawn="1"/>
        </p:nvCxnSpPr>
        <p:spPr>
          <a:xfrm>
            <a:off x="11482087" y="654103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 name="Text Placeholder 40">
            <a:extLst>
              <a:ext uri="{FF2B5EF4-FFF2-40B4-BE49-F238E27FC236}">
                <a16:creationId xmlns:a16="http://schemas.microsoft.com/office/drawing/2014/main" id="{B736B81E-2077-4CD9-E809-D3D1DA424A27}"/>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8" name="Rectangle 7">
            <a:extLst>
              <a:ext uri="{FF2B5EF4-FFF2-40B4-BE49-F238E27FC236}">
                <a16:creationId xmlns:a16="http://schemas.microsoft.com/office/drawing/2014/main" id="{9ECE2FEC-2CEA-E727-9E2F-16B00F97B528}"/>
              </a:ext>
            </a:extLst>
          </p:cNvPr>
          <p:cNvSpPr/>
          <p:nvPr userDrawn="1"/>
        </p:nvSpPr>
        <p:spPr>
          <a:xfrm>
            <a:off x="0" y="0"/>
            <a:ext cx="1318059" cy="6858000"/>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a:extLst>
              <a:ext uri="{FF2B5EF4-FFF2-40B4-BE49-F238E27FC236}">
                <a16:creationId xmlns:a16="http://schemas.microsoft.com/office/drawing/2014/main" id="{62BE9657-6A23-10EC-9024-88006CE22D75}"/>
              </a:ext>
            </a:extLst>
          </p:cNvPr>
          <p:cNvSpPr>
            <a:spLocks noGrp="1"/>
          </p:cNvSpPr>
          <p:nvPr>
            <p:ph type="pic" idx="10"/>
          </p:nvPr>
        </p:nvSpPr>
        <p:spPr>
          <a:xfrm>
            <a:off x="717450" y="1328265"/>
            <a:ext cx="4700408" cy="4210862"/>
          </a:xfrm>
          <a:prstGeom prst="roundRect">
            <a:avLst/>
          </a:prstGeom>
          <a:solidFill>
            <a:schemeClr val="bg1"/>
          </a:solidFill>
          <a:ln w="50800">
            <a:solidFill>
              <a:schemeClr val="accent3"/>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10" name="Group 9">
            <a:extLst>
              <a:ext uri="{FF2B5EF4-FFF2-40B4-BE49-F238E27FC236}">
                <a16:creationId xmlns:a16="http://schemas.microsoft.com/office/drawing/2014/main" id="{322E2A01-38FF-EAFB-CE9A-51B33D66116D}"/>
              </a:ext>
            </a:extLst>
          </p:cNvPr>
          <p:cNvGrpSpPr/>
          <p:nvPr userDrawn="1"/>
        </p:nvGrpSpPr>
        <p:grpSpPr>
          <a:xfrm rot="16200000">
            <a:off x="-1078090" y="6048290"/>
            <a:ext cx="3094963" cy="549631"/>
            <a:chOff x="-732462" y="6209356"/>
            <a:chExt cx="3094963" cy="549631"/>
          </a:xfrm>
        </p:grpSpPr>
        <p:sp>
          <p:nvSpPr>
            <p:cNvPr id="11" name="Oval 10">
              <a:extLst>
                <a:ext uri="{FF2B5EF4-FFF2-40B4-BE49-F238E27FC236}">
                  <a16:creationId xmlns:a16="http://schemas.microsoft.com/office/drawing/2014/main" id="{DA7AF768-016C-CBE6-8507-89265C5AE2BA}"/>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6E3C8227-5CF3-31AB-1064-47DBA4EF17DF}"/>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9">
              <a:extLst>
                <a:ext uri="{FF2B5EF4-FFF2-40B4-BE49-F238E27FC236}">
                  <a16:creationId xmlns:a16="http://schemas.microsoft.com/office/drawing/2014/main" id="{E70AB975-BDBC-01D8-B7DB-200DD7A64C34}"/>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AAB2B5-2088-887C-1667-F69F63C8816A}"/>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411E1CDD-83B7-2B14-F3E5-27FC8151FECC}"/>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40F5F9B5-2DF0-76AD-E505-679F4B28C107}"/>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C746E48-F070-9E19-0931-2AABEAB0308A}"/>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BDC1BC3-BC4E-F8A5-D5EB-51150D8EA807}"/>
              </a:ext>
            </a:extLst>
          </p:cNvPr>
          <p:cNvGrpSpPr/>
          <p:nvPr userDrawn="1"/>
        </p:nvGrpSpPr>
        <p:grpSpPr>
          <a:xfrm rot="5400000">
            <a:off x="-1003076" y="-417057"/>
            <a:ext cx="3094963" cy="549631"/>
            <a:chOff x="-732462" y="6209356"/>
            <a:chExt cx="3094963" cy="549631"/>
          </a:xfrm>
        </p:grpSpPr>
        <p:sp>
          <p:nvSpPr>
            <p:cNvPr id="19" name="Oval 18">
              <a:extLst>
                <a:ext uri="{FF2B5EF4-FFF2-40B4-BE49-F238E27FC236}">
                  <a16:creationId xmlns:a16="http://schemas.microsoft.com/office/drawing/2014/main" id="{DFBF3520-CF81-621F-7E20-1C014B7217B8}"/>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3DAA6EB-5293-E9ED-81F9-D5D3F85EA24A}"/>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45B61640-1392-CF91-BEF6-4008FAC904FD}"/>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30F44C-95F7-64F1-9E47-C8E2B4487F83}"/>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54CCF6D3-B68D-BC33-EB3B-6D1AA81AFF85}"/>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9">
              <a:extLst>
                <a:ext uri="{FF2B5EF4-FFF2-40B4-BE49-F238E27FC236}">
                  <a16:creationId xmlns:a16="http://schemas.microsoft.com/office/drawing/2014/main" id="{D7F13A94-5706-6A40-126F-B9A44E21D941}"/>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12DB22-9369-8D28-34BC-3F84F3C40D6C}"/>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9FDBE76-DA66-B2CA-E9E6-6D22EE0806BE}"/>
              </a:ext>
            </a:extLst>
          </p:cNvPr>
          <p:cNvSpPr/>
          <p:nvPr userDrawn="1"/>
        </p:nvSpPr>
        <p:spPr>
          <a:xfrm flipV="1">
            <a:off x="-1009591" y="-1705311"/>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AA5C81-32BA-0ED1-0FE4-65BFD2DB9D43}"/>
              </a:ext>
            </a:extLst>
          </p:cNvPr>
          <p:cNvSpPr/>
          <p:nvPr userDrawn="1"/>
        </p:nvSpPr>
        <p:spPr>
          <a:xfrm flipV="1">
            <a:off x="-1009591" y="6871529"/>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647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Text and Table_Blu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9E93A1FB-B92E-1D57-3ECE-6E619C8C503D}"/>
              </a:ext>
            </a:extLst>
          </p:cNvPr>
          <p:cNvSpPr>
            <a:spLocks noGrp="1"/>
          </p:cNvSpPr>
          <p:nvPr>
            <p:ph type="tbl" sz="quarter" idx="17"/>
          </p:nvPr>
        </p:nvSpPr>
        <p:spPr>
          <a:xfrm>
            <a:off x="464709" y="1700213"/>
            <a:ext cx="5369609" cy="4437310"/>
          </a:xfrm>
        </p:spPr>
        <p:txBody>
          <a:bodyPr>
            <a:noAutofit/>
          </a:bodyPr>
          <a:lstStyle>
            <a:lvl1pPr marL="0" indent="0">
              <a:buNone/>
              <a:defRPr sz="1800">
                <a:solidFill>
                  <a:schemeClr val="accent1"/>
                </a:solidFill>
              </a:defRPr>
            </a:lvl1pPr>
          </a:lstStyle>
          <a:p>
            <a:endParaRPr lang="en-US"/>
          </a:p>
        </p:txBody>
      </p:sp>
      <p:sp>
        <p:nvSpPr>
          <p:cNvPr id="25" name="Table Placeholder 6">
            <a:extLst>
              <a:ext uri="{FF2B5EF4-FFF2-40B4-BE49-F238E27FC236}">
                <a16:creationId xmlns:a16="http://schemas.microsoft.com/office/drawing/2014/main" id="{6696F3CE-9A16-5AE5-8AEC-9C5A415C17D3}"/>
              </a:ext>
            </a:extLst>
          </p:cNvPr>
          <p:cNvSpPr>
            <a:spLocks noGrp="1"/>
          </p:cNvSpPr>
          <p:nvPr>
            <p:ph type="tbl" sz="quarter" idx="18"/>
          </p:nvPr>
        </p:nvSpPr>
        <p:spPr>
          <a:xfrm>
            <a:off x="6335306" y="1700213"/>
            <a:ext cx="5369609" cy="4437310"/>
          </a:xfrm>
        </p:spPr>
        <p:txBody>
          <a:bodyPr>
            <a:noAutofit/>
          </a:bodyPr>
          <a:lstStyle>
            <a:lvl1pPr marL="0" indent="0">
              <a:buNone/>
              <a:defRPr sz="1800">
                <a:solidFill>
                  <a:schemeClr val="accent1"/>
                </a:solidFill>
              </a:defRPr>
            </a:lvl1pPr>
          </a:lstStyle>
          <a:p>
            <a:endParaRPr lang="en-US"/>
          </a:p>
        </p:txBody>
      </p:sp>
      <p:sp>
        <p:nvSpPr>
          <p:cNvPr id="2" name="Rectangle 1">
            <a:extLst>
              <a:ext uri="{FF2B5EF4-FFF2-40B4-BE49-F238E27FC236}">
                <a16:creationId xmlns:a16="http://schemas.microsoft.com/office/drawing/2014/main" id="{BECFBA77-1DE8-8016-6D6F-09F7E57F9D7B}"/>
              </a:ext>
            </a:extLst>
          </p:cNvPr>
          <p:cNvSpPr/>
          <p:nvPr userDrawn="1"/>
        </p:nvSpPr>
        <p:spPr>
          <a:xfrm>
            <a:off x="0" y="0"/>
            <a:ext cx="12192000" cy="1425038"/>
          </a:xfrm>
          <a:prstGeom prst="rect">
            <a:avLst/>
          </a:prstGeom>
          <a:solidFill>
            <a:srgbClr val="82D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5">
            <a:extLst>
              <a:ext uri="{FF2B5EF4-FFF2-40B4-BE49-F238E27FC236}">
                <a16:creationId xmlns:a16="http://schemas.microsoft.com/office/drawing/2014/main" id="{80FD6ABA-E05F-D0C8-EECD-8CB57F79688C}"/>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338E3D-B788-9D99-687B-4B417ED7FEB3}"/>
              </a:ext>
            </a:extLst>
          </p:cNvPr>
          <p:cNvGrpSpPr/>
          <p:nvPr userDrawn="1"/>
        </p:nvGrpSpPr>
        <p:grpSpPr>
          <a:xfrm rot="10800000" flipV="1">
            <a:off x="10157710" y="148454"/>
            <a:ext cx="3094963" cy="551339"/>
            <a:chOff x="-732462" y="6209356"/>
            <a:chExt cx="3094963" cy="549631"/>
          </a:xfrm>
        </p:grpSpPr>
        <p:sp>
          <p:nvSpPr>
            <p:cNvPr id="6" name="Oval 5">
              <a:extLst>
                <a:ext uri="{FF2B5EF4-FFF2-40B4-BE49-F238E27FC236}">
                  <a16:creationId xmlns:a16="http://schemas.microsoft.com/office/drawing/2014/main" id="{6CB4710F-3977-138C-D5AC-5052729CAE67}"/>
                </a:ext>
              </a:extLst>
            </p:cNvPr>
            <p:cNvSpPr/>
            <p:nvPr userDrawn="1"/>
          </p:nvSpPr>
          <p:spPr>
            <a:xfrm>
              <a:off x="1307335" y="6209356"/>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7802D775-69EA-160F-37D9-E584D15D0A02}"/>
                </a:ext>
              </a:extLst>
            </p:cNvPr>
            <p:cNvSpPr/>
            <p:nvPr userDrawn="1"/>
          </p:nvSpPr>
          <p:spPr>
            <a:xfrm>
              <a:off x="-91440" y="6223239"/>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795E3281-353C-1F37-A904-420D3B68E656}"/>
                </a:ext>
              </a:extLst>
            </p:cNvPr>
            <p:cNvSpPr/>
            <p:nvPr userDrawn="1"/>
          </p:nvSpPr>
          <p:spPr>
            <a:xfrm>
              <a:off x="1589741" y="6223239"/>
              <a:ext cx="772760"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3F62657-506B-8884-5250-6C33477F1D75}"/>
                </a:ext>
              </a:extLst>
            </p:cNvPr>
            <p:cNvSpPr/>
            <p:nvPr userDrawn="1"/>
          </p:nvSpPr>
          <p:spPr>
            <a:xfrm>
              <a:off x="651682"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3F6FB7CE-362A-1394-7E0C-F32E66A90A51}"/>
                </a:ext>
              </a:extLst>
            </p:cNvPr>
            <p:cNvSpPr/>
            <p:nvPr userDrawn="1"/>
          </p:nvSpPr>
          <p:spPr>
            <a:xfrm>
              <a:off x="-732462" y="6529610"/>
              <a:ext cx="1325533"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94421338-BC78-3F6B-E573-3A58614695EA}"/>
                </a:ext>
              </a:extLst>
            </p:cNvPr>
            <p:cNvSpPr/>
            <p:nvPr userDrawn="1"/>
          </p:nvSpPr>
          <p:spPr>
            <a:xfrm>
              <a:off x="948719" y="6529610"/>
              <a:ext cx="665078" cy="226917"/>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A509F6-EB9D-7C99-6727-8EA9D3BA66CD}"/>
                </a:ext>
              </a:extLst>
            </p:cNvPr>
            <p:cNvSpPr/>
            <p:nvPr userDrawn="1"/>
          </p:nvSpPr>
          <p:spPr>
            <a:xfrm>
              <a:off x="1669777" y="6515727"/>
              <a:ext cx="243260" cy="243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DB71F3-FF8B-BC7F-7882-7F4D97512AAF}"/>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0925EFD-5D15-67CB-3B8F-DAB4A5CC5AC7}"/>
              </a:ext>
            </a:extLst>
          </p:cNvPr>
          <p:cNvGrpSpPr/>
          <p:nvPr userDrawn="1"/>
        </p:nvGrpSpPr>
        <p:grpSpPr>
          <a:xfrm>
            <a:off x="10542215" y="6542928"/>
            <a:ext cx="806169" cy="156064"/>
            <a:chOff x="10436933" y="1424045"/>
            <a:chExt cx="3986384" cy="771716"/>
          </a:xfrm>
        </p:grpSpPr>
        <p:grpSp>
          <p:nvGrpSpPr>
            <p:cNvPr id="34" name="Group 2">
              <a:extLst>
                <a:ext uri="{FF2B5EF4-FFF2-40B4-BE49-F238E27FC236}">
                  <a16:creationId xmlns:a16="http://schemas.microsoft.com/office/drawing/2014/main" id="{2D6974B3-0358-7959-8FA1-8A4A89196F36}"/>
                </a:ext>
              </a:extLst>
            </p:cNvPr>
            <p:cNvGrpSpPr>
              <a:grpSpLocks noChangeAspect="1"/>
            </p:cNvGrpSpPr>
            <p:nvPr userDrawn="1"/>
          </p:nvGrpSpPr>
          <p:grpSpPr>
            <a:xfrm>
              <a:off x="10436933" y="1424045"/>
              <a:ext cx="852335" cy="771525"/>
              <a:chOff x="0" y="0"/>
              <a:chExt cx="1136447" cy="1028700"/>
            </a:xfrm>
          </p:grpSpPr>
          <p:sp>
            <p:nvSpPr>
              <p:cNvPr id="62" name="Freeform 3">
                <a:extLst>
                  <a:ext uri="{FF2B5EF4-FFF2-40B4-BE49-F238E27FC236}">
                    <a16:creationId xmlns:a16="http://schemas.microsoft.com/office/drawing/2014/main" id="{CCA9F6D9-DB1E-BF53-ABDF-59E477FEC8E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3" name="Freeform 4">
                <a:extLst>
                  <a:ext uri="{FF2B5EF4-FFF2-40B4-BE49-F238E27FC236}">
                    <a16:creationId xmlns:a16="http://schemas.microsoft.com/office/drawing/2014/main" id="{433B3410-1CDB-5998-A192-A5C05DD1BE0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4" name="Freeform 5">
                <a:extLst>
                  <a:ext uri="{FF2B5EF4-FFF2-40B4-BE49-F238E27FC236}">
                    <a16:creationId xmlns:a16="http://schemas.microsoft.com/office/drawing/2014/main" id="{8FA194CB-DA62-8E1F-E240-CA5A6BB298D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5" name="Freeform 6">
                <a:extLst>
                  <a:ext uri="{FF2B5EF4-FFF2-40B4-BE49-F238E27FC236}">
                    <a16:creationId xmlns:a16="http://schemas.microsoft.com/office/drawing/2014/main" id="{CBB2F962-5A1A-615C-2EB7-D6D52933B0D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6" name="Freeform 7">
                <a:extLst>
                  <a:ext uri="{FF2B5EF4-FFF2-40B4-BE49-F238E27FC236}">
                    <a16:creationId xmlns:a16="http://schemas.microsoft.com/office/drawing/2014/main" id="{42AB4CC6-F077-6415-BD52-36854E716C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7" name="Freeform 8">
                <a:extLst>
                  <a:ext uri="{FF2B5EF4-FFF2-40B4-BE49-F238E27FC236}">
                    <a16:creationId xmlns:a16="http://schemas.microsoft.com/office/drawing/2014/main" id="{A1192D4E-CCDA-3154-692F-F4CDB5A3160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8" name="Freeform 9">
                <a:extLst>
                  <a:ext uri="{FF2B5EF4-FFF2-40B4-BE49-F238E27FC236}">
                    <a16:creationId xmlns:a16="http://schemas.microsoft.com/office/drawing/2014/main" id="{6FE53F4F-8034-A4D3-EFFF-D2EABA51DB8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9" name="Freeform 10">
                <a:extLst>
                  <a:ext uri="{FF2B5EF4-FFF2-40B4-BE49-F238E27FC236}">
                    <a16:creationId xmlns:a16="http://schemas.microsoft.com/office/drawing/2014/main" id="{3768532F-DEA2-BAF2-4B26-A397B564F25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5" name="Group 11">
              <a:extLst>
                <a:ext uri="{FF2B5EF4-FFF2-40B4-BE49-F238E27FC236}">
                  <a16:creationId xmlns:a16="http://schemas.microsoft.com/office/drawing/2014/main" id="{7CEB48BF-89EB-9C50-62FA-8493EA0E5E6E}"/>
                </a:ext>
              </a:extLst>
            </p:cNvPr>
            <p:cNvGrpSpPr>
              <a:grpSpLocks noChangeAspect="1"/>
            </p:cNvGrpSpPr>
            <p:nvPr userDrawn="1"/>
          </p:nvGrpSpPr>
          <p:grpSpPr>
            <a:xfrm>
              <a:off x="11319520" y="1424226"/>
              <a:ext cx="3103797" cy="771535"/>
              <a:chOff x="0" y="0"/>
              <a:chExt cx="4138397" cy="1028713"/>
            </a:xfrm>
          </p:grpSpPr>
          <p:sp>
            <p:nvSpPr>
              <p:cNvPr id="36" name="Freeform 12">
                <a:extLst>
                  <a:ext uri="{FF2B5EF4-FFF2-40B4-BE49-F238E27FC236}">
                    <a16:creationId xmlns:a16="http://schemas.microsoft.com/office/drawing/2014/main" id="{02D27A27-EDFF-0C52-1BA4-DFE3BA1E8A4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7" name="Freeform 13">
                <a:extLst>
                  <a:ext uri="{FF2B5EF4-FFF2-40B4-BE49-F238E27FC236}">
                    <a16:creationId xmlns:a16="http://schemas.microsoft.com/office/drawing/2014/main" id="{ED59C318-A753-38A8-C5D2-1F7AEFD2853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9" name="Freeform 14">
                <a:extLst>
                  <a:ext uri="{FF2B5EF4-FFF2-40B4-BE49-F238E27FC236}">
                    <a16:creationId xmlns:a16="http://schemas.microsoft.com/office/drawing/2014/main" id="{327D2AFA-0031-EC62-301C-00DA65E19F5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2936B76C-8DE4-CCC3-F4C3-1B12F6A308A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7" name="Freeform 16">
                <a:extLst>
                  <a:ext uri="{FF2B5EF4-FFF2-40B4-BE49-F238E27FC236}">
                    <a16:creationId xmlns:a16="http://schemas.microsoft.com/office/drawing/2014/main" id="{99825743-EE4C-6FD2-F6DB-ADC2BCBB71A0}"/>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0" name="Freeform 17">
                <a:extLst>
                  <a:ext uri="{FF2B5EF4-FFF2-40B4-BE49-F238E27FC236}">
                    <a16:creationId xmlns:a16="http://schemas.microsoft.com/office/drawing/2014/main" id="{036D26C7-2E7C-0AFA-F1EF-9469ED7E179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0" name="Google Shape;130;p55">
            <a:extLst>
              <a:ext uri="{FF2B5EF4-FFF2-40B4-BE49-F238E27FC236}">
                <a16:creationId xmlns:a16="http://schemas.microsoft.com/office/drawing/2014/main" id="{F15B203E-57F7-13BB-630C-4B69DFCBA915}"/>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1" name="Straight Connector 70">
            <a:extLst>
              <a:ext uri="{FF2B5EF4-FFF2-40B4-BE49-F238E27FC236}">
                <a16:creationId xmlns:a16="http://schemas.microsoft.com/office/drawing/2014/main" id="{30F00710-BBBE-BF6D-22CA-1DFE485A8E08}"/>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2" name="Text Placeholder 40">
            <a:extLst>
              <a:ext uri="{FF2B5EF4-FFF2-40B4-BE49-F238E27FC236}">
                <a16:creationId xmlns:a16="http://schemas.microsoft.com/office/drawing/2014/main" id="{BD1ED9D6-717E-BB23-EA50-C04B519CC201}"/>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2795925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 Divider_Green">
    <p:bg>
      <p:bgPr>
        <a:solidFill>
          <a:schemeClr val="accent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A1CB9E-F00D-2E5C-3900-D19628622FFC}"/>
              </a:ext>
            </a:extLst>
          </p:cNvPr>
          <p:cNvSpPr>
            <a:spLocks noGrp="1"/>
          </p:cNvSpPr>
          <p:nvPr>
            <p:ph type="title" hasCustomPrompt="1"/>
          </p:nvPr>
        </p:nvSpPr>
        <p:spPr>
          <a:xfrm>
            <a:off x="3192017" y="2766218"/>
            <a:ext cx="5795292" cy="1325563"/>
          </a:xfrm>
        </p:spPr>
        <p:txBody>
          <a:bodyPr>
            <a:normAutofit/>
          </a:bodyPr>
          <a:lstStyle>
            <a:lvl1pPr algn="ctr">
              <a:defRPr sz="5000">
                <a:solidFill>
                  <a:schemeClr val="accent1"/>
                </a:solidFill>
              </a:defRPr>
            </a:lvl1pPr>
          </a:lstStyle>
          <a:p>
            <a:r>
              <a:rPr lang="en-US"/>
              <a:t>Slide Divider</a:t>
            </a:r>
          </a:p>
        </p:txBody>
      </p:sp>
      <p:grpSp>
        <p:nvGrpSpPr>
          <p:cNvPr id="2" name="Group 1">
            <a:extLst>
              <a:ext uri="{FF2B5EF4-FFF2-40B4-BE49-F238E27FC236}">
                <a16:creationId xmlns:a16="http://schemas.microsoft.com/office/drawing/2014/main" id="{4CBA7C9A-6E08-B0ED-2E16-2A16EAC98379}"/>
              </a:ext>
            </a:extLst>
          </p:cNvPr>
          <p:cNvGrpSpPr/>
          <p:nvPr userDrawn="1"/>
        </p:nvGrpSpPr>
        <p:grpSpPr>
          <a:xfrm>
            <a:off x="-718107" y="4509644"/>
            <a:ext cx="13434647" cy="1927856"/>
            <a:chOff x="-718107" y="4509644"/>
            <a:chExt cx="13434647" cy="1927856"/>
          </a:xfrm>
          <a:solidFill>
            <a:srgbClr val="C4E099"/>
          </a:solidFill>
        </p:grpSpPr>
        <p:sp>
          <p:nvSpPr>
            <p:cNvPr id="20" name="Oval 19">
              <a:extLst>
                <a:ext uri="{FF2B5EF4-FFF2-40B4-BE49-F238E27FC236}">
                  <a16:creationId xmlns:a16="http://schemas.microsoft.com/office/drawing/2014/main" id="{4BCE63DC-ECF7-D4D6-DBDC-BF0A2ED391D5}"/>
                </a:ext>
              </a:extLst>
            </p:cNvPr>
            <p:cNvSpPr/>
            <p:nvPr userDrawn="1"/>
          </p:nvSpPr>
          <p:spPr>
            <a:xfrm>
              <a:off x="2412476" y="4509645"/>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F0F76D13-818A-6BE3-B111-174263853249}"/>
                </a:ext>
              </a:extLst>
            </p:cNvPr>
            <p:cNvSpPr/>
            <p:nvPr userDrawn="1"/>
          </p:nvSpPr>
          <p:spPr>
            <a:xfrm>
              <a:off x="-718107" y="4509644"/>
              <a:ext cx="2859073"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19">
              <a:extLst>
                <a:ext uri="{FF2B5EF4-FFF2-40B4-BE49-F238E27FC236}">
                  <a16:creationId xmlns:a16="http://schemas.microsoft.com/office/drawing/2014/main" id="{61F54BB1-CC42-178E-22EC-F444EF049F68}"/>
                </a:ext>
              </a:extLst>
            </p:cNvPr>
            <p:cNvSpPr/>
            <p:nvPr userDrawn="1"/>
          </p:nvSpPr>
          <p:spPr>
            <a:xfrm>
              <a:off x="3449856" y="4509644"/>
              <a:ext cx="2859073"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83BCB500-9BB9-364C-BD35-FE91217C3B0D}"/>
                </a:ext>
              </a:extLst>
            </p:cNvPr>
            <p:cNvSpPr/>
            <p:nvPr userDrawn="1"/>
          </p:nvSpPr>
          <p:spPr>
            <a:xfrm>
              <a:off x="7628451" y="4509644"/>
              <a:ext cx="5088089"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94308B-1CDC-EE6B-9834-DD2D2D2F86B4}"/>
                </a:ext>
              </a:extLst>
            </p:cNvPr>
            <p:cNvSpPr/>
            <p:nvPr userDrawn="1"/>
          </p:nvSpPr>
          <p:spPr>
            <a:xfrm>
              <a:off x="6591071" y="4509645"/>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802F78-D0FF-C620-8B3D-997B1E8D95B0}"/>
                </a:ext>
              </a:extLst>
            </p:cNvPr>
            <p:cNvSpPr/>
            <p:nvPr userDrawn="1"/>
          </p:nvSpPr>
          <p:spPr>
            <a:xfrm>
              <a:off x="-297933"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E608F3F1-4385-9321-58DE-0D6580514FCF}"/>
                </a:ext>
              </a:extLst>
            </p:cNvPr>
            <p:cNvSpPr/>
            <p:nvPr userDrawn="1"/>
          </p:nvSpPr>
          <p:spPr>
            <a:xfrm>
              <a:off x="779541" y="5657960"/>
              <a:ext cx="4115258"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9E1A43C-F8FE-82E0-5432-CC9FF24056A4}"/>
                </a:ext>
              </a:extLst>
            </p:cNvPr>
            <p:cNvSpPr/>
            <p:nvPr userDrawn="1"/>
          </p:nvSpPr>
          <p:spPr>
            <a:xfrm>
              <a:off x="6214321" y="5657960"/>
              <a:ext cx="2471752"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5336926-282C-BE26-30D9-502287925A2E}"/>
                </a:ext>
              </a:extLst>
            </p:cNvPr>
            <p:cNvSpPr/>
            <p:nvPr userDrawn="1"/>
          </p:nvSpPr>
          <p:spPr>
            <a:xfrm>
              <a:off x="5176940"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1229151C-EFBC-D1E5-3561-FC1369BA2E94}"/>
                </a:ext>
              </a:extLst>
            </p:cNvPr>
            <p:cNvSpPr/>
            <p:nvPr userDrawn="1"/>
          </p:nvSpPr>
          <p:spPr>
            <a:xfrm>
              <a:off x="9999512" y="5657960"/>
              <a:ext cx="2471752" cy="77944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845A17B-AF0E-2556-43E5-2BDE5D3A9DFD}"/>
                </a:ext>
              </a:extLst>
            </p:cNvPr>
            <p:cNvSpPr/>
            <p:nvPr userDrawn="1"/>
          </p:nvSpPr>
          <p:spPr>
            <a:xfrm>
              <a:off x="8951499" y="5657961"/>
              <a:ext cx="779539" cy="77953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2422DEE-DA38-0364-011E-19D12A8305FA}"/>
              </a:ext>
            </a:extLst>
          </p:cNvPr>
          <p:cNvGrpSpPr/>
          <p:nvPr userDrawn="1"/>
        </p:nvGrpSpPr>
        <p:grpSpPr>
          <a:xfrm>
            <a:off x="5415080" y="518782"/>
            <a:ext cx="1361840" cy="263635"/>
            <a:chOff x="10436933" y="1424045"/>
            <a:chExt cx="3986384" cy="771716"/>
          </a:xfrm>
          <a:solidFill>
            <a:schemeClr val="accent1"/>
          </a:solidFill>
        </p:grpSpPr>
        <p:grpSp>
          <p:nvGrpSpPr>
            <p:cNvPr id="50" name="Group 49">
              <a:extLst>
                <a:ext uri="{FF2B5EF4-FFF2-40B4-BE49-F238E27FC236}">
                  <a16:creationId xmlns:a16="http://schemas.microsoft.com/office/drawing/2014/main" id="{DF09136F-7F0A-5464-D421-11361AE8B2CC}"/>
                </a:ext>
              </a:extLst>
            </p:cNvPr>
            <p:cNvGrpSpPr>
              <a:grpSpLocks noChangeAspect="1"/>
            </p:cNvGrpSpPr>
            <p:nvPr userDrawn="1"/>
          </p:nvGrpSpPr>
          <p:grpSpPr>
            <a:xfrm>
              <a:off x="10436933" y="1424045"/>
              <a:ext cx="852335" cy="771525"/>
              <a:chOff x="0" y="0"/>
              <a:chExt cx="1136447" cy="1028700"/>
            </a:xfrm>
            <a:grpFill/>
          </p:grpSpPr>
          <p:sp>
            <p:nvSpPr>
              <p:cNvPr id="58" name="Freeform 3">
                <a:extLst>
                  <a:ext uri="{FF2B5EF4-FFF2-40B4-BE49-F238E27FC236}">
                    <a16:creationId xmlns:a16="http://schemas.microsoft.com/office/drawing/2014/main" id="{B21279F9-1801-4CE1-3082-A4CD83984963}"/>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59" name="Freeform 4">
                <a:extLst>
                  <a:ext uri="{FF2B5EF4-FFF2-40B4-BE49-F238E27FC236}">
                    <a16:creationId xmlns:a16="http://schemas.microsoft.com/office/drawing/2014/main" id="{7A664510-8B56-0E55-F1DA-73DBA7BB422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60" name="Freeform 5">
                <a:extLst>
                  <a:ext uri="{FF2B5EF4-FFF2-40B4-BE49-F238E27FC236}">
                    <a16:creationId xmlns:a16="http://schemas.microsoft.com/office/drawing/2014/main" id="{1757DDD5-CF74-E59A-E8D5-6FCC1ECB0AE7}"/>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61" name="Freeform 6">
                <a:extLst>
                  <a:ext uri="{FF2B5EF4-FFF2-40B4-BE49-F238E27FC236}">
                    <a16:creationId xmlns:a16="http://schemas.microsoft.com/office/drawing/2014/main" id="{BE3546F7-8BE0-6B03-9628-2D90D516CE0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62" name="Freeform 7">
                <a:extLst>
                  <a:ext uri="{FF2B5EF4-FFF2-40B4-BE49-F238E27FC236}">
                    <a16:creationId xmlns:a16="http://schemas.microsoft.com/office/drawing/2014/main" id="{25F36997-28B7-1BA7-E053-E5901E3F97A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3" name="Freeform 8">
                <a:extLst>
                  <a:ext uri="{FF2B5EF4-FFF2-40B4-BE49-F238E27FC236}">
                    <a16:creationId xmlns:a16="http://schemas.microsoft.com/office/drawing/2014/main" id="{F4C8218F-B343-86F4-0927-23AC7E9926C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4" name="Freeform 9">
                <a:extLst>
                  <a:ext uri="{FF2B5EF4-FFF2-40B4-BE49-F238E27FC236}">
                    <a16:creationId xmlns:a16="http://schemas.microsoft.com/office/drawing/2014/main" id="{71F771D6-95C2-6844-5B54-8921A617B5C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65" name="Freeform 10">
                <a:extLst>
                  <a:ext uri="{FF2B5EF4-FFF2-40B4-BE49-F238E27FC236}">
                    <a16:creationId xmlns:a16="http://schemas.microsoft.com/office/drawing/2014/main" id="{6F7E008F-D050-683E-7462-10E136D7949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51" name="Group 11">
              <a:extLst>
                <a:ext uri="{FF2B5EF4-FFF2-40B4-BE49-F238E27FC236}">
                  <a16:creationId xmlns:a16="http://schemas.microsoft.com/office/drawing/2014/main" id="{28EA378B-2423-D8BA-5C56-250ED093BAD8}"/>
                </a:ext>
              </a:extLst>
            </p:cNvPr>
            <p:cNvGrpSpPr>
              <a:grpSpLocks noChangeAspect="1"/>
            </p:cNvGrpSpPr>
            <p:nvPr userDrawn="1"/>
          </p:nvGrpSpPr>
          <p:grpSpPr>
            <a:xfrm>
              <a:off x="11319520" y="1424226"/>
              <a:ext cx="3103797" cy="771535"/>
              <a:chOff x="0" y="0"/>
              <a:chExt cx="4138397" cy="1028713"/>
            </a:xfrm>
            <a:grpFill/>
          </p:grpSpPr>
          <p:sp>
            <p:nvSpPr>
              <p:cNvPr id="52" name="Freeform 12">
                <a:extLst>
                  <a:ext uri="{FF2B5EF4-FFF2-40B4-BE49-F238E27FC236}">
                    <a16:creationId xmlns:a16="http://schemas.microsoft.com/office/drawing/2014/main" id="{357CEC0B-6088-1A64-1480-A0CBF53E232B}"/>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53" name="Freeform 13">
                <a:extLst>
                  <a:ext uri="{FF2B5EF4-FFF2-40B4-BE49-F238E27FC236}">
                    <a16:creationId xmlns:a16="http://schemas.microsoft.com/office/drawing/2014/main" id="{A9EDC23D-31CA-C5D8-8AF2-38E06EA0E9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54" name="Freeform 14">
                <a:extLst>
                  <a:ext uri="{FF2B5EF4-FFF2-40B4-BE49-F238E27FC236}">
                    <a16:creationId xmlns:a16="http://schemas.microsoft.com/office/drawing/2014/main" id="{E700926C-7C5C-54AD-DBE5-0F4ED3F06940}"/>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5" name="Freeform 15">
                <a:extLst>
                  <a:ext uri="{FF2B5EF4-FFF2-40B4-BE49-F238E27FC236}">
                    <a16:creationId xmlns:a16="http://schemas.microsoft.com/office/drawing/2014/main" id="{98537CF9-1806-1621-98FA-267EF9AA366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56" name="Freeform 16">
                <a:extLst>
                  <a:ext uri="{FF2B5EF4-FFF2-40B4-BE49-F238E27FC236}">
                    <a16:creationId xmlns:a16="http://schemas.microsoft.com/office/drawing/2014/main" id="{14FC0E76-E842-0FEE-E583-349237B10D6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57" name="Freeform 17">
                <a:extLst>
                  <a:ext uri="{FF2B5EF4-FFF2-40B4-BE49-F238E27FC236}">
                    <a16:creationId xmlns:a16="http://schemas.microsoft.com/office/drawing/2014/main" id="{357BEB20-4E08-AD7F-2EB0-31C0CEDB7BC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66" name="Rectangle 65">
            <a:extLst>
              <a:ext uri="{FF2B5EF4-FFF2-40B4-BE49-F238E27FC236}">
                <a16:creationId xmlns:a16="http://schemas.microsoft.com/office/drawing/2014/main" id="{5AFC7F6D-DE44-6A95-E843-4E570B4BB345}"/>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8704B1F-35D3-A0BB-B806-B26A4ED1D750}"/>
              </a:ext>
            </a:extLst>
          </p:cNvPr>
          <p:cNvSpPr/>
          <p:nvPr userDrawn="1"/>
        </p:nvSpPr>
        <p:spPr>
          <a:xfrm>
            <a:off x="-1075603" y="0"/>
            <a:ext cx="1060233"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73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ext Slide_Navy">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130;p55">
            <a:extLst>
              <a:ext uri="{FF2B5EF4-FFF2-40B4-BE49-F238E27FC236}">
                <a16:creationId xmlns:a16="http://schemas.microsoft.com/office/drawing/2014/main" id="{D0FDB28E-164C-E11B-1E0F-7F7A7D9D44DB}"/>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6" name="Straight Connector 45">
            <a:extLst>
              <a:ext uri="{FF2B5EF4-FFF2-40B4-BE49-F238E27FC236}">
                <a16:creationId xmlns:a16="http://schemas.microsoft.com/office/drawing/2014/main" id="{226F9850-2633-7473-60C5-F6F341C5FD95}"/>
              </a:ext>
            </a:extLst>
          </p:cNvPr>
          <p:cNvCxnSpPr>
            <a:cxnSpLocks/>
          </p:cNvCxnSpPr>
          <p:nvPr userDrawn="1"/>
        </p:nvCxnSpPr>
        <p:spPr>
          <a:xfrm flipH="1">
            <a:off x="62777" y="6245868"/>
            <a:ext cx="13740" cy="0"/>
          </a:xfrm>
          <a:prstGeom prst="line">
            <a:avLst/>
          </a:prstGeom>
          <a:ln w="9525" cap="rnd">
            <a:solidFill>
              <a:srgbClr val="002A4D"/>
            </a:solidFill>
          </a:ln>
        </p:spPr>
        <p:style>
          <a:lnRef idx="1">
            <a:schemeClr val="accent1"/>
          </a:lnRef>
          <a:fillRef idx="0">
            <a:schemeClr val="accent1"/>
          </a:fillRef>
          <a:effectRef idx="0">
            <a:schemeClr val="accent1"/>
          </a:effectRef>
          <a:fontRef idx="minor">
            <a:schemeClr val="tx1"/>
          </a:fontRef>
        </p:style>
      </p:cxn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bg1"/>
                </a:solidFill>
              </a:defRPr>
            </a:lvl1pPr>
          </a:lstStyle>
          <a:p>
            <a:pPr lvl="0"/>
            <a:r>
              <a:rPr lang="es-ES" err="1"/>
              <a:t>Insert</a:t>
            </a:r>
            <a:r>
              <a:rPr lang="es-ES"/>
              <a:t> </a:t>
            </a:r>
            <a:r>
              <a:rPr lang="es-ES" err="1"/>
              <a:t>Source</a:t>
            </a:r>
            <a:r>
              <a:rPr lang="es-ES"/>
              <a:t> Here</a:t>
            </a:r>
          </a:p>
          <a:p>
            <a:pPr lvl="0"/>
            <a:endParaRPr lang="en-US"/>
          </a:p>
        </p:txBody>
      </p:sp>
      <p:grpSp>
        <p:nvGrpSpPr>
          <p:cNvPr id="48" name="Group 18">
            <a:extLst>
              <a:ext uri="{FF2B5EF4-FFF2-40B4-BE49-F238E27FC236}">
                <a16:creationId xmlns:a16="http://schemas.microsoft.com/office/drawing/2014/main" id="{FE28DF22-E0C2-B097-5AD0-E3E4261C8939}"/>
              </a:ext>
            </a:extLst>
          </p:cNvPr>
          <p:cNvGrpSpPr/>
          <p:nvPr userDrawn="1"/>
        </p:nvGrpSpPr>
        <p:grpSpPr>
          <a:xfrm flipH="1">
            <a:off x="22980" y="6225838"/>
            <a:ext cx="2375018" cy="520564"/>
            <a:chOff x="9464026" y="0"/>
            <a:chExt cx="23850434" cy="5272428"/>
          </a:xfrm>
        </p:grpSpPr>
        <p:grpSp>
          <p:nvGrpSpPr>
            <p:cNvPr id="49" name="Group 27">
              <a:extLst>
                <a:ext uri="{FF2B5EF4-FFF2-40B4-BE49-F238E27FC236}">
                  <a16:creationId xmlns:a16="http://schemas.microsoft.com/office/drawing/2014/main" id="{0E4F782C-DCFB-225B-0177-3F5162DD2A34}"/>
                </a:ext>
              </a:extLst>
            </p:cNvPr>
            <p:cNvGrpSpPr>
              <a:grpSpLocks noChangeAspect="1"/>
            </p:cNvGrpSpPr>
            <p:nvPr/>
          </p:nvGrpSpPr>
          <p:grpSpPr>
            <a:xfrm>
              <a:off x="14163432" y="3142422"/>
              <a:ext cx="2130070" cy="2129866"/>
              <a:chOff x="0" y="0"/>
              <a:chExt cx="2119363" cy="2119160"/>
            </a:xfrm>
          </p:grpSpPr>
          <p:sp>
            <p:nvSpPr>
              <p:cNvPr id="65" name="Freeform 28">
                <a:extLst>
                  <a:ext uri="{FF2B5EF4-FFF2-40B4-BE49-F238E27FC236}">
                    <a16:creationId xmlns:a16="http://schemas.microsoft.com/office/drawing/2014/main" id="{6926DE25-6BEC-8D34-0B26-30F6710D26E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0" name="Group 29">
              <a:extLst>
                <a:ext uri="{FF2B5EF4-FFF2-40B4-BE49-F238E27FC236}">
                  <a16:creationId xmlns:a16="http://schemas.microsoft.com/office/drawing/2014/main" id="{DF365C47-2B1D-5F5D-2E3F-5EA8BF8C38DA}"/>
                </a:ext>
              </a:extLst>
            </p:cNvPr>
            <p:cNvGrpSpPr>
              <a:grpSpLocks noChangeAspect="1"/>
            </p:cNvGrpSpPr>
            <p:nvPr/>
          </p:nvGrpSpPr>
          <p:grpSpPr>
            <a:xfrm>
              <a:off x="9464026" y="0"/>
              <a:ext cx="7784824" cy="2129994"/>
              <a:chOff x="0" y="0"/>
              <a:chExt cx="7745692" cy="2119287"/>
            </a:xfrm>
          </p:grpSpPr>
          <p:sp>
            <p:nvSpPr>
              <p:cNvPr id="64" name="Freeform 30">
                <a:extLst>
                  <a:ext uri="{FF2B5EF4-FFF2-40B4-BE49-F238E27FC236}">
                    <a16:creationId xmlns:a16="http://schemas.microsoft.com/office/drawing/2014/main" id="{1DFFD4A5-814A-3C1B-4565-4EBE2772B93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1" name="Group 31">
              <a:extLst>
                <a:ext uri="{FF2B5EF4-FFF2-40B4-BE49-F238E27FC236}">
                  <a16:creationId xmlns:a16="http://schemas.microsoft.com/office/drawing/2014/main" id="{5486657C-44BD-066B-946F-C0037190E6DC}"/>
                </a:ext>
              </a:extLst>
            </p:cNvPr>
            <p:cNvGrpSpPr>
              <a:grpSpLocks noChangeAspect="1"/>
            </p:cNvGrpSpPr>
            <p:nvPr/>
          </p:nvGrpSpPr>
          <p:grpSpPr>
            <a:xfrm>
              <a:off x="17990779" y="0"/>
              <a:ext cx="2130058" cy="2129853"/>
              <a:chOff x="0" y="0"/>
              <a:chExt cx="2119351" cy="2119147"/>
            </a:xfrm>
          </p:grpSpPr>
          <p:sp>
            <p:nvSpPr>
              <p:cNvPr id="63" name="Freeform 32">
                <a:extLst>
                  <a:ext uri="{FF2B5EF4-FFF2-40B4-BE49-F238E27FC236}">
                    <a16:creationId xmlns:a16="http://schemas.microsoft.com/office/drawing/2014/main" id="{81364C22-7CAF-DDA4-E140-4D716A8A6B9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2" name="Group 33">
              <a:extLst>
                <a:ext uri="{FF2B5EF4-FFF2-40B4-BE49-F238E27FC236}">
                  <a16:creationId xmlns:a16="http://schemas.microsoft.com/office/drawing/2014/main" id="{CD25382A-87F0-BED6-BACB-0BDC34240E70}"/>
                </a:ext>
              </a:extLst>
            </p:cNvPr>
            <p:cNvGrpSpPr>
              <a:grpSpLocks noChangeAspect="1"/>
            </p:cNvGrpSpPr>
            <p:nvPr/>
          </p:nvGrpSpPr>
          <p:grpSpPr>
            <a:xfrm>
              <a:off x="17011180" y="3142434"/>
              <a:ext cx="6754079" cy="2129994"/>
              <a:chOff x="0" y="0"/>
              <a:chExt cx="6720129" cy="2119287"/>
            </a:xfrm>
          </p:grpSpPr>
          <p:sp>
            <p:nvSpPr>
              <p:cNvPr id="62" name="Freeform 34">
                <a:extLst>
                  <a:ext uri="{FF2B5EF4-FFF2-40B4-BE49-F238E27FC236}">
                    <a16:creationId xmlns:a16="http://schemas.microsoft.com/office/drawing/2014/main" id="{01EF3C0F-40E9-D2B9-D5CD-50B5F36238C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53" name="Group 35">
              <a:extLst>
                <a:ext uri="{FF2B5EF4-FFF2-40B4-BE49-F238E27FC236}">
                  <a16:creationId xmlns:a16="http://schemas.microsoft.com/office/drawing/2014/main" id="{0461B35A-8EF2-866E-2D04-744466337F46}"/>
                </a:ext>
              </a:extLst>
            </p:cNvPr>
            <p:cNvGrpSpPr>
              <a:grpSpLocks noChangeAspect="1"/>
            </p:cNvGrpSpPr>
            <p:nvPr/>
          </p:nvGrpSpPr>
          <p:grpSpPr>
            <a:xfrm>
              <a:off x="24482976" y="3142422"/>
              <a:ext cx="2130070" cy="2129866"/>
              <a:chOff x="0" y="0"/>
              <a:chExt cx="2119363" cy="2119160"/>
            </a:xfrm>
          </p:grpSpPr>
          <p:sp>
            <p:nvSpPr>
              <p:cNvPr id="60" name="Freeform 36">
                <a:extLst>
                  <a:ext uri="{FF2B5EF4-FFF2-40B4-BE49-F238E27FC236}">
                    <a16:creationId xmlns:a16="http://schemas.microsoft.com/office/drawing/2014/main" id="{9E722C9B-28F3-FC67-4829-21E753BE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54" name="Group 37">
              <a:extLst>
                <a:ext uri="{FF2B5EF4-FFF2-40B4-BE49-F238E27FC236}">
                  <a16:creationId xmlns:a16="http://schemas.microsoft.com/office/drawing/2014/main" id="{6A4F9F74-3D2F-8A0D-93FE-7EB4B22E2E39}"/>
                </a:ext>
              </a:extLst>
            </p:cNvPr>
            <p:cNvGrpSpPr>
              <a:grpSpLocks noChangeAspect="1"/>
            </p:cNvGrpSpPr>
            <p:nvPr/>
          </p:nvGrpSpPr>
          <p:grpSpPr>
            <a:xfrm>
              <a:off x="20862753" y="0"/>
              <a:ext cx="12451707" cy="2129994"/>
              <a:chOff x="0" y="0"/>
              <a:chExt cx="12389117" cy="2119287"/>
            </a:xfrm>
          </p:grpSpPr>
          <p:sp>
            <p:nvSpPr>
              <p:cNvPr id="59" name="Freeform 38">
                <a:extLst>
                  <a:ext uri="{FF2B5EF4-FFF2-40B4-BE49-F238E27FC236}">
                    <a16:creationId xmlns:a16="http://schemas.microsoft.com/office/drawing/2014/main" id="{77A14986-1376-8E41-DC85-5CCB223F783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55" name="Group 39">
              <a:extLst>
                <a:ext uri="{FF2B5EF4-FFF2-40B4-BE49-F238E27FC236}">
                  <a16:creationId xmlns:a16="http://schemas.microsoft.com/office/drawing/2014/main" id="{9A3F5EF3-7A6F-A500-6C1F-3A1FCCE5068F}"/>
                </a:ext>
              </a:extLst>
            </p:cNvPr>
            <p:cNvGrpSpPr>
              <a:grpSpLocks noChangeAspect="1"/>
            </p:cNvGrpSpPr>
            <p:nvPr/>
          </p:nvGrpSpPr>
          <p:grpSpPr>
            <a:xfrm>
              <a:off x="27330749" y="3142422"/>
              <a:ext cx="5983711" cy="2129994"/>
              <a:chOff x="0" y="0"/>
              <a:chExt cx="5953633" cy="2119287"/>
            </a:xfrm>
          </p:grpSpPr>
          <p:sp>
            <p:nvSpPr>
              <p:cNvPr id="57" name="Freeform 40">
                <a:extLst>
                  <a:ext uri="{FF2B5EF4-FFF2-40B4-BE49-F238E27FC236}">
                    <a16:creationId xmlns:a16="http://schemas.microsoft.com/office/drawing/2014/main" id="{B3C095F7-5CA0-AA95-DB6B-BD55D022F1B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66" name="Group 65">
            <a:extLst>
              <a:ext uri="{FF2B5EF4-FFF2-40B4-BE49-F238E27FC236}">
                <a16:creationId xmlns:a16="http://schemas.microsoft.com/office/drawing/2014/main" id="{2B935B15-2ADE-EC11-CDBE-69B90CB1102D}"/>
              </a:ext>
            </a:extLst>
          </p:cNvPr>
          <p:cNvGrpSpPr/>
          <p:nvPr userDrawn="1"/>
        </p:nvGrpSpPr>
        <p:grpSpPr>
          <a:xfrm>
            <a:off x="10542215" y="6313475"/>
            <a:ext cx="806169" cy="156064"/>
            <a:chOff x="10436933" y="1424045"/>
            <a:chExt cx="3986384" cy="771716"/>
          </a:xfrm>
          <a:solidFill>
            <a:schemeClr val="bg1"/>
          </a:solidFill>
        </p:grpSpPr>
        <p:grpSp>
          <p:nvGrpSpPr>
            <p:cNvPr id="67" name="Group 2">
              <a:extLst>
                <a:ext uri="{FF2B5EF4-FFF2-40B4-BE49-F238E27FC236}">
                  <a16:creationId xmlns:a16="http://schemas.microsoft.com/office/drawing/2014/main" id="{BB4B709B-103F-BFF4-0F0F-B91EBA318DE0}"/>
                </a:ext>
              </a:extLst>
            </p:cNvPr>
            <p:cNvGrpSpPr>
              <a:grpSpLocks noChangeAspect="1"/>
            </p:cNvGrpSpPr>
            <p:nvPr userDrawn="1"/>
          </p:nvGrpSpPr>
          <p:grpSpPr>
            <a:xfrm>
              <a:off x="10436933" y="1424045"/>
              <a:ext cx="852335" cy="771525"/>
              <a:chOff x="0" y="0"/>
              <a:chExt cx="1136447" cy="1028700"/>
            </a:xfrm>
            <a:grpFill/>
          </p:grpSpPr>
          <p:sp>
            <p:nvSpPr>
              <p:cNvPr id="75" name="Freeform 3">
                <a:extLst>
                  <a:ext uri="{FF2B5EF4-FFF2-40B4-BE49-F238E27FC236}">
                    <a16:creationId xmlns:a16="http://schemas.microsoft.com/office/drawing/2014/main" id="{481130AE-02D4-B749-88AC-3E73CD22F04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solidFill>
                    <a:schemeClr val="bg1"/>
                  </a:solidFill>
                </a:endParaRPr>
              </a:p>
            </p:txBody>
          </p:sp>
          <p:sp>
            <p:nvSpPr>
              <p:cNvPr id="76" name="Freeform 4">
                <a:extLst>
                  <a:ext uri="{FF2B5EF4-FFF2-40B4-BE49-F238E27FC236}">
                    <a16:creationId xmlns:a16="http://schemas.microsoft.com/office/drawing/2014/main" id="{0C2B5A0F-D77E-894E-30D0-56272F6584DA}"/>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solidFill>
                    <a:schemeClr val="bg1"/>
                  </a:solidFill>
                </a:endParaRPr>
              </a:p>
            </p:txBody>
          </p:sp>
          <p:sp>
            <p:nvSpPr>
              <p:cNvPr id="77" name="Freeform 5">
                <a:extLst>
                  <a:ext uri="{FF2B5EF4-FFF2-40B4-BE49-F238E27FC236}">
                    <a16:creationId xmlns:a16="http://schemas.microsoft.com/office/drawing/2014/main" id="{5BBD0D11-562E-82EC-43F2-769CF335C318}"/>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solidFill>
                    <a:schemeClr val="bg1"/>
                  </a:solidFill>
                </a:endParaRPr>
              </a:p>
            </p:txBody>
          </p:sp>
          <p:sp>
            <p:nvSpPr>
              <p:cNvPr id="78" name="Freeform 6">
                <a:extLst>
                  <a:ext uri="{FF2B5EF4-FFF2-40B4-BE49-F238E27FC236}">
                    <a16:creationId xmlns:a16="http://schemas.microsoft.com/office/drawing/2014/main" id="{AF89C7A4-1F84-D887-2B88-D50D50DFAF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solidFill>
                    <a:schemeClr val="bg1"/>
                  </a:solidFill>
                </a:endParaRPr>
              </a:p>
            </p:txBody>
          </p:sp>
          <p:sp>
            <p:nvSpPr>
              <p:cNvPr id="79" name="Freeform 7">
                <a:extLst>
                  <a:ext uri="{FF2B5EF4-FFF2-40B4-BE49-F238E27FC236}">
                    <a16:creationId xmlns:a16="http://schemas.microsoft.com/office/drawing/2014/main" id="{EFAC5770-2AAC-DE0B-C462-756A91AA4196}"/>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0" name="Freeform 8">
                <a:extLst>
                  <a:ext uri="{FF2B5EF4-FFF2-40B4-BE49-F238E27FC236}">
                    <a16:creationId xmlns:a16="http://schemas.microsoft.com/office/drawing/2014/main" id="{3E357A68-1F07-53CC-6EF9-C71A7EF94C8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1" name="Freeform 9">
                <a:extLst>
                  <a:ext uri="{FF2B5EF4-FFF2-40B4-BE49-F238E27FC236}">
                    <a16:creationId xmlns:a16="http://schemas.microsoft.com/office/drawing/2014/main" id="{4DA494B6-8651-0C5D-BFE9-44306E4A5DA2}"/>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solidFill>
                    <a:schemeClr val="bg1"/>
                  </a:solidFill>
                </a:endParaRPr>
              </a:p>
            </p:txBody>
          </p:sp>
          <p:sp>
            <p:nvSpPr>
              <p:cNvPr id="82" name="Freeform 10">
                <a:extLst>
                  <a:ext uri="{FF2B5EF4-FFF2-40B4-BE49-F238E27FC236}">
                    <a16:creationId xmlns:a16="http://schemas.microsoft.com/office/drawing/2014/main" id="{4DDA39B3-6E62-0F8F-8E6A-C09A42FDB54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solidFill>
                    <a:schemeClr val="bg1"/>
                  </a:solidFill>
                </a:endParaRPr>
              </a:p>
            </p:txBody>
          </p:sp>
        </p:grpSp>
        <p:grpSp>
          <p:nvGrpSpPr>
            <p:cNvPr id="68" name="Group 11">
              <a:extLst>
                <a:ext uri="{FF2B5EF4-FFF2-40B4-BE49-F238E27FC236}">
                  <a16:creationId xmlns:a16="http://schemas.microsoft.com/office/drawing/2014/main" id="{A95890A7-432C-FAA5-9246-75CBB555EFDF}"/>
                </a:ext>
              </a:extLst>
            </p:cNvPr>
            <p:cNvGrpSpPr>
              <a:grpSpLocks noChangeAspect="1"/>
            </p:cNvGrpSpPr>
            <p:nvPr userDrawn="1"/>
          </p:nvGrpSpPr>
          <p:grpSpPr>
            <a:xfrm>
              <a:off x="11319520" y="1424226"/>
              <a:ext cx="3103797" cy="771535"/>
              <a:chOff x="0" y="0"/>
              <a:chExt cx="4138397" cy="1028713"/>
            </a:xfrm>
            <a:grpFill/>
          </p:grpSpPr>
          <p:sp>
            <p:nvSpPr>
              <p:cNvPr id="69" name="Freeform 12">
                <a:extLst>
                  <a:ext uri="{FF2B5EF4-FFF2-40B4-BE49-F238E27FC236}">
                    <a16:creationId xmlns:a16="http://schemas.microsoft.com/office/drawing/2014/main" id="{98ED8D04-A966-0BE0-4217-CC7BCF8425E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solidFill>
                    <a:schemeClr val="bg1"/>
                  </a:solidFill>
                </a:endParaRPr>
              </a:p>
            </p:txBody>
          </p:sp>
          <p:sp>
            <p:nvSpPr>
              <p:cNvPr id="70" name="Freeform 13">
                <a:extLst>
                  <a:ext uri="{FF2B5EF4-FFF2-40B4-BE49-F238E27FC236}">
                    <a16:creationId xmlns:a16="http://schemas.microsoft.com/office/drawing/2014/main" id="{99CBF9F3-A2DE-8D04-278B-5508EE77B5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solidFill>
                    <a:schemeClr val="bg1"/>
                  </a:solidFill>
                </a:endParaRPr>
              </a:p>
            </p:txBody>
          </p:sp>
          <p:sp>
            <p:nvSpPr>
              <p:cNvPr id="71" name="Freeform 14">
                <a:extLst>
                  <a:ext uri="{FF2B5EF4-FFF2-40B4-BE49-F238E27FC236}">
                    <a16:creationId xmlns:a16="http://schemas.microsoft.com/office/drawing/2014/main" id="{A3589B78-6281-90CB-AA45-3881DCF0D5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2" name="Freeform 15">
                <a:extLst>
                  <a:ext uri="{FF2B5EF4-FFF2-40B4-BE49-F238E27FC236}">
                    <a16:creationId xmlns:a16="http://schemas.microsoft.com/office/drawing/2014/main" id="{217C4BE2-13BF-DF9A-CAED-54432448D727}"/>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solidFill>
                    <a:schemeClr val="bg1"/>
                  </a:solidFill>
                </a:endParaRPr>
              </a:p>
            </p:txBody>
          </p:sp>
          <p:sp>
            <p:nvSpPr>
              <p:cNvPr id="73" name="Freeform 16">
                <a:extLst>
                  <a:ext uri="{FF2B5EF4-FFF2-40B4-BE49-F238E27FC236}">
                    <a16:creationId xmlns:a16="http://schemas.microsoft.com/office/drawing/2014/main" id="{B8E4A9F0-59BA-A7AC-AFA9-54B77FBA528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solidFill>
                    <a:schemeClr val="bg1"/>
                  </a:solidFill>
                </a:endParaRPr>
              </a:p>
            </p:txBody>
          </p:sp>
          <p:sp>
            <p:nvSpPr>
              <p:cNvPr id="74" name="Freeform 17">
                <a:extLst>
                  <a:ext uri="{FF2B5EF4-FFF2-40B4-BE49-F238E27FC236}">
                    <a16:creationId xmlns:a16="http://schemas.microsoft.com/office/drawing/2014/main" id="{EE31604F-E687-757E-0CC4-16DBE878ECF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solidFill>
                    <a:schemeClr val="bg1"/>
                  </a:solidFill>
                </a:endParaRPr>
              </a:p>
            </p:txBody>
          </p:sp>
        </p:grpSp>
      </p:grpSp>
      <p:sp>
        <p:nvSpPr>
          <p:cNvPr id="83" name="Google Shape;130;p55">
            <a:extLst>
              <a:ext uri="{FF2B5EF4-FFF2-40B4-BE49-F238E27FC236}">
                <a16:creationId xmlns:a16="http://schemas.microsoft.com/office/drawing/2014/main" id="{41A5DF95-05F1-01AF-B4CA-B451D232A15E}"/>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chemeClr val="bg1"/>
                </a:solidFill>
                <a:latin typeface="Montserrat Medium" pitchFamily="2" charset="77"/>
              </a:rPr>
              <a:pPr/>
              <a:t>‹#›</a:t>
            </a:fld>
            <a:endParaRPr lang="en-US" sz="1000">
              <a:solidFill>
                <a:schemeClr val="bg1"/>
              </a:solidFill>
              <a:latin typeface="Montserrat Medium" pitchFamily="2" charset="77"/>
            </a:endParaRPr>
          </a:p>
        </p:txBody>
      </p:sp>
      <p:cxnSp>
        <p:nvCxnSpPr>
          <p:cNvPr id="84" name="Straight Connector 83">
            <a:extLst>
              <a:ext uri="{FF2B5EF4-FFF2-40B4-BE49-F238E27FC236}">
                <a16:creationId xmlns:a16="http://schemas.microsoft.com/office/drawing/2014/main" id="{C5C6F2F7-7B83-3D61-6094-15626480F042}"/>
              </a:ext>
            </a:extLst>
          </p:cNvPr>
          <p:cNvCxnSpPr>
            <a:cxnSpLocks/>
          </p:cNvCxnSpPr>
          <p:nvPr userDrawn="1"/>
        </p:nvCxnSpPr>
        <p:spPr>
          <a:xfrm>
            <a:off x="11482087" y="6335511"/>
            <a:ext cx="0" cy="133907"/>
          </a:xfrm>
          <a:prstGeom prst="line">
            <a:avLst/>
          </a:prstGeom>
          <a:ln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85" name="Text Placeholder 92">
            <a:extLst>
              <a:ext uri="{FF2B5EF4-FFF2-40B4-BE49-F238E27FC236}">
                <a16:creationId xmlns:a16="http://schemas.microsoft.com/office/drawing/2014/main" id="{478235E4-8990-B65E-0DC6-3C49D64FD3DC}"/>
              </a:ext>
            </a:extLst>
          </p:cNvPr>
          <p:cNvSpPr>
            <a:spLocks noGrp="1"/>
          </p:cNvSpPr>
          <p:nvPr>
            <p:ph type="body" sz="quarter" idx="14" hasCustomPrompt="1"/>
          </p:nvPr>
        </p:nvSpPr>
        <p:spPr>
          <a:xfrm>
            <a:off x="464709" y="1570230"/>
            <a:ext cx="11250475" cy="313932"/>
          </a:xfrm>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 name="Title 55">
            <a:extLst>
              <a:ext uri="{FF2B5EF4-FFF2-40B4-BE49-F238E27FC236}">
                <a16:creationId xmlns:a16="http://schemas.microsoft.com/office/drawing/2014/main" id="{9A228719-61C2-A5CD-D5FE-62543C1B705A}"/>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Slide Title Goes Here</a:t>
            </a:r>
          </a:p>
        </p:txBody>
      </p:sp>
      <p:sp>
        <p:nvSpPr>
          <p:cNvPr id="6" name="Text Placeholder 5">
            <a:extLst>
              <a:ext uri="{FF2B5EF4-FFF2-40B4-BE49-F238E27FC236}">
                <a16:creationId xmlns:a16="http://schemas.microsoft.com/office/drawing/2014/main" id="{ECE06A3B-0751-F3C3-A802-5E3F29E7EFE5}"/>
              </a:ext>
            </a:extLst>
          </p:cNvPr>
          <p:cNvSpPr>
            <a:spLocks noGrp="1"/>
          </p:cNvSpPr>
          <p:nvPr>
            <p:ph type="body" sz="quarter" idx="17"/>
          </p:nvPr>
        </p:nvSpPr>
        <p:spPr>
          <a:xfrm>
            <a:off x="465138" y="2095500"/>
            <a:ext cx="11250612" cy="358720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977594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Divider_Green 2">
    <p:bg>
      <p:bgPr>
        <a:solidFill>
          <a:schemeClr val="accent5"/>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F15EF9-8446-5AB4-FB50-24852F1F4BD7}"/>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A371E73C-09C7-A1E6-AFEF-6AA2FB019F7D}"/>
              </a:ext>
            </a:extLst>
          </p:cNvPr>
          <p:cNvSpPr>
            <a:spLocks noGrp="1"/>
          </p:cNvSpPr>
          <p:nvPr>
            <p:ph type="title" hasCustomPrompt="1"/>
          </p:nvPr>
        </p:nvSpPr>
        <p:spPr>
          <a:xfrm>
            <a:off x="437473" y="2767898"/>
            <a:ext cx="5019898" cy="1325563"/>
          </a:xfrm>
        </p:spPr>
        <p:txBody>
          <a:bodyPr/>
          <a:lstStyle>
            <a:lvl1pPr>
              <a:defRPr>
                <a:solidFill>
                  <a:schemeClr val="accent1"/>
                </a:solidFill>
              </a:defRPr>
            </a:lvl1pPr>
          </a:lstStyle>
          <a:p>
            <a:r>
              <a:rPr lang="en-US"/>
              <a:t>Slide Divider </a:t>
            </a:r>
          </a:p>
        </p:txBody>
      </p:sp>
      <p:grpSp>
        <p:nvGrpSpPr>
          <p:cNvPr id="2" name="Group 1">
            <a:extLst>
              <a:ext uri="{FF2B5EF4-FFF2-40B4-BE49-F238E27FC236}">
                <a16:creationId xmlns:a16="http://schemas.microsoft.com/office/drawing/2014/main" id="{9FED7BBC-424C-3B80-B227-6595294E05F5}"/>
              </a:ext>
            </a:extLst>
          </p:cNvPr>
          <p:cNvGrpSpPr/>
          <p:nvPr userDrawn="1"/>
        </p:nvGrpSpPr>
        <p:grpSpPr>
          <a:xfrm>
            <a:off x="550863" y="6313475"/>
            <a:ext cx="806169" cy="156064"/>
            <a:chOff x="10436933" y="1424045"/>
            <a:chExt cx="3986384" cy="771716"/>
          </a:xfrm>
        </p:grpSpPr>
        <p:grpSp>
          <p:nvGrpSpPr>
            <p:cNvPr id="3" name="Group 2">
              <a:extLst>
                <a:ext uri="{FF2B5EF4-FFF2-40B4-BE49-F238E27FC236}">
                  <a16:creationId xmlns:a16="http://schemas.microsoft.com/office/drawing/2014/main" id="{70E589DD-E6EE-84CE-9713-8C50519436FE}"/>
                </a:ext>
              </a:extLst>
            </p:cNvPr>
            <p:cNvGrpSpPr>
              <a:grpSpLocks noChangeAspect="1"/>
            </p:cNvGrpSpPr>
            <p:nvPr userDrawn="1"/>
          </p:nvGrpSpPr>
          <p:grpSpPr>
            <a:xfrm>
              <a:off x="10436933" y="1424045"/>
              <a:ext cx="852335" cy="771525"/>
              <a:chOff x="0" y="0"/>
              <a:chExt cx="1136447" cy="1028700"/>
            </a:xfrm>
          </p:grpSpPr>
          <p:sp>
            <p:nvSpPr>
              <p:cNvPr id="36" name="Freeform 3">
                <a:extLst>
                  <a:ext uri="{FF2B5EF4-FFF2-40B4-BE49-F238E27FC236}">
                    <a16:creationId xmlns:a16="http://schemas.microsoft.com/office/drawing/2014/main" id="{61333917-A5D1-F78A-1B36-7D9CB8335A5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7" name="Freeform 4">
                <a:extLst>
                  <a:ext uri="{FF2B5EF4-FFF2-40B4-BE49-F238E27FC236}">
                    <a16:creationId xmlns:a16="http://schemas.microsoft.com/office/drawing/2014/main" id="{87ADEA18-D562-ADB5-5241-631545638DF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8" name="Freeform 5">
                <a:extLst>
                  <a:ext uri="{FF2B5EF4-FFF2-40B4-BE49-F238E27FC236}">
                    <a16:creationId xmlns:a16="http://schemas.microsoft.com/office/drawing/2014/main" id="{A2B1CD46-9355-41C7-CB64-C563DCEA12EF}"/>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9" name="Freeform 6">
                <a:extLst>
                  <a:ext uri="{FF2B5EF4-FFF2-40B4-BE49-F238E27FC236}">
                    <a16:creationId xmlns:a16="http://schemas.microsoft.com/office/drawing/2014/main" id="{6D062CAE-47F5-C592-57BD-B902CA3BEEB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0" name="Freeform 7">
                <a:extLst>
                  <a:ext uri="{FF2B5EF4-FFF2-40B4-BE49-F238E27FC236}">
                    <a16:creationId xmlns:a16="http://schemas.microsoft.com/office/drawing/2014/main" id="{E231522B-A1BB-06F8-E8C9-5E681FDDF16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1" name="Freeform 8">
                <a:extLst>
                  <a:ext uri="{FF2B5EF4-FFF2-40B4-BE49-F238E27FC236}">
                    <a16:creationId xmlns:a16="http://schemas.microsoft.com/office/drawing/2014/main" id="{DFBF0FA1-67A3-157E-14E9-517B0624722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2" name="Freeform 9">
                <a:extLst>
                  <a:ext uri="{FF2B5EF4-FFF2-40B4-BE49-F238E27FC236}">
                    <a16:creationId xmlns:a16="http://schemas.microsoft.com/office/drawing/2014/main" id="{362301A4-4CAA-96C2-2ED8-7C811DF929A1}"/>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3" name="Freeform 10">
                <a:extLst>
                  <a:ext uri="{FF2B5EF4-FFF2-40B4-BE49-F238E27FC236}">
                    <a16:creationId xmlns:a16="http://schemas.microsoft.com/office/drawing/2014/main" id="{CD233AF7-CFDF-5392-4F64-9B1D90632B56}"/>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 name="Group 11">
              <a:extLst>
                <a:ext uri="{FF2B5EF4-FFF2-40B4-BE49-F238E27FC236}">
                  <a16:creationId xmlns:a16="http://schemas.microsoft.com/office/drawing/2014/main" id="{1C203DA8-1B6C-1D4C-C062-57767E7BFD36}"/>
                </a:ext>
              </a:extLst>
            </p:cNvPr>
            <p:cNvGrpSpPr>
              <a:grpSpLocks noChangeAspect="1"/>
            </p:cNvGrpSpPr>
            <p:nvPr userDrawn="1"/>
          </p:nvGrpSpPr>
          <p:grpSpPr>
            <a:xfrm>
              <a:off x="11319520" y="1424226"/>
              <a:ext cx="3103797" cy="771535"/>
              <a:chOff x="0" y="0"/>
              <a:chExt cx="4138397" cy="1028713"/>
            </a:xfrm>
          </p:grpSpPr>
          <p:sp>
            <p:nvSpPr>
              <p:cNvPr id="5" name="Freeform 12">
                <a:extLst>
                  <a:ext uri="{FF2B5EF4-FFF2-40B4-BE49-F238E27FC236}">
                    <a16:creationId xmlns:a16="http://schemas.microsoft.com/office/drawing/2014/main" id="{CE6E3A2B-E2A2-2553-822E-9B944C76C546}"/>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 name="Freeform 13">
                <a:extLst>
                  <a:ext uri="{FF2B5EF4-FFF2-40B4-BE49-F238E27FC236}">
                    <a16:creationId xmlns:a16="http://schemas.microsoft.com/office/drawing/2014/main" id="{4C5F0094-2BAD-170F-F069-6B1E36EFAEEA}"/>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2" name="Freeform 14">
                <a:extLst>
                  <a:ext uri="{FF2B5EF4-FFF2-40B4-BE49-F238E27FC236}">
                    <a16:creationId xmlns:a16="http://schemas.microsoft.com/office/drawing/2014/main" id="{CE63AAAF-C478-97C8-05E1-EC342B91989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3" name="Freeform 15">
                <a:extLst>
                  <a:ext uri="{FF2B5EF4-FFF2-40B4-BE49-F238E27FC236}">
                    <a16:creationId xmlns:a16="http://schemas.microsoft.com/office/drawing/2014/main" id="{546F46E9-137E-0BD1-8066-9BB65ABDD59E}"/>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6">
                <a:extLst>
                  <a:ext uri="{FF2B5EF4-FFF2-40B4-BE49-F238E27FC236}">
                    <a16:creationId xmlns:a16="http://schemas.microsoft.com/office/drawing/2014/main" id="{7ACC1D84-47CF-501F-C199-4CA4DBA577A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5" name="Freeform 17">
                <a:extLst>
                  <a:ext uri="{FF2B5EF4-FFF2-40B4-BE49-F238E27FC236}">
                    <a16:creationId xmlns:a16="http://schemas.microsoft.com/office/drawing/2014/main" id="{B769F735-DFCF-E8AE-68ED-820833B7F2C4}"/>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grpSp>
        <p:nvGrpSpPr>
          <p:cNvPr id="8" name="Group 2">
            <a:extLst>
              <a:ext uri="{FF2B5EF4-FFF2-40B4-BE49-F238E27FC236}">
                <a16:creationId xmlns:a16="http://schemas.microsoft.com/office/drawing/2014/main" id="{1445B3B7-1ED6-D450-C00F-88A1680084A1}"/>
              </a:ext>
            </a:extLst>
          </p:cNvPr>
          <p:cNvGrpSpPr>
            <a:grpSpLocks noChangeAspect="1"/>
          </p:cNvGrpSpPr>
          <p:nvPr userDrawn="1"/>
        </p:nvGrpSpPr>
        <p:grpSpPr>
          <a:xfrm>
            <a:off x="7011440" y="2199991"/>
            <a:ext cx="5655565" cy="5119341"/>
            <a:chOff x="0" y="0"/>
            <a:chExt cx="1136447" cy="1028700"/>
          </a:xfrm>
          <a:solidFill>
            <a:srgbClr val="C4E099"/>
          </a:solidFill>
        </p:grpSpPr>
        <p:sp>
          <p:nvSpPr>
            <p:cNvPr id="16" name="Freeform 3">
              <a:extLst>
                <a:ext uri="{FF2B5EF4-FFF2-40B4-BE49-F238E27FC236}">
                  <a16:creationId xmlns:a16="http://schemas.microsoft.com/office/drawing/2014/main" id="{99C80219-FE98-09AA-EE6F-CA44E3E030E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17" name="Freeform 4">
              <a:extLst>
                <a:ext uri="{FF2B5EF4-FFF2-40B4-BE49-F238E27FC236}">
                  <a16:creationId xmlns:a16="http://schemas.microsoft.com/office/drawing/2014/main" id="{3B85AE11-F71E-AEDD-6FC7-46CC57F353F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18" name="Freeform 5">
              <a:extLst>
                <a:ext uri="{FF2B5EF4-FFF2-40B4-BE49-F238E27FC236}">
                  <a16:creationId xmlns:a16="http://schemas.microsoft.com/office/drawing/2014/main" id="{32FF9E4C-4BDD-A7A8-C6CC-54FE346E868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9" name="Freeform 6">
              <a:extLst>
                <a:ext uri="{FF2B5EF4-FFF2-40B4-BE49-F238E27FC236}">
                  <a16:creationId xmlns:a16="http://schemas.microsoft.com/office/drawing/2014/main" id="{B0DE8FC1-D125-3E4D-13C3-C4FE5751709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21" name="Freeform 7">
              <a:extLst>
                <a:ext uri="{FF2B5EF4-FFF2-40B4-BE49-F238E27FC236}">
                  <a16:creationId xmlns:a16="http://schemas.microsoft.com/office/drawing/2014/main" id="{4CCC8E79-17A7-E2AC-0DED-4A4FE348BDB7}"/>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2" name="Freeform 8">
              <a:extLst>
                <a:ext uri="{FF2B5EF4-FFF2-40B4-BE49-F238E27FC236}">
                  <a16:creationId xmlns:a16="http://schemas.microsoft.com/office/drawing/2014/main" id="{E6A9E794-EC9E-D0A6-C734-0CC4F66F4E6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3" name="Freeform 9">
              <a:extLst>
                <a:ext uri="{FF2B5EF4-FFF2-40B4-BE49-F238E27FC236}">
                  <a16:creationId xmlns:a16="http://schemas.microsoft.com/office/drawing/2014/main" id="{FD72CBE9-2556-2546-1A77-181F06702219}"/>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24" name="Freeform 10">
              <a:extLst>
                <a:ext uri="{FF2B5EF4-FFF2-40B4-BE49-F238E27FC236}">
                  <a16:creationId xmlns:a16="http://schemas.microsoft.com/office/drawing/2014/main" id="{DA42E289-356F-EE27-9A02-EB77EB8AE99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sp>
        <p:nvSpPr>
          <p:cNvPr id="25" name="Rectangle 24">
            <a:extLst>
              <a:ext uri="{FF2B5EF4-FFF2-40B4-BE49-F238E27FC236}">
                <a16:creationId xmlns:a16="http://schemas.microsoft.com/office/drawing/2014/main" id="{E80C16E4-5473-E82E-DDA8-29262D13515D}"/>
              </a:ext>
            </a:extLst>
          </p:cNvPr>
          <p:cNvSpPr/>
          <p:nvPr userDrawn="1"/>
        </p:nvSpPr>
        <p:spPr>
          <a:xfrm>
            <a:off x="12191999" y="0"/>
            <a:ext cx="636761"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1805711-C796-DFD3-9722-4AB35F2FC0A4}"/>
              </a:ext>
            </a:extLst>
          </p:cNvPr>
          <p:cNvSpPr/>
          <p:nvPr userDrawn="1"/>
        </p:nvSpPr>
        <p:spPr>
          <a:xfrm>
            <a:off x="0" y="6858000"/>
            <a:ext cx="12981161" cy="2964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04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Picture w/ BG_Green">
    <p:bg>
      <p:bgPr>
        <a:solidFill>
          <a:schemeClr val="accent5"/>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4BFCE9A-9BCE-4880-62DF-3AA3561EEE3B}"/>
              </a:ext>
            </a:extLst>
          </p:cNvPr>
          <p:cNvSpPr/>
          <p:nvPr userDrawn="1"/>
        </p:nvSpPr>
        <p:spPr>
          <a:xfrm>
            <a:off x="516638" y="1823365"/>
            <a:ext cx="4779757" cy="321127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17B3E3D-3C72-6037-05B8-A247B7F1E0D0}"/>
              </a:ext>
            </a:extLst>
          </p:cNvPr>
          <p:cNvSpPr>
            <a:spLocks noGrp="1"/>
          </p:cNvSpPr>
          <p:nvPr>
            <p:ph type="title" hasCustomPrompt="1"/>
          </p:nvPr>
        </p:nvSpPr>
        <p:spPr>
          <a:xfrm>
            <a:off x="5730844" y="2766218"/>
            <a:ext cx="6149010" cy="1325563"/>
          </a:xfrm>
        </p:spPr>
        <p:txBody>
          <a:bodyPr>
            <a:noAutofit/>
          </a:bodyPr>
          <a:lstStyle>
            <a:lvl1pPr algn="ctr">
              <a:defRPr sz="5000">
                <a:solidFill>
                  <a:schemeClr val="accent1"/>
                </a:solidFill>
              </a:defRPr>
            </a:lvl1pPr>
          </a:lstStyle>
          <a:p>
            <a:r>
              <a:rPr lang="en-US"/>
              <a:t>Title Goes Here</a:t>
            </a:r>
          </a:p>
        </p:txBody>
      </p:sp>
      <p:sp>
        <p:nvSpPr>
          <p:cNvPr id="17" name="Oval 16">
            <a:extLst>
              <a:ext uri="{FF2B5EF4-FFF2-40B4-BE49-F238E27FC236}">
                <a16:creationId xmlns:a16="http://schemas.microsoft.com/office/drawing/2014/main" id="{867F30CC-B360-8A4A-D43D-69923B60C9E1}"/>
              </a:ext>
            </a:extLst>
          </p:cNvPr>
          <p:cNvSpPr/>
          <p:nvPr userDrawn="1"/>
        </p:nvSpPr>
        <p:spPr>
          <a:xfrm>
            <a:off x="2240371" y="2067923"/>
            <a:ext cx="2722154" cy="272215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3">
            <a:extLst>
              <a:ext uri="{FF2B5EF4-FFF2-40B4-BE49-F238E27FC236}">
                <a16:creationId xmlns:a16="http://schemas.microsoft.com/office/drawing/2014/main" id="{F9FDB435-3D4C-C90C-CB93-F9ECD09D976A}"/>
              </a:ext>
            </a:extLst>
          </p:cNvPr>
          <p:cNvSpPr>
            <a:spLocks noGrp="1"/>
          </p:cNvSpPr>
          <p:nvPr>
            <p:ph type="pic" idx="15"/>
          </p:nvPr>
        </p:nvSpPr>
        <p:spPr>
          <a:xfrm>
            <a:off x="1" y="1867807"/>
            <a:ext cx="5173884" cy="4990194"/>
          </a:xfrm>
          <a:prstGeom prst="flowChartDelay">
            <a:avLst/>
          </a:pr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25" name="Group 24">
            <a:extLst>
              <a:ext uri="{FF2B5EF4-FFF2-40B4-BE49-F238E27FC236}">
                <a16:creationId xmlns:a16="http://schemas.microsoft.com/office/drawing/2014/main" id="{D0D5BFAD-8E80-3F05-BAD3-C60A2CBEB656}"/>
              </a:ext>
            </a:extLst>
          </p:cNvPr>
          <p:cNvGrpSpPr/>
          <p:nvPr userDrawn="1"/>
        </p:nvGrpSpPr>
        <p:grpSpPr>
          <a:xfrm>
            <a:off x="10761578" y="437759"/>
            <a:ext cx="1027180" cy="198849"/>
            <a:chOff x="10436933" y="1424045"/>
            <a:chExt cx="3986384" cy="771716"/>
          </a:xfrm>
          <a:solidFill>
            <a:schemeClr val="accent1"/>
          </a:solidFill>
        </p:grpSpPr>
        <p:grpSp>
          <p:nvGrpSpPr>
            <p:cNvPr id="26" name="Group 25">
              <a:extLst>
                <a:ext uri="{FF2B5EF4-FFF2-40B4-BE49-F238E27FC236}">
                  <a16:creationId xmlns:a16="http://schemas.microsoft.com/office/drawing/2014/main" id="{A040442D-4552-43A2-7363-FE5D90F0251A}"/>
                </a:ext>
              </a:extLst>
            </p:cNvPr>
            <p:cNvGrpSpPr>
              <a:grpSpLocks noChangeAspect="1"/>
            </p:cNvGrpSpPr>
            <p:nvPr userDrawn="1"/>
          </p:nvGrpSpPr>
          <p:grpSpPr>
            <a:xfrm>
              <a:off x="10436933" y="1424045"/>
              <a:ext cx="852335" cy="771525"/>
              <a:chOff x="0" y="0"/>
              <a:chExt cx="1136447" cy="1028700"/>
            </a:xfrm>
            <a:grpFill/>
          </p:grpSpPr>
          <p:sp>
            <p:nvSpPr>
              <p:cNvPr id="34" name="Freeform 3">
                <a:extLst>
                  <a:ext uri="{FF2B5EF4-FFF2-40B4-BE49-F238E27FC236}">
                    <a16:creationId xmlns:a16="http://schemas.microsoft.com/office/drawing/2014/main" id="{7958AC6F-D246-1E8E-2E7C-841F64A6A77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5" name="Freeform 4">
                <a:extLst>
                  <a:ext uri="{FF2B5EF4-FFF2-40B4-BE49-F238E27FC236}">
                    <a16:creationId xmlns:a16="http://schemas.microsoft.com/office/drawing/2014/main" id="{CD538AD0-51F9-418D-0EAA-8B85BD16364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6" name="Freeform 5">
                <a:extLst>
                  <a:ext uri="{FF2B5EF4-FFF2-40B4-BE49-F238E27FC236}">
                    <a16:creationId xmlns:a16="http://schemas.microsoft.com/office/drawing/2014/main" id="{02BBB77D-E073-8B3B-B687-2AF9A46C7F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37" name="Freeform 6">
                <a:extLst>
                  <a:ext uri="{FF2B5EF4-FFF2-40B4-BE49-F238E27FC236}">
                    <a16:creationId xmlns:a16="http://schemas.microsoft.com/office/drawing/2014/main" id="{AB7A8951-42C7-1085-FDC3-C7D11967E0CB}"/>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38" name="Freeform 7">
                <a:extLst>
                  <a:ext uri="{FF2B5EF4-FFF2-40B4-BE49-F238E27FC236}">
                    <a16:creationId xmlns:a16="http://schemas.microsoft.com/office/drawing/2014/main" id="{1F07ABB0-943C-FFFF-EF04-B195AEB3B21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39" name="Freeform 8">
                <a:extLst>
                  <a:ext uri="{FF2B5EF4-FFF2-40B4-BE49-F238E27FC236}">
                    <a16:creationId xmlns:a16="http://schemas.microsoft.com/office/drawing/2014/main" id="{D45FA300-3AF1-AC82-7948-683461C99FE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0" name="Freeform 9">
                <a:extLst>
                  <a:ext uri="{FF2B5EF4-FFF2-40B4-BE49-F238E27FC236}">
                    <a16:creationId xmlns:a16="http://schemas.microsoft.com/office/drawing/2014/main" id="{BEC39FC4-2DAC-0B25-F38F-58E1F806E07B}"/>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1" name="Freeform 10">
                <a:extLst>
                  <a:ext uri="{FF2B5EF4-FFF2-40B4-BE49-F238E27FC236}">
                    <a16:creationId xmlns:a16="http://schemas.microsoft.com/office/drawing/2014/main" id="{0747D324-18E3-C579-9360-CC0DE671BC8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7" name="Group 11">
              <a:extLst>
                <a:ext uri="{FF2B5EF4-FFF2-40B4-BE49-F238E27FC236}">
                  <a16:creationId xmlns:a16="http://schemas.microsoft.com/office/drawing/2014/main" id="{15BB773B-2EF1-16F5-A45B-71D696635C9B}"/>
                </a:ext>
              </a:extLst>
            </p:cNvPr>
            <p:cNvGrpSpPr>
              <a:grpSpLocks noChangeAspect="1"/>
            </p:cNvGrpSpPr>
            <p:nvPr userDrawn="1"/>
          </p:nvGrpSpPr>
          <p:grpSpPr>
            <a:xfrm>
              <a:off x="11319520" y="1424226"/>
              <a:ext cx="3103797" cy="771535"/>
              <a:chOff x="0" y="0"/>
              <a:chExt cx="4138397" cy="1028713"/>
            </a:xfrm>
            <a:grpFill/>
          </p:grpSpPr>
          <p:sp>
            <p:nvSpPr>
              <p:cNvPr id="28" name="Freeform 12">
                <a:extLst>
                  <a:ext uri="{FF2B5EF4-FFF2-40B4-BE49-F238E27FC236}">
                    <a16:creationId xmlns:a16="http://schemas.microsoft.com/office/drawing/2014/main" id="{585AF5EA-E932-F98F-9D3A-F989CBFD2D2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9" name="Freeform 13">
                <a:extLst>
                  <a:ext uri="{FF2B5EF4-FFF2-40B4-BE49-F238E27FC236}">
                    <a16:creationId xmlns:a16="http://schemas.microsoft.com/office/drawing/2014/main" id="{4D746072-44CD-A4FA-52D6-51F864AD8C3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0" name="Freeform 14">
                <a:extLst>
                  <a:ext uri="{FF2B5EF4-FFF2-40B4-BE49-F238E27FC236}">
                    <a16:creationId xmlns:a16="http://schemas.microsoft.com/office/drawing/2014/main" id="{BF5B7C8B-E71C-FC3C-16E1-BF61C230A48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1" name="Freeform 15">
                <a:extLst>
                  <a:ext uri="{FF2B5EF4-FFF2-40B4-BE49-F238E27FC236}">
                    <a16:creationId xmlns:a16="http://schemas.microsoft.com/office/drawing/2014/main" id="{E1E53A13-8C2A-7E0E-8CAA-55E4F9A24B4D}"/>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2" name="Freeform 16">
                <a:extLst>
                  <a:ext uri="{FF2B5EF4-FFF2-40B4-BE49-F238E27FC236}">
                    <a16:creationId xmlns:a16="http://schemas.microsoft.com/office/drawing/2014/main" id="{1E72CCFB-CF1E-DF9A-B7F7-9800AA0A700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3" name="Freeform 17">
                <a:extLst>
                  <a:ext uri="{FF2B5EF4-FFF2-40B4-BE49-F238E27FC236}">
                    <a16:creationId xmlns:a16="http://schemas.microsoft.com/office/drawing/2014/main" id="{81A55983-CB8A-5074-853E-001F50FD8A0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grpSp>
        <p:nvGrpSpPr>
          <p:cNvPr id="42" name="Group 41">
            <a:extLst>
              <a:ext uri="{FF2B5EF4-FFF2-40B4-BE49-F238E27FC236}">
                <a16:creationId xmlns:a16="http://schemas.microsoft.com/office/drawing/2014/main" id="{AF75EF83-BF70-45D9-34D0-543C0342DC6D}"/>
              </a:ext>
            </a:extLst>
          </p:cNvPr>
          <p:cNvGrpSpPr/>
          <p:nvPr userDrawn="1"/>
        </p:nvGrpSpPr>
        <p:grpSpPr>
          <a:xfrm rot="10800000" flipV="1">
            <a:off x="7710820" y="5289630"/>
            <a:ext cx="5299243" cy="944011"/>
            <a:chOff x="-732462" y="6209356"/>
            <a:chExt cx="3094963" cy="549631"/>
          </a:xfrm>
          <a:solidFill>
            <a:srgbClr val="C4E099"/>
          </a:solidFill>
        </p:grpSpPr>
        <p:sp>
          <p:nvSpPr>
            <p:cNvPr id="43" name="Oval 42">
              <a:extLst>
                <a:ext uri="{FF2B5EF4-FFF2-40B4-BE49-F238E27FC236}">
                  <a16:creationId xmlns:a16="http://schemas.microsoft.com/office/drawing/2014/main" id="{D7989704-6BB8-CF66-F51F-049C33C0BA6F}"/>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19">
              <a:extLst>
                <a:ext uri="{FF2B5EF4-FFF2-40B4-BE49-F238E27FC236}">
                  <a16:creationId xmlns:a16="http://schemas.microsoft.com/office/drawing/2014/main" id="{22D870A0-4401-8975-E3E5-B59949F61A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19">
              <a:extLst>
                <a:ext uri="{FF2B5EF4-FFF2-40B4-BE49-F238E27FC236}">
                  <a16:creationId xmlns:a16="http://schemas.microsoft.com/office/drawing/2014/main" id="{EDFE5511-6B98-C3FF-15C0-1509F6FB381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FEB0C2-CBDA-D8AE-70B2-0F94F3D5CF23}"/>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19">
              <a:extLst>
                <a:ext uri="{FF2B5EF4-FFF2-40B4-BE49-F238E27FC236}">
                  <a16:creationId xmlns:a16="http://schemas.microsoft.com/office/drawing/2014/main" id="{E0CCC543-A096-786D-BF39-472B70D22733}"/>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19">
              <a:extLst>
                <a:ext uri="{FF2B5EF4-FFF2-40B4-BE49-F238E27FC236}">
                  <a16:creationId xmlns:a16="http://schemas.microsoft.com/office/drawing/2014/main" id="{9491CD88-484B-FF02-1C9D-047CEA5A9391}"/>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8690A4A-1B82-48AC-5337-8F6700D400C8}"/>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8FB8C1B4-6DDF-71C2-3AC6-C7FC0CC95F31}"/>
              </a:ext>
            </a:extLst>
          </p:cNvPr>
          <p:cNvSpPr/>
          <p:nvPr userDrawn="1"/>
        </p:nvSpPr>
        <p:spPr>
          <a:xfrm>
            <a:off x="12191999" y="0"/>
            <a:ext cx="107802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6457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and Picture_Green">
    <p:bg>
      <p:bgPr>
        <a:solidFill>
          <a:schemeClr val="accent5"/>
        </a:solidFill>
        <a:effectLst/>
      </p:bgPr>
    </p:bg>
    <p:spTree>
      <p:nvGrpSpPr>
        <p:cNvPr id="1" name=""/>
        <p:cNvGrpSpPr/>
        <p:nvPr/>
      </p:nvGrpSpPr>
      <p:grpSpPr>
        <a:xfrm>
          <a:off x="0" y="0"/>
          <a:ext cx="0" cy="0"/>
          <a:chOff x="0" y="0"/>
          <a:chExt cx="0" cy="0"/>
        </a:xfrm>
      </p:grpSpPr>
      <p:sp>
        <p:nvSpPr>
          <p:cNvPr id="60" name="Title 55">
            <a:extLst>
              <a:ext uri="{FF2B5EF4-FFF2-40B4-BE49-F238E27FC236}">
                <a16:creationId xmlns:a16="http://schemas.microsoft.com/office/drawing/2014/main" id="{2B0BA73D-7FE1-CEE5-582D-A14BEB5F5685}"/>
              </a:ext>
            </a:extLst>
          </p:cNvPr>
          <p:cNvSpPr>
            <a:spLocks noGrp="1"/>
          </p:cNvSpPr>
          <p:nvPr>
            <p:ph type="title" hasCustomPrompt="1"/>
          </p:nvPr>
        </p:nvSpPr>
        <p:spPr>
          <a:xfrm>
            <a:off x="6141980" y="1606719"/>
            <a:ext cx="5196777" cy="424732"/>
          </a:xfrm>
        </p:spPr>
        <p:txBody>
          <a:bodyPr wrap="square">
            <a:spAutoFit/>
          </a:bodyPr>
          <a:lstStyle>
            <a:lvl1pPr algn="l">
              <a:defRPr sz="2400">
                <a:solidFill>
                  <a:schemeClr val="accent1"/>
                </a:solidFill>
              </a:defRPr>
            </a:lvl1pPr>
          </a:lstStyle>
          <a:p>
            <a:r>
              <a:rPr lang="en-US"/>
              <a:t>Slide Title Goes Here</a:t>
            </a:r>
          </a:p>
        </p:txBody>
      </p:sp>
      <p:sp>
        <p:nvSpPr>
          <p:cNvPr id="62" name="Text Placeholder 92">
            <a:extLst>
              <a:ext uri="{FF2B5EF4-FFF2-40B4-BE49-F238E27FC236}">
                <a16:creationId xmlns:a16="http://schemas.microsoft.com/office/drawing/2014/main" id="{1C472D53-BA72-C4D8-FF2F-5197E2D78DE5}"/>
              </a:ext>
            </a:extLst>
          </p:cNvPr>
          <p:cNvSpPr>
            <a:spLocks noGrp="1"/>
          </p:cNvSpPr>
          <p:nvPr>
            <p:ph type="body" sz="quarter" idx="14" hasCustomPrompt="1"/>
          </p:nvPr>
        </p:nvSpPr>
        <p:spPr>
          <a:xfrm>
            <a:off x="6141981" y="2206576"/>
            <a:ext cx="5196776" cy="341632"/>
          </a:xfrm>
        </p:spPr>
        <p:txBody>
          <a:bodyPr wrap="square">
            <a:spAutoFit/>
          </a:bodyPr>
          <a:lstStyle>
            <a:lvl1pPr marL="0" indent="0" algn="l">
              <a:buNone/>
              <a:defRPr sz="18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25" name="Text Placeholder 5">
            <a:extLst>
              <a:ext uri="{FF2B5EF4-FFF2-40B4-BE49-F238E27FC236}">
                <a16:creationId xmlns:a16="http://schemas.microsoft.com/office/drawing/2014/main" id="{BB070F86-3096-10EB-E2DD-98EC0FB14C46}"/>
              </a:ext>
            </a:extLst>
          </p:cNvPr>
          <p:cNvSpPr>
            <a:spLocks noGrp="1"/>
          </p:cNvSpPr>
          <p:nvPr>
            <p:ph type="body" sz="quarter" idx="17"/>
          </p:nvPr>
        </p:nvSpPr>
        <p:spPr>
          <a:xfrm>
            <a:off x="6124084" y="2789278"/>
            <a:ext cx="5214673" cy="270681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 name="Picture Placeholder 9">
            <a:extLst>
              <a:ext uri="{FF2B5EF4-FFF2-40B4-BE49-F238E27FC236}">
                <a16:creationId xmlns:a16="http://schemas.microsoft.com/office/drawing/2014/main" id="{BBF61104-7F5F-D8BE-12F9-F9DFF59F5D35}"/>
              </a:ext>
            </a:extLst>
          </p:cNvPr>
          <p:cNvSpPr>
            <a:spLocks noGrp="1"/>
          </p:cNvSpPr>
          <p:nvPr>
            <p:ph type="pic" idx="10"/>
          </p:nvPr>
        </p:nvSpPr>
        <p:spPr>
          <a:xfrm>
            <a:off x="695838" y="1323569"/>
            <a:ext cx="4557810" cy="4210862"/>
          </a:xfrm>
          <a:prstGeom prst="roundRect">
            <a:avLst/>
          </a:prstGeom>
          <a:solidFill>
            <a:schemeClr val="bg1"/>
          </a:solidFill>
          <a:ln w="50800">
            <a:solidFill>
              <a:schemeClr val="accent5"/>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3" name="Group 2">
            <a:extLst>
              <a:ext uri="{FF2B5EF4-FFF2-40B4-BE49-F238E27FC236}">
                <a16:creationId xmlns:a16="http://schemas.microsoft.com/office/drawing/2014/main" id="{7369C1EF-4A32-C896-0288-E2C00F810308}"/>
              </a:ext>
            </a:extLst>
          </p:cNvPr>
          <p:cNvGrpSpPr/>
          <p:nvPr userDrawn="1"/>
        </p:nvGrpSpPr>
        <p:grpSpPr>
          <a:xfrm>
            <a:off x="-732462" y="6033462"/>
            <a:ext cx="3094963" cy="549631"/>
            <a:chOff x="-732462" y="6209356"/>
            <a:chExt cx="3094963" cy="549631"/>
          </a:xfrm>
          <a:solidFill>
            <a:srgbClr val="C4E099"/>
          </a:solidFill>
        </p:grpSpPr>
        <p:sp>
          <p:nvSpPr>
            <p:cNvPr id="4" name="Oval 3">
              <a:extLst>
                <a:ext uri="{FF2B5EF4-FFF2-40B4-BE49-F238E27FC236}">
                  <a16:creationId xmlns:a16="http://schemas.microsoft.com/office/drawing/2014/main" id="{919E6314-EC42-B80B-CBFB-A65AC58A530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9">
              <a:extLst>
                <a:ext uri="{FF2B5EF4-FFF2-40B4-BE49-F238E27FC236}">
                  <a16:creationId xmlns:a16="http://schemas.microsoft.com/office/drawing/2014/main" id="{FE831E6B-DAA0-6890-B0B6-6333DF41FBB9}"/>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9">
              <a:extLst>
                <a:ext uri="{FF2B5EF4-FFF2-40B4-BE49-F238E27FC236}">
                  <a16:creationId xmlns:a16="http://schemas.microsoft.com/office/drawing/2014/main" id="{BC2161BA-4DD7-EDCA-38C8-0207A94CD64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DAA145-44B4-26A5-59F1-BE370B3779E2}"/>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9">
              <a:extLst>
                <a:ext uri="{FF2B5EF4-FFF2-40B4-BE49-F238E27FC236}">
                  <a16:creationId xmlns:a16="http://schemas.microsoft.com/office/drawing/2014/main" id="{D4E109D6-464B-BAB6-1DB0-6B7F90BF6ADE}"/>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C4F2636C-EC95-DF56-5A8E-89AEC2B23EDC}"/>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47222E-6DED-81F3-AEAE-A282A68DC7BB}"/>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40AFCB6-FF33-F4EE-9C10-5BD880747EF4}"/>
              </a:ext>
            </a:extLst>
          </p:cNvPr>
          <p:cNvGrpSpPr/>
          <p:nvPr userDrawn="1"/>
        </p:nvGrpSpPr>
        <p:grpSpPr>
          <a:xfrm rot="10800000" flipV="1">
            <a:off x="10157710" y="148454"/>
            <a:ext cx="3094963" cy="551339"/>
            <a:chOff x="-732462" y="6209356"/>
            <a:chExt cx="3094963" cy="549631"/>
          </a:xfrm>
          <a:solidFill>
            <a:srgbClr val="C4E099"/>
          </a:solidFill>
        </p:grpSpPr>
        <p:sp>
          <p:nvSpPr>
            <p:cNvPr id="15" name="Oval 14">
              <a:extLst>
                <a:ext uri="{FF2B5EF4-FFF2-40B4-BE49-F238E27FC236}">
                  <a16:creationId xmlns:a16="http://schemas.microsoft.com/office/drawing/2014/main" id="{AF02FA31-4F03-12BC-8F91-5B7D509B711D}"/>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DE8FE373-6D1F-2C4F-3160-AE13BB215BC5}"/>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9">
              <a:extLst>
                <a:ext uri="{FF2B5EF4-FFF2-40B4-BE49-F238E27FC236}">
                  <a16:creationId xmlns:a16="http://schemas.microsoft.com/office/drawing/2014/main" id="{71E6FF6C-256D-714B-7ABD-3F0ED9336847}"/>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03BEB2-8787-6391-5E4B-1637F7F61716}"/>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E217DD03-DCF1-CE3E-BD52-E4E02C623F67}"/>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9D449AD-9560-CFBB-1F45-4651B9AECC10}"/>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70602D-0F25-4C5D-848B-78CE1856DB9D}"/>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CCC6576-D638-A121-BE30-BD6D7A4B5B75}"/>
              </a:ext>
            </a:extLst>
          </p:cNvPr>
          <p:cNvSpPr/>
          <p:nvPr userDrawn="1"/>
        </p:nvSpPr>
        <p:spPr>
          <a:xfrm>
            <a:off x="12191999" y="0"/>
            <a:ext cx="145913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349E77C-9432-8697-BF32-ACD9CE5BC704}"/>
              </a:ext>
            </a:extLst>
          </p:cNvPr>
          <p:cNvSpPr/>
          <p:nvPr userDrawn="1"/>
        </p:nvSpPr>
        <p:spPr>
          <a:xfrm>
            <a:off x="-1160223" y="0"/>
            <a:ext cx="1151208"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F7972EA9-288C-3478-5A2E-5590F156B5F2}"/>
              </a:ext>
            </a:extLst>
          </p:cNvPr>
          <p:cNvGrpSpPr/>
          <p:nvPr userDrawn="1"/>
        </p:nvGrpSpPr>
        <p:grpSpPr>
          <a:xfrm>
            <a:off x="10542215" y="6373546"/>
            <a:ext cx="806169" cy="156064"/>
            <a:chOff x="10436933" y="1424045"/>
            <a:chExt cx="3986384" cy="771716"/>
          </a:xfrm>
          <a:solidFill>
            <a:schemeClr val="accent1"/>
          </a:solidFill>
        </p:grpSpPr>
        <p:grpSp>
          <p:nvGrpSpPr>
            <p:cNvPr id="26" name="Group 2">
              <a:extLst>
                <a:ext uri="{FF2B5EF4-FFF2-40B4-BE49-F238E27FC236}">
                  <a16:creationId xmlns:a16="http://schemas.microsoft.com/office/drawing/2014/main" id="{96818CBA-D549-D318-9901-B6FFCED2CBA8}"/>
                </a:ext>
              </a:extLst>
            </p:cNvPr>
            <p:cNvGrpSpPr>
              <a:grpSpLocks noChangeAspect="1"/>
            </p:cNvGrpSpPr>
            <p:nvPr userDrawn="1"/>
          </p:nvGrpSpPr>
          <p:grpSpPr>
            <a:xfrm>
              <a:off x="10436933" y="1424045"/>
              <a:ext cx="852335" cy="771525"/>
              <a:chOff x="0" y="0"/>
              <a:chExt cx="1136447" cy="1028700"/>
            </a:xfrm>
            <a:grpFill/>
          </p:grpSpPr>
          <p:sp>
            <p:nvSpPr>
              <p:cNvPr id="87" name="Freeform 3">
                <a:extLst>
                  <a:ext uri="{FF2B5EF4-FFF2-40B4-BE49-F238E27FC236}">
                    <a16:creationId xmlns:a16="http://schemas.microsoft.com/office/drawing/2014/main" id="{88A952FB-EAA4-716A-207D-6D7FEC3B013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88" name="Freeform 4">
                <a:extLst>
                  <a:ext uri="{FF2B5EF4-FFF2-40B4-BE49-F238E27FC236}">
                    <a16:creationId xmlns:a16="http://schemas.microsoft.com/office/drawing/2014/main" id="{06D535E6-AD02-C752-9351-FAD6D6C786FE}"/>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89" name="Freeform 5">
                <a:extLst>
                  <a:ext uri="{FF2B5EF4-FFF2-40B4-BE49-F238E27FC236}">
                    <a16:creationId xmlns:a16="http://schemas.microsoft.com/office/drawing/2014/main" id="{F7062418-6AAC-CB98-550E-2B0644AA8A6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90" name="Freeform 6">
                <a:extLst>
                  <a:ext uri="{FF2B5EF4-FFF2-40B4-BE49-F238E27FC236}">
                    <a16:creationId xmlns:a16="http://schemas.microsoft.com/office/drawing/2014/main" id="{3B679057-29FA-58FB-E075-36D88D7D9031}"/>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91" name="Freeform 7">
                <a:extLst>
                  <a:ext uri="{FF2B5EF4-FFF2-40B4-BE49-F238E27FC236}">
                    <a16:creationId xmlns:a16="http://schemas.microsoft.com/office/drawing/2014/main" id="{5C8D364B-0201-8788-AC29-F30169196D9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92" name="Freeform 8">
                <a:extLst>
                  <a:ext uri="{FF2B5EF4-FFF2-40B4-BE49-F238E27FC236}">
                    <a16:creationId xmlns:a16="http://schemas.microsoft.com/office/drawing/2014/main" id="{1F5E96D8-917C-6BB6-A342-60CF4F4F2EB7}"/>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93" name="Freeform 9">
                <a:extLst>
                  <a:ext uri="{FF2B5EF4-FFF2-40B4-BE49-F238E27FC236}">
                    <a16:creationId xmlns:a16="http://schemas.microsoft.com/office/drawing/2014/main" id="{04863064-21DA-3A0D-68E6-AD50EC26955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94" name="Freeform 10">
                <a:extLst>
                  <a:ext uri="{FF2B5EF4-FFF2-40B4-BE49-F238E27FC236}">
                    <a16:creationId xmlns:a16="http://schemas.microsoft.com/office/drawing/2014/main" id="{1E06A564-6217-EDA9-F137-1B84A7DA5738}"/>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7" name="Group 11">
              <a:extLst>
                <a:ext uri="{FF2B5EF4-FFF2-40B4-BE49-F238E27FC236}">
                  <a16:creationId xmlns:a16="http://schemas.microsoft.com/office/drawing/2014/main" id="{0E4DB308-11A4-9BB8-6155-21764652FD31}"/>
                </a:ext>
              </a:extLst>
            </p:cNvPr>
            <p:cNvGrpSpPr>
              <a:grpSpLocks noChangeAspect="1"/>
            </p:cNvGrpSpPr>
            <p:nvPr userDrawn="1"/>
          </p:nvGrpSpPr>
          <p:grpSpPr>
            <a:xfrm>
              <a:off x="11319520" y="1424226"/>
              <a:ext cx="3103797" cy="771535"/>
              <a:chOff x="0" y="0"/>
              <a:chExt cx="4138397" cy="1028713"/>
            </a:xfrm>
            <a:grpFill/>
          </p:grpSpPr>
          <p:sp>
            <p:nvSpPr>
              <p:cNvPr id="28" name="Freeform 12">
                <a:extLst>
                  <a:ext uri="{FF2B5EF4-FFF2-40B4-BE49-F238E27FC236}">
                    <a16:creationId xmlns:a16="http://schemas.microsoft.com/office/drawing/2014/main" id="{9D1C7D77-8576-4D5A-ADAF-B713548C59AD}"/>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61" name="Freeform 13">
                <a:extLst>
                  <a:ext uri="{FF2B5EF4-FFF2-40B4-BE49-F238E27FC236}">
                    <a16:creationId xmlns:a16="http://schemas.microsoft.com/office/drawing/2014/main" id="{E25336A6-BE6C-0E6B-A306-8BB7F6DD43B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83" name="Freeform 14">
                <a:extLst>
                  <a:ext uri="{FF2B5EF4-FFF2-40B4-BE49-F238E27FC236}">
                    <a16:creationId xmlns:a16="http://schemas.microsoft.com/office/drawing/2014/main" id="{2EBC87B6-94D2-C760-8108-466E7C80382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84" name="Freeform 15">
                <a:extLst>
                  <a:ext uri="{FF2B5EF4-FFF2-40B4-BE49-F238E27FC236}">
                    <a16:creationId xmlns:a16="http://schemas.microsoft.com/office/drawing/2014/main" id="{D57C1899-3E75-8F5D-4F5C-030E874575AA}"/>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85" name="Freeform 16">
                <a:extLst>
                  <a:ext uri="{FF2B5EF4-FFF2-40B4-BE49-F238E27FC236}">
                    <a16:creationId xmlns:a16="http://schemas.microsoft.com/office/drawing/2014/main" id="{F8154FE3-60DD-911E-7916-F479E1C0A2E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86" name="Freeform 17">
                <a:extLst>
                  <a:ext uri="{FF2B5EF4-FFF2-40B4-BE49-F238E27FC236}">
                    <a16:creationId xmlns:a16="http://schemas.microsoft.com/office/drawing/2014/main" id="{485AE13C-08B4-B093-40B8-14074E76D839}"/>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95" name="Google Shape;130;p55">
            <a:extLst>
              <a:ext uri="{FF2B5EF4-FFF2-40B4-BE49-F238E27FC236}">
                <a16:creationId xmlns:a16="http://schemas.microsoft.com/office/drawing/2014/main" id="{3F46665A-47DA-3DDD-E257-5AD15222D001}"/>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96" name="Straight Connector 95">
            <a:extLst>
              <a:ext uri="{FF2B5EF4-FFF2-40B4-BE49-F238E27FC236}">
                <a16:creationId xmlns:a16="http://schemas.microsoft.com/office/drawing/2014/main" id="{3903A305-E1AE-C47E-A51D-12DB76C71167}"/>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693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lide_Green">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F89C6B-D9E1-822E-C307-B28A83311B4F}"/>
              </a:ext>
            </a:extLst>
          </p:cNvPr>
          <p:cNvSpPr/>
          <p:nvPr userDrawn="1"/>
        </p:nvSpPr>
        <p:spPr>
          <a:xfrm>
            <a:off x="0" y="6082213"/>
            <a:ext cx="12192000" cy="7747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40">
            <a:extLst>
              <a:ext uri="{FF2B5EF4-FFF2-40B4-BE49-F238E27FC236}">
                <a16:creationId xmlns:a16="http://schemas.microsoft.com/office/drawing/2014/main" id="{88EF770A-B725-63CC-B808-FE5FBD1DF578}"/>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sp>
        <p:nvSpPr>
          <p:cNvPr id="2" name="Title 55">
            <a:extLst>
              <a:ext uri="{FF2B5EF4-FFF2-40B4-BE49-F238E27FC236}">
                <a16:creationId xmlns:a16="http://schemas.microsoft.com/office/drawing/2014/main" id="{EF5363C5-6F8B-F477-D14E-239CF7071038}"/>
              </a:ext>
            </a:extLst>
          </p:cNvPr>
          <p:cNvSpPr>
            <a:spLocks noGrp="1"/>
          </p:cNvSpPr>
          <p:nvPr>
            <p:ph type="title" hasCustomPrompt="1"/>
          </p:nvPr>
        </p:nvSpPr>
        <p:spPr>
          <a:xfrm>
            <a:off x="448129" y="502302"/>
            <a:ext cx="11295742" cy="424732"/>
          </a:xfrm>
        </p:spPr>
        <p:txBody>
          <a:bodyPr wrap="square">
            <a:spAutoFit/>
          </a:bodyPr>
          <a:lstStyle>
            <a:lvl1pPr algn="ctr">
              <a:defRPr sz="2400">
                <a:solidFill>
                  <a:schemeClr val="accent1"/>
                </a:solidFill>
              </a:defRPr>
            </a:lvl1pPr>
          </a:lstStyle>
          <a:p>
            <a:r>
              <a:rPr lang="en-US"/>
              <a:t>Slide Title Goes Here</a:t>
            </a:r>
          </a:p>
        </p:txBody>
      </p:sp>
      <p:sp>
        <p:nvSpPr>
          <p:cNvPr id="4" name="Text Placeholder 92">
            <a:extLst>
              <a:ext uri="{FF2B5EF4-FFF2-40B4-BE49-F238E27FC236}">
                <a16:creationId xmlns:a16="http://schemas.microsoft.com/office/drawing/2014/main" id="{67C5B8D7-6633-C09E-5CCB-215A10C10C19}"/>
              </a:ext>
            </a:extLst>
          </p:cNvPr>
          <p:cNvSpPr>
            <a:spLocks noGrp="1"/>
          </p:cNvSpPr>
          <p:nvPr>
            <p:ph type="body" sz="quarter" idx="14" hasCustomPrompt="1"/>
          </p:nvPr>
        </p:nvSpPr>
        <p:spPr>
          <a:xfrm>
            <a:off x="448656" y="1570230"/>
            <a:ext cx="11295744" cy="313932"/>
          </a:xfrm>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grpSp>
        <p:nvGrpSpPr>
          <p:cNvPr id="21" name="Group 20">
            <a:extLst>
              <a:ext uri="{FF2B5EF4-FFF2-40B4-BE49-F238E27FC236}">
                <a16:creationId xmlns:a16="http://schemas.microsoft.com/office/drawing/2014/main" id="{4CB34F3A-A154-C5A0-D94A-9EAF4FED0019}"/>
              </a:ext>
            </a:extLst>
          </p:cNvPr>
          <p:cNvGrpSpPr/>
          <p:nvPr userDrawn="1"/>
        </p:nvGrpSpPr>
        <p:grpSpPr>
          <a:xfrm>
            <a:off x="-732462" y="6209356"/>
            <a:ext cx="3094963" cy="549631"/>
            <a:chOff x="-732462" y="6209356"/>
            <a:chExt cx="3094963" cy="549631"/>
          </a:xfrm>
          <a:solidFill>
            <a:srgbClr val="C4E099"/>
          </a:solidFill>
        </p:grpSpPr>
        <p:sp>
          <p:nvSpPr>
            <p:cNvPr id="14" name="Oval 13">
              <a:extLst>
                <a:ext uri="{FF2B5EF4-FFF2-40B4-BE49-F238E27FC236}">
                  <a16:creationId xmlns:a16="http://schemas.microsoft.com/office/drawing/2014/main" id="{EAEB14DE-E0F6-21AE-4759-771C86FB1DCA}"/>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EEDE523D-D520-1190-D1E9-2375242383E7}"/>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30DD1B77-CBB7-DA57-FEDB-B2A4A18577E5}"/>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C45F9F-B267-5D9C-EE08-0A810B5E5A4F}"/>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9">
              <a:extLst>
                <a:ext uri="{FF2B5EF4-FFF2-40B4-BE49-F238E27FC236}">
                  <a16:creationId xmlns:a16="http://schemas.microsoft.com/office/drawing/2014/main" id="{31450347-A76A-03CF-5127-6BFA48BF62FC}"/>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9">
              <a:extLst>
                <a:ext uri="{FF2B5EF4-FFF2-40B4-BE49-F238E27FC236}">
                  <a16:creationId xmlns:a16="http://schemas.microsoft.com/office/drawing/2014/main" id="{BF12A19A-6032-1904-BDC0-E16531F3FE87}"/>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096A3F1-4B35-4D98-E343-EED11406811A}"/>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184FE0F-8776-BB46-4866-A5BCB0BAD1D1}"/>
              </a:ext>
            </a:extLst>
          </p:cNvPr>
          <p:cNvGrpSpPr/>
          <p:nvPr userDrawn="1"/>
        </p:nvGrpSpPr>
        <p:grpSpPr>
          <a:xfrm>
            <a:off x="10542215" y="6373546"/>
            <a:ext cx="806169" cy="156064"/>
            <a:chOff x="10436933" y="1424045"/>
            <a:chExt cx="3986384" cy="771716"/>
          </a:xfrm>
          <a:solidFill>
            <a:schemeClr val="accent1"/>
          </a:solidFill>
        </p:grpSpPr>
        <p:grpSp>
          <p:nvGrpSpPr>
            <p:cNvPr id="23" name="Group 2">
              <a:extLst>
                <a:ext uri="{FF2B5EF4-FFF2-40B4-BE49-F238E27FC236}">
                  <a16:creationId xmlns:a16="http://schemas.microsoft.com/office/drawing/2014/main" id="{116B35BA-D18A-6EF5-BFCE-325A6CCBDF7E}"/>
                </a:ext>
              </a:extLst>
            </p:cNvPr>
            <p:cNvGrpSpPr>
              <a:grpSpLocks noChangeAspect="1"/>
            </p:cNvGrpSpPr>
            <p:nvPr userDrawn="1"/>
          </p:nvGrpSpPr>
          <p:grpSpPr>
            <a:xfrm>
              <a:off x="10436933" y="1424045"/>
              <a:ext cx="852335" cy="771525"/>
              <a:chOff x="0" y="0"/>
              <a:chExt cx="1136447" cy="1028700"/>
            </a:xfrm>
            <a:grpFill/>
          </p:grpSpPr>
          <p:sp>
            <p:nvSpPr>
              <p:cNvPr id="32" name="Freeform 3">
                <a:extLst>
                  <a:ext uri="{FF2B5EF4-FFF2-40B4-BE49-F238E27FC236}">
                    <a16:creationId xmlns:a16="http://schemas.microsoft.com/office/drawing/2014/main" id="{49468092-0689-77A2-958A-481ABD51BE0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33" name="Freeform 4">
                <a:extLst>
                  <a:ext uri="{FF2B5EF4-FFF2-40B4-BE49-F238E27FC236}">
                    <a16:creationId xmlns:a16="http://schemas.microsoft.com/office/drawing/2014/main" id="{4AF076D9-1FA5-93CF-57CE-5AE704C9315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34" name="Freeform 5">
                <a:extLst>
                  <a:ext uri="{FF2B5EF4-FFF2-40B4-BE49-F238E27FC236}">
                    <a16:creationId xmlns:a16="http://schemas.microsoft.com/office/drawing/2014/main" id="{308FD89C-88DE-0896-1296-626BB9F721E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1" name="Freeform 6">
                <a:extLst>
                  <a:ext uri="{FF2B5EF4-FFF2-40B4-BE49-F238E27FC236}">
                    <a16:creationId xmlns:a16="http://schemas.microsoft.com/office/drawing/2014/main" id="{2F207251-C4C0-F21C-5AA5-871BF92168B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3" name="Freeform 7">
                <a:extLst>
                  <a:ext uri="{FF2B5EF4-FFF2-40B4-BE49-F238E27FC236}">
                    <a16:creationId xmlns:a16="http://schemas.microsoft.com/office/drawing/2014/main" id="{835536D8-0110-AC2A-A44D-F076290FFC79}"/>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6" name="Freeform 8">
                <a:extLst>
                  <a:ext uri="{FF2B5EF4-FFF2-40B4-BE49-F238E27FC236}">
                    <a16:creationId xmlns:a16="http://schemas.microsoft.com/office/drawing/2014/main" id="{C22E3854-23D8-ED81-56F7-06B1931822B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AD41A068-1BA2-62CB-1A92-0F254DC2FFB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04546110-1CCD-608A-70C5-9C8F7A961ED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24" name="Group 11">
              <a:extLst>
                <a:ext uri="{FF2B5EF4-FFF2-40B4-BE49-F238E27FC236}">
                  <a16:creationId xmlns:a16="http://schemas.microsoft.com/office/drawing/2014/main" id="{0C700E4F-E040-51BF-6CC8-0D635F262A32}"/>
                </a:ext>
              </a:extLst>
            </p:cNvPr>
            <p:cNvGrpSpPr>
              <a:grpSpLocks noChangeAspect="1"/>
            </p:cNvGrpSpPr>
            <p:nvPr userDrawn="1"/>
          </p:nvGrpSpPr>
          <p:grpSpPr>
            <a:xfrm>
              <a:off x="11319520" y="1424226"/>
              <a:ext cx="3103797" cy="771535"/>
              <a:chOff x="0" y="0"/>
              <a:chExt cx="4138397" cy="1028713"/>
            </a:xfrm>
            <a:grpFill/>
          </p:grpSpPr>
          <p:sp>
            <p:nvSpPr>
              <p:cNvPr id="25" name="Freeform 12">
                <a:extLst>
                  <a:ext uri="{FF2B5EF4-FFF2-40B4-BE49-F238E27FC236}">
                    <a16:creationId xmlns:a16="http://schemas.microsoft.com/office/drawing/2014/main" id="{96A4194C-6FEA-C768-A8DD-13AA42E3330D}"/>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26" name="Freeform 13">
                <a:extLst>
                  <a:ext uri="{FF2B5EF4-FFF2-40B4-BE49-F238E27FC236}">
                    <a16:creationId xmlns:a16="http://schemas.microsoft.com/office/drawing/2014/main" id="{CB544FFF-0131-7763-50C5-5644B776CDC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27" name="Freeform 14">
                <a:extLst>
                  <a:ext uri="{FF2B5EF4-FFF2-40B4-BE49-F238E27FC236}">
                    <a16:creationId xmlns:a16="http://schemas.microsoft.com/office/drawing/2014/main" id="{BA9CF92C-BF22-7685-C467-C8F100F1C3D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8" name="Freeform 15">
                <a:extLst>
                  <a:ext uri="{FF2B5EF4-FFF2-40B4-BE49-F238E27FC236}">
                    <a16:creationId xmlns:a16="http://schemas.microsoft.com/office/drawing/2014/main" id="{9F82AB7B-4AB6-6585-7D79-B28EEA35FAB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29" name="Freeform 16">
                <a:extLst>
                  <a:ext uri="{FF2B5EF4-FFF2-40B4-BE49-F238E27FC236}">
                    <a16:creationId xmlns:a16="http://schemas.microsoft.com/office/drawing/2014/main" id="{A5643EE5-778E-C44C-FFFE-C0EB259ECEA6}"/>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31" name="Freeform 17">
                <a:extLst>
                  <a:ext uri="{FF2B5EF4-FFF2-40B4-BE49-F238E27FC236}">
                    <a16:creationId xmlns:a16="http://schemas.microsoft.com/office/drawing/2014/main" id="{79487C00-8EFB-3089-B828-7524245B2C1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2B9AB052-34D4-5E52-2006-18579592776C}"/>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AC5CD3C2-E1F5-3286-ADE1-90A0BA7CA27A}"/>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EA911308-BED1-59D2-9836-A9A864EA0616}"/>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2D605134-6C96-E153-453C-D7C99BB3DD65}"/>
              </a:ext>
            </a:extLst>
          </p:cNvPr>
          <p:cNvSpPr>
            <a:spLocks noGrp="1"/>
          </p:cNvSpPr>
          <p:nvPr>
            <p:ph type="body" sz="quarter" idx="17"/>
          </p:nvPr>
        </p:nvSpPr>
        <p:spPr>
          <a:xfrm>
            <a:off x="448128" y="2057400"/>
            <a:ext cx="11295743" cy="381522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834506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Slide w/Green 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55">
            <a:extLst>
              <a:ext uri="{FF2B5EF4-FFF2-40B4-BE49-F238E27FC236}">
                <a16:creationId xmlns:a16="http://schemas.microsoft.com/office/drawing/2014/main" id="{2DBA3513-4A4F-D9D3-B2B8-BC790C33668D}"/>
              </a:ext>
            </a:extLst>
          </p:cNvPr>
          <p:cNvSpPr>
            <a:spLocks noGrp="1"/>
          </p:cNvSpPr>
          <p:nvPr>
            <p:ph type="title" hasCustomPrompt="1"/>
          </p:nvPr>
        </p:nvSpPr>
        <p:spPr>
          <a:xfrm>
            <a:off x="576790" y="993320"/>
            <a:ext cx="4996696" cy="4529980"/>
          </a:xfrm>
        </p:spPr>
        <p:txBody>
          <a:bodyPr wrap="square">
            <a:noAutofit/>
          </a:bodyPr>
          <a:lstStyle>
            <a:lvl1pPr algn="l">
              <a:defRPr sz="3000">
                <a:solidFill>
                  <a:schemeClr val="accent1"/>
                </a:solidFill>
              </a:defRPr>
            </a:lvl1pPr>
          </a:lstStyle>
          <a:p>
            <a:r>
              <a:rPr lang="es-ES" err="1"/>
              <a:t>Slide</a:t>
            </a:r>
            <a:r>
              <a:rPr lang="es-ES"/>
              <a:t> </a:t>
            </a:r>
            <a:r>
              <a:rPr lang="es-ES" err="1"/>
              <a:t>Title</a:t>
            </a:r>
            <a:r>
              <a:rPr lang="es-ES"/>
              <a:t> </a:t>
            </a:r>
            <a:r>
              <a:rPr lang="es-ES" err="1"/>
              <a:t>Goes</a:t>
            </a:r>
            <a:r>
              <a:rPr lang="es-ES"/>
              <a:t> Here</a:t>
            </a:r>
            <a:endParaRPr lang="en-US"/>
          </a:p>
        </p:txBody>
      </p:sp>
      <p:sp>
        <p:nvSpPr>
          <p:cNvPr id="27" name="Text Placeholder 40">
            <a:extLst>
              <a:ext uri="{FF2B5EF4-FFF2-40B4-BE49-F238E27FC236}">
                <a16:creationId xmlns:a16="http://schemas.microsoft.com/office/drawing/2014/main" id="{8AA4A3F7-2D87-BC12-F3A7-860962993AB0}"/>
              </a:ext>
            </a:extLst>
          </p:cNvPr>
          <p:cNvSpPr>
            <a:spLocks noGrp="1"/>
          </p:cNvSpPr>
          <p:nvPr>
            <p:ph type="body" sz="quarter" idx="16" hasCustomPrompt="1"/>
          </p:nvPr>
        </p:nvSpPr>
        <p:spPr>
          <a:xfrm>
            <a:off x="576264" y="5740218"/>
            <a:ext cx="4996696"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60" name="Group 59">
            <a:extLst>
              <a:ext uri="{FF2B5EF4-FFF2-40B4-BE49-F238E27FC236}">
                <a16:creationId xmlns:a16="http://schemas.microsoft.com/office/drawing/2014/main" id="{2669F6F1-F1EB-2EB7-E1B0-986AFBD62C0C}"/>
              </a:ext>
            </a:extLst>
          </p:cNvPr>
          <p:cNvGrpSpPr/>
          <p:nvPr userDrawn="1"/>
        </p:nvGrpSpPr>
        <p:grpSpPr>
          <a:xfrm>
            <a:off x="10542215" y="6542928"/>
            <a:ext cx="806169" cy="156064"/>
            <a:chOff x="10436933" y="1424045"/>
            <a:chExt cx="3986384" cy="771716"/>
          </a:xfrm>
        </p:grpSpPr>
        <p:grpSp>
          <p:nvGrpSpPr>
            <p:cNvPr id="62" name="Group 61">
              <a:extLst>
                <a:ext uri="{FF2B5EF4-FFF2-40B4-BE49-F238E27FC236}">
                  <a16:creationId xmlns:a16="http://schemas.microsoft.com/office/drawing/2014/main" id="{6EF9549B-7742-FF3D-AEEE-F66F6A4884F1}"/>
                </a:ext>
              </a:extLst>
            </p:cNvPr>
            <p:cNvGrpSpPr>
              <a:grpSpLocks noChangeAspect="1"/>
            </p:cNvGrpSpPr>
            <p:nvPr userDrawn="1"/>
          </p:nvGrpSpPr>
          <p:grpSpPr>
            <a:xfrm>
              <a:off x="10436933" y="1424045"/>
              <a:ext cx="852335" cy="771525"/>
              <a:chOff x="0" y="0"/>
              <a:chExt cx="1136447" cy="1028700"/>
            </a:xfrm>
          </p:grpSpPr>
          <p:sp>
            <p:nvSpPr>
              <p:cNvPr id="70" name="Freeform 3">
                <a:extLst>
                  <a:ext uri="{FF2B5EF4-FFF2-40B4-BE49-F238E27FC236}">
                    <a16:creationId xmlns:a16="http://schemas.microsoft.com/office/drawing/2014/main" id="{A35F4C92-64EB-E020-896A-987C4582185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71" name="Freeform 4">
                <a:extLst>
                  <a:ext uri="{FF2B5EF4-FFF2-40B4-BE49-F238E27FC236}">
                    <a16:creationId xmlns:a16="http://schemas.microsoft.com/office/drawing/2014/main" id="{9ECF0BA0-D6A9-E08D-4251-0ADDA5A702D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72" name="Freeform 5">
                <a:extLst>
                  <a:ext uri="{FF2B5EF4-FFF2-40B4-BE49-F238E27FC236}">
                    <a16:creationId xmlns:a16="http://schemas.microsoft.com/office/drawing/2014/main" id="{6B027ACF-7C0F-364B-BAB0-36DC73A30D30}"/>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73" name="Freeform 6">
                <a:extLst>
                  <a:ext uri="{FF2B5EF4-FFF2-40B4-BE49-F238E27FC236}">
                    <a16:creationId xmlns:a16="http://schemas.microsoft.com/office/drawing/2014/main" id="{F1990F3A-5573-0335-14F4-2D24405B6FF7}"/>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74" name="Freeform 7">
                <a:extLst>
                  <a:ext uri="{FF2B5EF4-FFF2-40B4-BE49-F238E27FC236}">
                    <a16:creationId xmlns:a16="http://schemas.microsoft.com/office/drawing/2014/main" id="{74C420E3-3BE5-8F91-F611-80D27815F54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75" name="Freeform 8">
                <a:extLst>
                  <a:ext uri="{FF2B5EF4-FFF2-40B4-BE49-F238E27FC236}">
                    <a16:creationId xmlns:a16="http://schemas.microsoft.com/office/drawing/2014/main" id="{6FF1E6F2-EA2F-E9DD-788A-4C8EE5BF47E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6" name="Freeform 9">
                <a:extLst>
                  <a:ext uri="{FF2B5EF4-FFF2-40B4-BE49-F238E27FC236}">
                    <a16:creationId xmlns:a16="http://schemas.microsoft.com/office/drawing/2014/main" id="{58000F3A-099C-192A-B5A9-5D3812EC66B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7" name="Freeform 10">
                <a:extLst>
                  <a:ext uri="{FF2B5EF4-FFF2-40B4-BE49-F238E27FC236}">
                    <a16:creationId xmlns:a16="http://schemas.microsoft.com/office/drawing/2014/main" id="{C7257A3B-ED71-F94E-06D6-F2E799A8FE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3" name="Group 11">
              <a:extLst>
                <a:ext uri="{FF2B5EF4-FFF2-40B4-BE49-F238E27FC236}">
                  <a16:creationId xmlns:a16="http://schemas.microsoft.com/office/drawing/2014/main" id="{7712A71C-7C54-2AA5-C9DD-7C689B250E56}"/>
                </a:ext>
              </a:extLst>
            </p:cNvPr>
            <p:cNvGrpSpPr>
              <a:grpSpLocks noChangeAspect="1"/>
            </p:cNvGrpSpPr>
            <p:nvPr userDrawn="1"/>
          </p:nvGrpSpPr>
          <p:grpSpPr>
            <a:xfrm>
              <a:off x="11319520" y="1424226"/>
              <a:ext cx="3103797" cy="771535"/>
              <a:chOff x="0" y="0"/>
              <a:chExt cx="4138397" cy="1028713"/>
            </a:xfrm>
          </p:grpSpPr>
          <p:sp>
            <p:nvSpPr>
              <p:cNvPr id="64" name="Freeform 12">
                <a:extLst>
                  <a:ext uri="{FF2B5EF4-FFF2-40B4-BE49-F238E27FC236}">
                    <a16:creationId xmlns:a16="http://schemas.microsoft.com/office/drawing/2014/main" id="{4EA88E85-EA50-A8AF-6557-53B5F75E24F2}"/>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5" name="Freeform 13">
                <a:extLst>
                  <a:ext uri="{FF2B5EF4-FFF2-40B4-BE49-F238E27FC236}">
                    <a16:creationId xmlns:a16="http://schemas.microsoft.com/office/drawing/2014/main" id="{AEF9E29A-8CB8-1F75-0CD1-DCD4C94BE3A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66" name="Freeform 14">
                <a:extLst>
                  <a:ext uri="{FF2B5EF4-FFF2-40B4-BE49-F238E27FC236}">
                    <a16:creationId xmlns:a16="http://schemas.microsoft.com/office/drawing/2014/main" id="{CE9C4606-2053-A969-9229-5EEC00342D3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7" name="Freeform 15">
                <a:extLst>
                  <a:ext uri="{FF2B5EF4-FFF2-40B4-BE49-F238E27FC236}">
                    <a16:creationId xmlns:a16="http://schemas.microsoft.com/office/drawing/2014/main" id="{427BC32F-0BF9-DBDC-5F4F-5A8D2AA238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8" name="Freeform 16">
                <a:extLst>
                  <a:ext uri="{FF2B5EF4-FFF2-40B4-BE49-F238E27FC236}">
                    <a16:creationId xmlns:a16="http://schemas.microsoft.com/office/drawing/2014/main" id="{C95318CB-8EB5-32A0-405D-B084012A92D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9" name="Freeform 17">
                <a:extLst>
                  <a:ext uri="{FF2B5EF4-FFF2-40B4-BE49-F238E27FC236}">
                    <a16:creationId xmlns:a16="http://schemas.microsoft.com/office/drawing/2014/main" id="{C4AE6983-64BD-CD3A-1EB3-12E39998682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8" name="Google Shape;130;p55">
            <a:extLst>
              <a:ext uri="{FF2B5EF4-FFF2-40B4-BE49-F238E27FC236}">
                <a16:creationId xmlns:a16="http://schemas.microsoft.com/office/drawing/2014/main" id="{65D226B8-0D80-DB58-9F29-0B17F20B84DA}"/>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9" name="Straight Connector 78">
            <a:extLst>
              <a:ext uri="{FF2B5EF4-FFF2-40B4-BE49-F238E27FC236}">
                <a16:creationId xmlns:a16="http://schemas.microsoft.com/office/drawing/2014/main" id="{595B8B62-0765-A58C-2336-11D19355DD0B}"/>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B69AD3A1-2BE4-66F9-8630-8B040163920A}"/>
              </a:ext>
            </a:extLst>
          </p:cNvPr>
          <p:cNvGrpSpPr/>
          <p:nvPr userDrawn="1"/>
        </p:nvGrpSpPr>
        <p:grpSpPr>
          <a:xfrm>
            <a:off x="-650150" y="194747"/>
            <a:ext cx="3094963" cy="549631"/>
            <a:chOff x="-732462" y="6209356"/>
            <a:chExt cx="3094963" cy="549631"/>
          </a:xfrm>
          <a:solidFill>
            <a:srgbClr val="C4E099"/>
          </a:solidFill>
        </p:grpSpPr>
        <p:sp>
          <p:nvSpPr>
            <p:cNvPr id="90" name="Oval 89">
              <a:extLst>
                <a:ext uri="{FF2B5EF4-FFF2-40B4-BE49-F238E27FC236}">
                  <a16:creationId xmlns:a16="http://schemas.microsoft.com/office/drawing/2014/main" id="{5B2ADEFD-43AC-E9F0-0173-B85D0C54734E}"/>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19">
              <a:extLst>
                <a:ext uri="{FF2B5EF4-FFF2-40B4-BE49-F238E27FC236}">
                  <a16:creationId xmlns:a16="http://schemas.microsoft.com/office/drawing/2014/main" id="{AF09F035-312E-CF35-96BF-ED64011AD4B2}"/>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9">
              <a:extLst>
                <a:ext uri="{FF2B5EF4-FFF2-40B4-BE49-F238E27FC236}">
                  <a16:creationId xmlns:a16="http://schemas.microsoft.com/office/drawing/2014/main" id="{7EA85664-75E3-42EF-CD3A-F1516E472B36}"/>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72B92A8-5907-5181-0C0F-3A5A56D4F0D8}"/>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9">
              <a:extLst>
                <a:ext uri="{FF2B5EF4-FFF2-40B4-BE49-F238E27FC236}">
                  <a16:creationId xmlns:a16="http://schemas.microsoft.com/office/drawing/2014/main" id="{FA941480-D255-CB95-FD3C-2E75950DA151}"/>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9">
              <a:extLst>
                <a:ext uri="{FF2B5EF4-FFF2-40B4-BE49-F238E27FC236}">
                  <a16:creationId xmlns:a16="http://schemas.microsoft.com/office/drawing/2014/main" id="{126A9624-6797-10FF-44DD-A3DA41B62782}"/>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120E48E-FFB1-F5BA-F30E-72D89D6A0185}"/>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3F608825-097A-2449-9B92-383ADC52C19C}"/>
              </a:ext>
            </a:extLst>
          </p:cNvPr>
          <p:cNvSpPr/>
          <p:nvPr userDrawn="1"/>
        </p:nvSpPr>
        <p:spPr>
          <a:xfrm>
            <a:off x="-927279"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5">
            <a:extLst>
              <a:ext uri="{FF2B5EF4-FFF2-40B4-BE49-F238E27FC236}">
                <a16:creationId xmlns:a16="http://schemas.microsoft.com/office/drawing/2014/main" id="{028706B5-D106-AC85-4396-ADA81F23C84A}"/>
              </a:ext>
            </a:extLst>
          </p:cNvPr>
          <p:cNvSpPr>
            <a:spLocks noGrp="1"/>
          </p:cNvSpPr>
          <p:nvPr>
            <p:ph type="body" sz="quarter" idx="17"/>
          </p:nvPr>
        </p:nvSpPr>
        <p:spPr>
          <a:xfrm>
            <a:off x="6438975" y="993320"/>
            <a:ext cx="5171114" cy="483876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438943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w/Title_Green">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hart Placeholder 38">
            <a:extLst>
              <a:ext uri="{FF2B5EF4-FFF2-40B4-BE49-F238E27FC236}">
                <a16:creationId xmlns:a16="http://schemas.microsoft.com/office/drawing/2014/main" id="{84D0611A-9761-9986-78D9-FFB93DFC0D78}"/>
              </a:ext>
            </a:extLst>
          </p:cNvPr>
          <p:cNvSpPr>
            <a:spLocks noGrp="1"/>
          </p:cNvSpPr>
          <p:nvPr>
            <p:ph type="chart" sz="quarter" idx="15"/>
          </p:nvPr>
        </p:nvSpPr>
        <p:spPr>
          <a:xfrm>
            <a:off x="6294838" y="426129"/>
            <a:ext cx="5432704" cy="5012418"/>
          </a:xfrm>
        </p:spPr>
        <p:txBody>
          <a:bodyPr>
            <a:normAutofit/>
          </a:bodyPr>
          <a:lstStyle>
            <a:lvl1pPr marL="0" indent="0">
              <a:buNone/>
              <a:defRPr sz="1400">
                <a:solidFill>
                  <a:schemeClr val="accent1"/>
                </a:solidFill>
              </a:defRPr>
            </a:lvl1pPr>
          </a:lstStyle>
          <a:p>
            <a:endParaRPr lang="en-US"/>
          </a:p>
        </p:txBody>
      </p:sp>
      <p:sp>
        <p:nvSpPr>
          <p:cNvPr id="25" name="Text Placeholder 40">
            <a:extLst>
              <a:ext uri="{FF2B5EF4-FFF2-40B4-BE49-F238E27FC236}">
                <a16:creationId xmlns:a16="http://schemas.microsoft.com/office/drawing/2014/main" id="{339888CF-1BE9-5661-7175-1674E77636C8}"/>
              </a:ext>
            </a:extLst>
          </p:cNvPr>
          <p:cNvSpPr>
            <a:spLocks noGrp="1"/>
          </p:cNvSpPr>
          <p:nvPr>
            <p:ph type="body" sz="quarter" idx="16" hasCustomPrompt="1"/>
          </p:nvPr>
        </p:nvSpPr>
        <p:spPr>
          <a:xfrm>
            <a:off x="6296553" y="5883400"/>
            <a:ext cx="5511122" cy="216982"/>
          </a:xfrm>
        </p:spPr>
        <p:txBody>
          <a:bodyPr wrap="square">
            <a:spAutoFit/>
          </a:bodyPr>
          <a:lstStyle>
            <a:lvl1pPr marL="0" indent="0">
              <a:buNone/>
              <a:defRPr sz="900">
                <a:solidFill>
                  <a:srgbClr val="002646"/>
                </a:solidFill>
              </a:defRPr>
            </a:lvl1pPr>
          </a:lstStyle>
          <a:p>
            <a:pPr lvl="0"/>
            <a:r>
              <a:rPr lang="es-ES"/>
              <a:t>Insert Source Here</a:t>
            </a:r>
            <a:endParaRPr lang="en-US"/>
          </a:p>
        </p:txBody>
      </p:sp>
      <p:sp>
        <p:nvSpPr>
          <p:cNvPr id="26" name="Title 55">
            <a:extLst>
              <a:ext uri="{FF2B5EF4-FFF2-40B4-BE49-F238E27FC236}">
                <a16:creationId xmlns:a16="http://schemas.microsoft.com/office/drawing/2014/main" id="{1183FBDF-3265-92E4-E508-1C94217BC6A5}"/>
              </a:ext>
            </a:extLst>
          </p:cNvPr>
          <p:cNvSpPr>
            <a:spLocks noGrp="1"/>
          </p:cNvSpPr>
          <p:nvPr>
            <p:ph type="title" hasCustomPrompt="1"/>
          </p:nvPr>
        </p:nvSpPr>
        <p:spPr>
          <a:xfrm>
            <a:off x="511307" y="3191958"/>
            <a:ext cx="5073385" cy="507831"/>
          </a:xfrm>
        </p:spPr>
        <p:txBody>
          <a:bodyPr wrap="square">
            <a:spAutoFit/>
          </a:bodyPr>
          <a:lstStyle>
            <a:lvl1pPr algn="l">
              <a:defRPr sz="3000">
                <a:solidFill>
                  <a:schemeClr val="accent1"/>
                </a:solidFill>
              </a:defRPr>
            </a:lvl1pPr>
          </a:lstStyle>
          <a:p>
            <a:r>
              <a:rPr lang="en-US"/>
              <a:t>Slide Title Goes Here</a:t>
            </a:r>
          </a:p>
        </p:txBody>
      </p:sp>
      <p:grpSp>
        <p:nvGrpSpPr>
          <p:cNvPr id="27" name="Group 26">
            <a:extLst>
              <a:ext uri="{FF2B5EF4-FFF2-40B4-BE49-F238E27FC236}">
                <a16:creationId xmlns:a16="http://schemas.microsoft.com/office/drawing/2014/main" id="{F6024E94-CEA6-F2A2-3CB9-FA4F7A69ED36}"/>
              </a:ext>
            </a:extLst>
          </p:cNvPr>
          <p:cNvGrpSpPr/>
          <p:nvPr userDrawn="1"/>
        </p:nvGrpSpPr>
        <p:grpSpPr>
          <a:xfrm>
            <a:off x="10542215" y="6542928"/>
            <a:ext cx="806169" cy="156064"/>
            <a:chOff x="10436933" y="1424045"/>
            <a:chExt cx="3986384" cy="771716"/>
          </a:xfrm>
        </p:grpSpPr>
        <p:grpSp>
          <p:nvGrpSpPr>
            <p:cNvPr id="28" name="Group 27">
              <a:extLst>
                <a:ext uri="{FF2B5EF4-FFF2-40B4-BE49-F238E27FC236}">
                  <a16:creationId xmlns:a16="http://schemas.microsoft.com/office/drawing/2014/main" id="{32F79362-70AD-574C-E975-89752FA319C5}"/>
                </a:ext>
              </a:extLst>
            </p:cNvPr>
            <p:cNvGrpSpPr>
              <a:grpSpLocks noChangeAspect="1"/>
            </p:cNvGrpSpPr>
            <p:nvPr userDrawn="1"/>
          </p:nvGrpSpPr>
          <p:grpSpPr>
            <a:xfrm>
              <a:off x="10436933" y="1424045"/>
              <a:ext cx="852335" cy="771525"/>
              <a:chOff x="0" y="0"/>
              <a:chExt cx="1136447" cy="1028700"/>
            </a:xfrm>
          </p:grpSpPr>
          <p:sp>
            <p:nvSpPr>
              <p:cNvPr id="37" name="Freeform 3">
                <a:extLst>
                  <a:ext uri="{FF2B5EF4-FFF2-40B4-BE49-F238E27FC236}">
                    <a16:creationId xmlns:a16="http://schemas.microsoft.com/office/drawing/2014/main" id="{204D09A2-C7AC-C72B-E810-0153330215C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8" name="Freeform 4">
                <a:extLst>
                  <a:ext uri="{FF2B5EF4-FFF2-40B4-BE49-F238E27FC236}">
                    <a16:creationId xmlns:a16="http://schemas.microsoft.com/office/drawing/2014/main" id="{2584846A-0216-A260-4482-C7BE14ED5AC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9" name="Freeform 5">
                <a:extLst>
                  <a:ext uri="{FF2B5EF4-FFF2-40B4-BE49-F238E27FC236}">
                    <a16:creationId xmlns:a16="http://schemas.microsoft.com/office/drawing/2014/main" id="{EF6ACB4B-10DF-A4B6-F9C6-B9BCDEE44F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2" name="Freeform 6">
                <a:extLst>
                  <a:ext uri="{FF2B5EF4-FFF2-40B4-BE49-F238E27FC236}">
                    <a16:creationId xmlns:a16="http://schemas.microsoft.com/office/drawing/2014/main" id="{0F84993C-36F6-55B9-0DDA-61A7C150E6CD}"/>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3" name="Freeform 7">
                <a:extLst>
                  <a:ext uri="{FF2B5EF4-FFF2-40B4-BE49-F238E27FC236}">
                    <a16:creationId xmlns:a16="http://schemas.microsoft.com/office/drawing/2014/main" id="{506F487C-A24A-C225-7D8A-11B904419C9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4" name="Freeform 8">
                <a:extLst>
                  <a:ext uri="{FF2B5EF4-FFF2-40B4-BE49-F238E27FC236}">
                    <a16:creationId xmlns:a16="http://schemas.microsoft.com/office/drawing/2014/main" id="{CADB1238-8CA1-A69B-61DC-65B25D501432}"/>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5" name="Freeform 9">
                <a:extLst>
                  <a:ext uri="{FF2B5EF4-FFF2-40B4-BE49-F238E27FC236}">
                    <a16:creationId xmlns:a16="http://schemas.microsoft.com/office/drawing/2014/main" id="{A47EDC74-33AC-7AE5-3D86-24B4B8F3629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6" name="Freeform 10">
                <a:extLst>
                  <a:ext uri="{FF2B5EF4-FFF2-40B4-BE49-F238E27FC236}">
                    <a16:creationId xmlns:a16="http://schemas.microsoft.com/office/drawing/2014/main" id="{04E72BB5-52D2-EA72-C25A-EF62C741E72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9" name="Group 11">
              <a:extLst>
                <a:ext uri="{FF2B5EF4-FFF2-40B4-BE49-F238E27FC236}">
                  <a16:creationId xmlns:a16="http://schemas.microsoft.com/office/drawing/2014/main" id="{2DD2F743-6151-D0AE-9845-54787BC9AFDB}"/>
                </a:ext>
              </a:extLst>
            </p:cNvPr>
            <p:cNvGrpSpPr>
              <a:grpSpLocks noChangeAspect="1"/>
            </p:cNvGrpSpPr>
            <p:nvPr userDrawn="1"/>
          </p:nvGrpSpPr>
          <p:grpSpPr>
            <a:xfrm>
              <a:off x="11319520" y="1424226"/>
              <a:ext cx="3103797" cy="771535"/>
              <a:chOff x="0" y="0"/>
              <a:chExt cx="4138397" cy="1028713"/>
            </a:xfrm>
          </p:grpSpPr>
          <p:sp>
            <p:nvSpPr>
              <p:cNvPr id="31" name="Freeform 12">
                <a:extLst>
                  <a:ext uri="{FF2B5EF4-FFF2-40B4-BE49-F238E27FC236}">
                    <a16:creationId xmlns:a16="http://schemas.microsoft.com/office/drawing/2014/main" id="{A604647F-08A3-CF49-3B84-451942257D4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2" name="Freeform 13">
                <a:extLst>
                  <a:ext uri="{FF2B5EF4-FFF2-40B4-BE49-F238E27FC236}">
                    <a16:creationId xmlns:a16="http://schemas.microsoft.com/office/drawing/2014/main" id="{63A4A55F-140F-214F-BDAD-E40E17EEB30C}"/>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3" name="Freeform 14">
                <a:extLst>
                  <a:ext uri="{FF2B5EF4-FFF2-40B4-BE49-F238E27FC236}">
                    <a16:creationId xmlns:a16="http://schemas.microsoft.com/office/drawing/2014/main" id="{B449DA28-6E14-95DD-1F2E-2126B50D670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5">
                <a:extLst>
                  <a:ext uri="{FF2B5EF4-FFF2-40B4-BE49-F238E27FC236}">
                    <a16:creationId xmlns:a16="http://schemas.microsoft.com/office/drawing/2014/main" id="{19F70E44-00A6-DB83-CDD5-1095070C2C1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6">
                <a:extLst>
                  <a:ext uri="{FF2B5EF4-FFF2-40B4-BE49-F238E27FC236}">
                    <a16:creationId xmlns:a16="http://schemas.microsoft.com/office/drawing/2014/main" id="{A9F1FA3C-80D1-4E41-138E-B601063EF28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6" name="Freeform 17">
                <a:extLst>
                  <a:ext uri="{FF2B5EF4-FFF2-40B4-BE49-F238E27FC236}">
                    <a16:creationId xmlns:a16="http://schemas.microsoft.com/office/drawing/2014/main" id="{979A3F4F-F0AF-8734-8120-5A9AF0103EC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7" name="Google Shape;130;p55">
            <a:extLst>
              <a:ext uri="{FF2B5EF4-FFF2-40B4-BE49-F238E27FC236}">
                <a16:creationId xmlns:a16="http://schemas.microsoft.com/office/drawing/2014/main" id="{D4D46025-681C-BDA1-FBAC-D99250718B6C}"/>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9" name="Straight Connector 58">
            <a:extLst>
              <a:ext uri="{FF2B5EF4-FFF2-40B4-BE49-F238E27FC236}">
                <a16:creationId xmlns:a16="http://schemas.microsoft.com/office/drawing/2014/main" id="{B0B6BE68-FFA0-5F44-ECDE-EAB0031BA1BC}"/>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709DA4E-83BE-F4DE-D56D-F12B21E3E924}"/>
              </a:ext>
            </a:extLst>
          </p:cNvPr>
          <p:cNvGrpSpPr/>
          <p:nvPr userDrawn="1"/>
        </p:nvGrpSpPr>
        <p:grpSpPr>
          <a:xfrm>
            <a:off x="-650150" y="194747"/>
            <a:ext cx="3094963" cy="549631"/>
            <a:chOff x="-732462" y="6209356"/>
            <a:chExt cx="3094963" cy="549631"/>
          </a:xfrm>
          <a:solidFill>
            <a:srgbClr val="C4E099"/>
          </a:solidFill>
        </p:grpSpPr>
        <p:sp>
          <p:nvSpPr>
            <p:cNvPr id="62" name="Oval 61">
              <a:extLst>
                <a:ext uri="{FF2B5EF4-FFF2-40B4-BE49-F238E27FC236}">
                  <a16:creationId xmlns:a16="http://schemas.microsoft.com/office/drawing/2014/main" id="{6D87E5A3-CCE1-F5D6-BAF5-B6B348EF1D12}"/>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19">
              <a:extLst>
                <a:ext uri="{FF2B5EF4-FFF2-40B4-BE49-F238E27FC236}">
                  <a16:creationId xmlns:a16="http://schemas.microsoft.com/office/drawing/2014/main" id="{6331D118-6393-B60B-FEB5-381EBB7C5C20}"/>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19">
              <a:extLst>
                <a:ext uri="{FF2B5EF4-FFF2-40B4-BE49-F238E27FC236}">
                  <a16:creationId xmlns:a16="http://schemas.microsoft.com/office/drawing/2014/main" id="{6F8955C0-DA90-367A-FB6B-C30280C7F408}"/>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6DBE74-237C-BB50-1D91-AC731B306407}"/>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9">
              <a:extLst>
                <a:ext uri="{FF2B5EF4-FFF2-40B4-BE49-F238E27FC236}">
                  <a16:creationId xmlns:a16="http://schemas.microsoft.com/office/drawing/2014/main" id="{6FF99649-9DC3-E169-1623-405EF6A7325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19">
              <a:extLst>
                <a:ext uri="{FF2B5EF4-FFF2-40B4-BE49-F238E27FC236}">
                  <a16:creationId xmlns:a16="http://schemas.microsoft.com/office/drawing/2014/main" id="{5D841347-ED8F-049A-2DB7-29BD3ADD275F}"/>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DC1DCE2-71EB-555C-7985-83098DC1AF8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D617DAEC-87F9-521D-B36D-4ABDC8AEF96C}"/>
              </a:ext>
            </a:extLst>
          </p:cNvPr>
          <p:cNvSpPr/>
          <p:nvPr userDrawn="1"/>
        </p:nvSpPr>
        <p:spPr>
          <a:xfrm>
            <a:off x="-992616" y="-55157"/>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870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and Chart_Green">
    <p:spTree>
      <p:nvGrpSpPr>
        <p:cNvPr id="1" name=""/>
        <p:cNvGrpSpPr/>
        <p:nvPr/>
      </p:nvGrpSpPr>
      <p:grpSpPr>
        <a:xfrm>
          <a:off x="0" y="0"/>
          <a:ext cx="0" cy="0"/>
          <a:chOff x="0" y="0"/>
          <a:chExt cx="0" cy="0"/>
        </a:xfrm>
      </p:grpSpPr>
      <p:sp>
        <p:nvSpPr>
          <p:cNvPr id="78" name="Text Placeholder 6">
            <a:extLst>
              <a:ext uri="{FF2B5EF4-FFF2-40B4-BE49-F238E27FC236}">
                <a16:creationId xmlns:a16="http://schemas.microsoft.com/office/drawing/2014/main" id="{5356E433-B992-3F9A-4B83-7B3B81E1FF21}"/>
              </a:ext>
            </a:extLst>
          </p:cNvPr>
          <p:cNvSpPr>
            <a:spLocks noGrp="1"/>
          </p:cNvSpPr>
          <p:nvPr>
            <p:ph type="body" sz="half" idx="2"/>
          </p:nvPr>
        </p:nvSpPr>
        <p:spPr>
          <a:xfrm>
            <a:off x="420034" y="1805800"/>
            <a:ext cx="11330226" cy="363386"/>
          </a:xfrm>
        </p:spPr>
        <p:txBody>
          <a:bodyPr>
            <a:normAutofit/>
          </a:bodyPr>
          <a:lstStyle>
            <a:lvl1pPr marL="0" indent="0" algn="ctr">
              <a:lnSpc>
                <a:spcPct val="100000"/>
              </a:lnSpc>
              <a:spcBef>
                <a:spcPts val="0"/>
              </a:spcBef>
              <a:buFont typeface="Arial" panose="020B0604020202020204" pitchFamily="34" charset="0"/>
              <a:buNone/>
              <a:defRPr sz="1600" b="1">
                <a:solidFill>
                  <a:srgbClr val="002A4D"/>
                </a:solidFill>
                <a:latin typeface="Montserrat" panose="02000505000000020004" pitchFamily="2" charset="77"/>
              </a:defRPr>
            </a:lvl1pPr>
          </a:lstStyle>
          <a:p>
            <a:pPr lvl="0"/>
            <a:r>
              <a:rPr lang="en-US"/>
              <a:t>Click to edit Master text styles</a:t>
            </a:r>
          </a:p>
        </p:txBody>
      </p:sp>
      <p:sp>
        <p:nvSpPr>
          <p:cNvPr id="64" name="Chart Placeholder 63">
            <a:extLst>
              <a:ext uri="{FF2B5EF4-FFF2-40B4-BE49-F238E27FC236}">
                <a16:creationId xmlns:a16="http://schemas.microsoft.com/office/drawing/2014/main" id="{3D19C5F1-0C2C-CA4E-C6F6-14E180447211}"/>
              </a:ext>
            </a:extLst>
          </p:cNvPr>
          <p:cNvSpPr>
            <a:spLocks noGrp="1"/>
          </p:cNvSpPr>
          <p:nvPr>
            <p:ph type="chart" sz="quarter" idx="10"/>
          </p:nvPr>
        </p:nvSpPr>
        <p:spPr>
          <a:xfrm>
            <a:off x="420247" y="2386242"/>
            <a:ext cx="11317060" cy="3471633"/>
          </a:xfrm>
        </p:spPr>
        <p:txBody>
          <a:bodyPr>
            <a:normAutofit/>
          </a:bodyPr>
          <a:lstStyle>
            <a:lvl1pPr marL="0" indent="0">
              <a:buNone/>
              <a:defRPr sz="1600">
                <a:solidFill>
                  <a:schemeClr val="accent1"/>
                </a:solidFill>
              </a:defRPr>
            </a:lvl1pPr>
          </a:lstStyle>
          <a:p>
            <a:endParaRPr lang="en-US"/>
          </a:p>
        </p:txBody>
      </p:sp>
      <p:sp>
        <p:nvSpPr>
          <p:cNvPr id="83" name="Rectangle 82">
            <a:extLst>
              <a:ext uri="{FF2B5EF4-FFF2-40B4-BE49-F238E27FC236}">
                <a16:creationId xmlns:a16="http://schemas.microsoft.com/office/drawing/2014/main" id="{B426383A-E39A-254F-DDBE-0EF594A2FAA9}"/>
              </a:ext>
            </a:extLst>
          </p:cNvPr>
          <p:cNvSpPr/>
          <p:nvPr userDrawn="1"/>
        </p:nvSpPr>
        <p:spPr>
          <a:xfrm>
            <a:off x="12205903" y="-232256"/>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75C7C85-D4FD-9A6F-F7A8-858883CB718B}"/>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itle 55">
            <a:extLst>
              <a:ext uri="{FF2B5EF4-FFF2-40B4-BE49-F238E27FC236}">
                <a16:creationId xmlns:a16="http://schemas.microsoft.com/office/drawing/2014/main" id="{E482D688-E990-B7AD-A865-06DBE7C43713}"/>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86" name="Rectangle 85">
            <a:extLst>
              <a:ext uri="{FF2B5EF4-FFF2-40B4-BE49-F238E27FC236}">
                <a16:creationId xmlns:a16="http://schemas.microsoft.com/office/drawing/2014/main" id="{6569BDB2-BEAD-8F6D-109E-5052F6305AA6}"/>
              </a:ext>
            </a:extLst>
          </p:cNvPr>
          <p:cNvSpPr/>
          <p:nvPr userDrawn="1"/>
        </p:nvSpPr>
        <p:spPr>
          <a:xfrm>
            <a:off x="0" y="6082213"/>
            <a:ext cx="12192000" cy="7747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 Placeholder 40">
            <a:extLst>
              <a:ext uri="{FF2B5EF4-FFF2-40B4-BE49-F238E27FC236}">
                <a16:creationId xmlns:a16="http://schemas.microsoft.com/office/drawing/2014/main" id="{17BF1222-B32E-6FA4-C13C-C3267511FAE5}"/>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8" name="Group 87">
            <a:extLst>
              <a:ext uri="{FF2B5EF4-FFF2-40B4-BE49-F238E27FC236}">
                <a16:creationId xmlns:a16="http://schemas.microsoft.com/office/drawing/2014/main" id="{236F1651-27A0-10EC-C994-757CAFAE5133}"/>
              </a:ext>
            </a:extLst>
          </p:cNvPr>
          <p:cNvGrpSpPr/>
          <p:nvPr userDrawn="1"/>
        </p:nvGrpSpPr>
        <p:grpSpPr>
          <a:xfrm>
            <a:off x="10542215" y="6373546"/>
            <a:ext cx="806169" cy="156064"/>
            <a:chOff x="10436933" y="1424045"/>
            <a:chExt cx="3986384" cy="771716"/>
          </a:xfrm>
          <a:solidFill>
            <a:schemeClr val="accent1"/>
          </a:solidFill>
        </p:grpSpPr>
        <p:grpSp>
          <p:nvGrpSpPr>
            <p:cNvPr id="89" name="Group 2">
              <a:extLst>
                <a:ext uri="{FF2B5EF4-FFF2-40B4-BE49-F238E27FC236}">
                  <a16:creationId xmlns:a16="http://schemas.microsoft.com/office/drawing/2014/main" id="{6ECFE83E-C4CA-540C-9B21-3E2AAA4ADFF3}"/>
                </a:ext>
              </a:extLst>
            </p:cNvPr>
            <p:cNvGrpSpPr>
              <a:grpSpLocks noChangeAspect="1"/>
            </p:cNvGrpSpPr>
            <p:nvPr userDrawn="1"/>
          </p:nvGrpSpPr>
          <p:grpSpPr>
            <a:xfrm>
              <a:off x="10436933" y="1424045"/>
              <a:ext cx="852335" cy="771525"/>
              <a:chOff x="0" y="0"/>
              <a:chExt cx="1136447" cy="1028700"/>
            </a:xfrm>
            <a:grpFill/>
          </p:grpSpPr>
          <p:sp>
            <p:nvSpPr>
              <p:cNvPr id="97" name="Freeform 3">
                <a:extLst>
                  <a:ext uri="{FF2B5EF4-FFF2-40B4-BE49-F238E27FC236}">
                    <a16:creationId xmlns:a16="http://schemas.microsoft.com/office/drawing/2014/main" id="{91D80BEA-CCEA-59E1-8CDE-AAA77158F35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8" name="Freeform 4">
                <a:extLst>
                  <a:ext uri="{FF2B5EF4-FFF2-40B4-BE49-F238E27FC236}">
                    <a16:creationId xmlns:a16="http://schemas.microsoft.com/office/drawing/2014/main" id="{70381604-4D17-D9F0-C8EB-BBB2CE50528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9" name="Freeform 5">
                <a:extLst>
                  <a:ext uri="{FF2B5EF4-FFF2-40B4-BE49-F238E27FC236}">
                    <a16:creationId xmlns:a16="http://schemas.microsoft.com/office/drawing/2014/main" id="{D65094B6-0B2B-8B49-3B2E-67277F3ADF6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100" name="Freeform 6">
                <a:extLst>
                  <a:ext uri="{FF2B5EF4-FFF2-40B4-BE49-F238E27FC236}">
                    <a16:creationId xmlns:a16="http://schemas.microsoft.com/office/drawing/2014/main" id="{F5184EC8-05C8-727A-A87D-80D327462AB1}"/>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1" name="Freeform 7">
                <a:extLst>
                  <a:ext uri="{FF2B5EF4-FFF2-40B4-BE49-F238E27FC236}">
                    <a16:creationId xmlns:a16="http://schemas.microsoft.com/office/drawing/2014/main" id="{DC4CA8DD-8AC2-62B3-4B11-910B9351DE5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8">
                <a:extLst>
                  <a:ext uri="{FF2B5EF4-FFF2-40B4-BE49-F238E27FC236}">
                    <a16:creationId xmlns:a16="http://schemas.microsoft.com/office/drawing/2014/main" id="{0ABB9F3C-D93F-5262-3A37-5112FFD0D80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9">
                <a:extLst>
                  <a:ext uri="{FF2B5EF4-FFF2-40B4-BE49-F238E27FC236}">
                    <a16:creationId xmlns:a16="http://schemas.microsoft.com/office/drawing/2014/main" id="{6A62D10A-0B5F-5C5E-7BF3-464C107F78C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4" name="Freeform 10">
                <a:extLst>
                  <a:ext uri="{FF2B5EF4-FFF2-40B4-BE49-F238E27FC236}">
                    <a16:creationId xmlns:a16="http://schemas.microsoft.com/office/drawing/2014/main" id="{BD68F045-53FF-802B-D69E-6BB031F3069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90" name="Group 11">
              <a:extLst>
                <a:ext uri="{FF2B5EF4-FFF2-40B4-BE49-F238E27FC236}">
                  <a16:creationId xmlns:a16="http://schemas.microsoft.com/office/drawing/2014/main" id="{5EC7340C-A1E8-9642-3825-AF18D3C29AF3}"/>
                </a:ext>
              </a:extLst>
            </p:cNvPr>
            <p:cNvGrpSpPr>
              <a:grpSpLocks noChangeAspect="1"/>
            </p:cNvGrpSpPr>
            <p:nvPr userDrawn="1"/>
          </p:nvGrpSpPr>
          <p:grpSpPr>
            <a:xfrm>
              <a:off x="11319520" y="1424226"/>
              <a:ext cx="3103797" cy="771535"/>
              <a:chOff x="0" y="0"/>
              <a:chExt cx="4138397" cy="1028713"/>
            </a:xfrm>
            <a:grpFill/>
          </p:grpSpPr>
          <p:sp>
            <p:nvSpPr>
              <p:cNvPr id="91" name="Freeform 12">
                <a:extLst>
                  <a:ext uri="{FF2B5EF4-FFF2-40B4-BE49-F238E27FC236}">
                    <a16:creationId xmlns:a16="http://schemas.microsoft.com/office/drawing/2014/main" id="{50310B1A-1043-E742-5055-5CA141BAA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2" name="Freeform 13">
                <a:extLst>
                  <a:ext uri="{FF2B5EF4-FFF2-40B4-BE49-F238E27FC236}">
                    <a16:creationId xmlns:a16="http://schemas.microsoft.com/office/drawing/2014/main" id="{6F8D6D2B-338D-A383-4E13-A6B8E68BDBE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3" name="Freeform 14">
                <a:extLst>
                  <a:ext uri="{FF2B5EF4-FFF2-40B4-BE49-F238E27FC236}">
                    <a16:creationId xmlns:a16="http://schemas.microsoft.com/office/drawing/2014/main" id="{9580C3BA-A6FB-4840-2F8D-3A392DFCCA52}"/>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5">
                <a:extLst>
                  <a:ext uri="{FF2B5EF4-FFF2-40B4-BE49-F238E27FC236}">
                    <a16:creationId xmlns:a16="http://schemas.microsoft.com/office/drawing/2014/main" id="{FE0AE821-BEA9-9A41-F219-95FA8DF70ED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5" name="Freeform 16">
                <a:extLst>
                  <a:ext uri="{FF2B5EF4-FFF2-40B4-BE49-F238E27FC236}">
                    <a16:creationId xmlns:a16="http://schemas.microsoft.com/office/drawing/2014/main" id="{4558D57F-5995-D5D4-761A-C27AA997BCFB}"/>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6" name="Freeform 17">
                <a:extLst>
                  <a:ext uri="{FF2B5EF4-FFF2-40B4-BE49-F238E27FC236}">
                    <a16:creationId xmlns:a16="http://schemas.microsoft.com/office/drawing/2014/main" id="{2AE5A33A-CE54-D2AB-B7DE-19B305296892}"/>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5" name="Google Shape;130;p55">
            <a:extLst>
              <a:ext uri="{FF2B5EF4-FFF2-40B4-BE49-F238E27FC236}">
                <a16:creationId xmlns:a16="http://schemas.microsoft.com/office/drawing/2014/main" id="{EDD532F0-6929-E6CA-4175-254E948C9053}"/>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6" name="Straight Connector 105">
            <a:extLst>
              <a:ext uri="{FF2B5EF4-FFF2-40B4-BE49-F238E27FC236}">
                <a16:creationId xmlns:a16="http://schemas.microsoft.com/office/drawing/2014/main" id="{0FC12F9B-4A6A-2865-6323-A07D53571CB3}"/>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a16="http://schemas.microsoft.com/office/drawing/2014/main" id="{29282BB8-1964-3651-DD45-76BE2859A06A}"/>
              </a:ext>
            </a:extLst>
          </p:cNvPr>
          <p:cNvGrpSpPr/>
          <p:nvPr userDrawn="1"/>
        </p:nvGrpSpPr>
        <p:grpSpPr>
          <a:xfrm>
            <a:off x="-732462" y="6209356"/>
            <a:ext cx="3094963" cy="549631"/>
            <a:chOff x="-732462" y="6209356"/>
            <a:chExt cx="3094963" cy="549631"/>
          </a:xfrm>
          <a:solidFill>
            <a:srgbClr val="C4E099"/>
          </a:solidFill>
        </p:grpSpPr>
        <p:sp>
          <p:nvSpPr>
            <p:cNvPr id="109" name="Oval 108">
              <a:extLst>
                <a:ext uri="{FF2B5EF4-FFF2-40B4-BE49-F238E27FC236}">
                  <a16:creationId xmlns:a16="http://schemas.microsoft.com/office/drawing/2014/main" id="{2E25DE47-75C5-C353-BD19-779ADD04C4D1}"/>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9">
              <a:extLst>
                <a:ext uri="{FF2B5EF4-FFF2-40B4-BE49-F238E27FC236}">
                  <a16:creationId xmlns:a16="http://schemas.microsoft.com/office/drawing/2014/main" id="{C68FB215-180B-F788-D417-AEFCB4F8708B}"/>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9">
              <a:extLst>
                <a:ext uri="{FF2B5EF4-FFF2-40B4-BE49-F238E27FC236}">
                  <a16:creationId xmlns:a16="http://schemas.microsoft.com/office/drawing/2014/main" id="{1173643A-17F0-2239-FEEC-29D813DE7A0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0325908-DF6D-6C0E-4416-05649EE7873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9">
              <a:extLst>
                <a:ext uri="{FF2B5EF4-FFF2-40B4-BE49-F238E27FC236}">
                  <a16:creationId xmlns:a16="http://schemas.microsoft.com/office/drawing/2014/main" id="{3100B044-8A97-8F91-E950-DC720211F465}"/>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9">
              <a:extLst>
                <a:ext uri="{FF2B5EF4-FFF2-40B4-BE49-F238E27FC236}">
                  <a16:creationId xmlns:a16="http://schemas.microsoft.com/office/drawing/2014/main" id="{D297D952-1401-429D-211C-D8E45D3BB44F}"/>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D81E4E7-DE62-9370-C048-586CB11823A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ectangle 115">
            <a:extLst>
              <a:ext uri="{FF2B5EF4-FFF2-40B4-BE49-F238E27FC236}">
                <a16:creationId xmlns:a16="http://schemas.microsoft.com/office/drawing/2014/main" id="{B6AF3943-6ADF-4445-5033-7A9B7F62FBCC}"/>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911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and Chart_Green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2">
            <a:extLst>
              <a:ext uri="{FF2B5EF4-FFF2-40B4-BE49-F238E27FC236}">
                <a16:creationId xmlns:a16="http://schemas.microsoft.com/office/drawing/2014/main" id="{F00468B8-802F-C32F-C865-9F44B6258027}"/>
              </a:ext>
            </a:extLst>
          </p:cNvPr>
          <p:cNvSpPr>
            <a:spLocks noGrp="1"/>
          </p:cNvSpPr>
          <p:nvPr>
            <p:ph type="body" sz="quarter" idx="14" hasCustomPrompt="1"/>
          </p:nvPr>
        </p:nvSpPr>
        <p:spPr>
          <a:xfrm>
            <a:off x="420246" y="1687711"/>
            <a:ext cx="11351507" cy="313932"/>
          </a:xfrm>
        </p:spPr>
        <p:txBody>
          <a:bodyPr wrap="square" anchor="b">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2" name="Chart Placeholder 38">
            <a:extLst>
              <a:ext uri="{FF2B5EF4-FFF2-40B4-BE49-F238E27FC236}">
                <a16:creationId xmlns:a16="http://schemas.microsoft.com/office/drawing/2014/main" id="{A8C73E48-3644-9912-6895-7FD8B5529653}"/>
              </a:ext>
            </a:extLst>
          </p:cNvPr>
          <p:cNvSpPr>
            <a:spLocks noGrp="1"/>
          </p:cNvSpPr>
          <p:nvPr>
            <p:ph type="chart" sz="quarter" idx="15"/>
          </p:nvPr>
        </p:nvSpPr>
        <p:spPr>
          <a:xfrm>
            <a:off x="420246" y="2382307"/>
            <a:ext cx="7200411" cy="3512550"/>
          </a:xfrm>
        </p:spPr>
        <p:txBody>
          <a:bodyPr>
            <a:noAutofit/>
          </a:bodyPr>
          <a:lstStyle>
            <a:lvl1pPr marL="0" indent="0">
              <a:buNone/>
              <a:defRPr sz="1400">
                <a:solidFill>
                  <a:schemeClr val="accent1"/>
                </a:solidFill>
              </a:defRPr>
            </a:lvl1pPr>
          </a:lstStyle>
          <a:p>
            <a:endParaRPr lang="en-US"/>
          </a:p>
        </p:txBody>
      </p:sp>
      <p:sp>
        <p:nvSpPr>
          <p:cNvPr id="2" name="Title 55">
            <a:extLst>
              <a:ext uri="{FF2B5EF4-FFF2-40B4-BE49-F238E27FC236}">
                <a16:creationId xmlns:a16="http://schemas.microsoft.com/office/drawing/2014/main" id="{E4C29304-1136-3362-D23A-37562E9502D1}"/>
              </a:ext>
            </a:extLst>
          </p:cNvPr>
          <p:cNvSpPr>
            <a:spLocks noGrp="1"/>
          </p:cNvSpPr>
          <p:nvPr>
            <p:ph type="title" hasCustomPrompt="1"/>
          </p:nvPr>
        </p:nvSpPr>
        <p:spPr>
          <a:xfrm>
            <a:off x="420247" y="556280"/>
            <a:ext cx="11351506" cy="424732"/>
          </a:xfrm>
        </p:spPr>
        <p:txBody>
          <a:bodyPr wrap="square">
            <a:spAutoFit/>
          </a:bodyPr>
          <a:lstStyle>
            <a:lvl1pPr algn="ctr">
              <a:defRPr sz="2400">
                <a:solidFill>
                  <a:schemeClr val="accent1"/>
                </a:solidFill>
              </a:defRPr>
            </a:lvl1pPr>
          </a:lstStyle>
          <a:p>
            <a:r>
              <a:rPr lang="en-US"/>
              <a:t>Slide Title Goes Here</a:t>
            </a:r>
          </a:p>
        </p:txBody>
      </p:sp>
      <p:sp>
        <p:nvSpPr>
          <p:cNvPr id="4" name="Rectangle 3">
            <a:extLst>
              <a:ext uri="{FF2B5EF4-FFF2-40B4-BE49-F238E27FC236}">
                <a16:creationId xmlns:a16="http://schemas.microsoft.com/office/drawing/2014/main" id="{E5E1EAAF-B371-089C-CE8E-91838631DADA}"/>
              </a:ext>
            </a:extLst>
          </p:cNvPr>
          <p:cNvSpPr/>
          <p:nvPr userDrawn="1"/>
        </p:nvSpPr>
        <p:spPr>
          <a:xfrm>
            <a:off x="0" y="6082213"/>
            <a:ext cx="12192000" cy="7747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40">
            <a:extLst>
              <a:ext uri="{FF2B5EF4-FFF2-40B4-BE49-F238E27FC236}">
                <a16:creationId xmlns:a16="http://schemas.microsoft.com/office/drawing/2014/main" id="{8E9650A6-09B8-9D77-3EB7-760D3A65D907}"/>
              </a:ext>
            </a:extLst>
          </p:cNvPr>
          <p:cNvSpPr>
            <a:spLocks noGrp="1"/>
          </p:cNvSpPr>
          <p:nvPr>
            <p:ph type="body" sz="quarter" idx="16" hasCustomPrompt="1"/>
          </p:nvPr>
        </p:nvSpPr>
        <p:spPr>
          <a:xfrm>
            <a:off x="2582267" y="6285918"/>
            <a:ext cx="7416418"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21" name="Group 20">
            <a:extLst>
              <a:ext uri="{FF2B5EF4-FFF2-40B4-BE49-F238E27FC236}">
                <a16:creationId xmlns:a16="http://schemas.microsoft.com/office/drawing/2014/main" id="{F3A82581-552D-47C0-47F8-94636C12A21C}"/>
              </a:ext>
            </a:extLst>
          </p:cNvPr>
          <p:cNvGrpSpPr/>
          <p:nvPr userDrawn="1"/>
        </p:nvGrpSpPr>
        <p:grpSpPr>
          <a:xfrm>
            <a:off x="-732462" y="6209356"/>
            <a:ext cx="3094963" cy="549631"/>
            <a:chOff x="-732462" y="6209356"/>
            <a:chExt cx="3094963" cy="549631"/>
          </a:xfrm>
          <a:solidFill>
            <a:srgbClr val="C4E099"/>
          </a:solidFill>
        </p:grpSpPr>
        <p:sp>
          <p:nvSpPr>
            <p:cNvPr id="24" name="Oval 23">
              <a:extLst>
                <a:ext uri="{FF2B5EF4-FFF2-40B4-BE49-F238E27FC236}">
                  <a16:creationId xmlns:a16="http://schemas.microsoft.com/office/drawing/2014/main" id="{33B97BBE-9F6D-1CEC-5222-F9A0EFE964D3}"/>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AEE8A58-ADD9-3F83-F68C-32F705585A60}"/>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C38022AF-2D4F-F6D6-9D7D-DC931A49B82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A15CE2-45E2-7FDD-A839-FD0A228E00B0}"/>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E854F583-9E8E-3F22-AAED-B61FC11AD718}"/>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15C1E884-CB27-D4A6-D5BB-9BC9C013CFF3}"/>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43963FC-D657-F580-25A2-60929AC63E27}"/>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8046E4B-1838-EFD7-6481-14DE164A721D}"/>
              </a:ext>
            </a:extLst>
          </p:cNvPr>
          <p:cNvGrpSpPr/>
          <p:nvPr userDrawn="1"/>
        </p:nvGrpSpPr>
        <p:grpSpPr>
          <a:xfrm>
            <a:off x="10542215" y="6373546"/>
            <a:ext cx="806169" cy="156064"/>
            <a:chOff x="10436933" y="1424045"/>
            <a:chExt cx="3986384" cy="771716"/>
          </a:xfrm>
          <a:solidFill>
            <a:schemeClr val="accent1"/>
          </a:solidFill>
        </p:grpSpPr>
        <p:grpSp>
          <p:nvGrpSpPr>
            <p:cNvPr id="33" name="Group 2">
              <a:extLst>
                <a:ext uri="{FF2B5EF4-FFF2-40B4-BE49-F238E27FC236}">
                  <a16:creationId xmlns:a16="http://schemas.microsoft.com/office/drawing/2014/main" id="{BECB9B0A-C446-5E00-7BD3-26999ECD09D1}"/>
                </a:ext>
              </a:extLst>
            </p:cNvPr>
            <p:cNvGrpSpPr>
              <a:grpSpLocks noChangeAspect="1"/>
            </p:cNvGrpSpPr>
            <p:nvPr userDrawn="1"/>
          </p:nvGrpSpPr>
          <p:grpSpPr>
            <a:xfrm>
              <a:off x="10436933" y="1424045"/>
              <a:ext cx="852335" cy="771525"/>
              <a:chOff x="0" y="0"/>
              <a:chExt cx="1136447" cy="1028700"/>
            </a:xfrm>
            <a:grpFill/>
          </p:grpSpPr>
          <p:sp>
            <p:nvSpPr>
              <p:cNvPr id="42" name="Freeform 3">
                <a:extLst>
                  <a:ext uri="{FF2B5EF4-FFF2-40B4-BE49-F238E27FC236}">
                    <a16:creationId xmlns:a16="http://schemas.microsoft.com/office/drawing/2014/main" id="{61374B88-28FB-949B-A8D0-05EE037E992A}"/>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43" name="Freeform 4">
                <a:extLst>
                  <a:ext uri="{FF2B5EF4-FFF2-40B4-BE49-F238E27FC236}">
                    <a16:creationId xmlns:a16="http://schemas.microsoft.com/office/drawing/2014/main" id="{2CA6D8D0-A8AA-8C8E-4E24-4314751B88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44" name="Freeform 5">
                <a:extLst>
                  <a:ext uri="{FF2B5EF4-FFF2-40B4-BE49-F238E27FC236}">
                    <a16:creationId xmlns:a16="http://schemas.microsoft.com/office/drawing/2014/main" id="{7F6A8601-8D7E-F7FE-84C9-E81671F22B4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45" name="Freeform 6">
                <a:extLst>
                  <a:ext uri="{FF2B5EF4-FFF2-40B4-BE49-F238E27FC236}">
                    <a16:creationId xmlns:a16="http://schemas.microsoft.com/office/drawing/2014/main" id="{B48EAF98-EBF7-D5FB-5E0E-1B889A9B85D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46" name="Freeform 7">
                <a:extLst>
                  <a:ext uri="{FF2B5EF4-FFF2-40B4-BE49-F238E27FC236}">
                    <a16:creationId xmlns:a16="http://schemas.microsoft.com/office/drawing/2014/main" id="{20B57B04-2B21-869E-ECAE-F4FB116F58C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7" name="Freeform 8">
                <a:extLst>
                  <a:ext uri="{FF2B5EF4-FFF2-40B4-BE49-F238E27FC236}">
                    <a16:creationId xmlns:a16="http://schemas.microsoft.com/office/drawing/2014/main" id="{038727AF-7773-9380-16E6-86ECAFF24E8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8" name="Freeform 9">
                <a:extLst>
                  <a:ext uri="{FF2B5EF4-FFF2-40B4-BE49-F238E27FC236}">
                    <a16:creationId xmlns:a16="http://schemas.microsoft.com/office/drawing/2014/main" id="{4CB8E7EE-D890-DD66-8F2F-B5FAA13AE595}"/>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49" name="Freeform 10">
                <a:extLst>
                  <a:ext uri="{FF2B5EF4-FFF2-40B4-BE49-F238E27FC236}">
                    <a16:creationId xmlns:a16="http://schemas.microsoft.com/office/drawing/2014/main" id="{E2A36E3B-FE1D-1CD5-0E12-6D9134E431C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34" name="Group 11">
              <a:extLst>
                <a:ext uri="{FF2B5EF4-FFF2-40B4-BE49-F238E27FC236}">
                  <a16:creationId xmlns:a16="http://schemas.microsoft.com/office/drawing/2014/main" id="{5DB5DDB1-5A8F-0A7E-75B1-8DC88542EE07}"/>
                </a:ext>
              </a:extLst>
            </p:cNvPr>
            <p:cNvGrpSpPr>
              <a:grpSpLocks noChangeAspect="1"/>
            </p:cNvGrpSpPr>
            <p:nvPr userDrawn="1"/>
          </p:nvGrpSpPr>
          <p:grpSpPr>
            <a:xfrm>
              <a:off x="11319520" y="1424226"/>
              <a:ext cx="3103797" cy="771535"/>
              <a:chOff x="0" y="0"/>
              <a:chExt cx="4138397" cy="1028713"/>
            </a:xfrm>
            <a:grpFill/>
          </p:grpSpPr>
          <p:sp>
            <p:nvSpPr>
              <p:cNvPr id="35" name="Freeform 12">
                <a:extLst>
                  <a:ext uri="{FF2B5EF4-FFF2-40B4-BE49-F238E27FC236}">
                    <a16:creationId xmlns:a16="http://schemas.microsoft.com/office/drawing/2014/main" id="{EF336FF8-3519-7D54-16A3-BB3F0A46901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36" name="Freeform 13">
                <a:extLst>
                  <a:ext uri="{FF2B5EF4-FFF2-40B4-BE49-F238E27FC236}">
                    <a16:creationId xmlns:a16="http://schemas.microsoft.com/office/drawing/2014/main" id="{51EA5CBB-C856-AF8D-2AFC-9516B6BEEC18}"/>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37" name="Freeform 14">
                <a:extLst>
                  <a:ext uri="{FF2B5EF4-FFF2-40B4-BE49-F238E27FC236}">
                    <a16:creationId xmlns:a16="http://schemas.microsoft.com/office/drawing/2014/main" id="{0EC532F3-8715-4F0F-8C3D-C80DF094517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39" name="Freeform 15">
                <a:extLst>
                  <a:ext uri="{FF2B5EF4-FFF2-40B4-BE49-F238E27FC236}">
                    <a16:creationId xmlns:a16="http://schemas.microsoft.com/office/drawing/2014/main" id="{DAA09FF9-F7E4-BB6F-2604-5BA8160FCCF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40" name="Freeform 16">
                <a:extLst>
                  <a:ext uri="{FF2B5EF4-FFF2-40B4-BE49-F238E27FC236}">
                    <a16:creationId xmlns:a16="http://schemas.microsoft.com/office/drawing/2014/main" id="{AA2B4D90-555C-3995-D746-C9665AE6A1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41" name="Freeform 17">
                <a:extLst>
                  <a:ext uri="{FF2B5EF4-FFF2-40B4-BE49-F238E27FC236}">
                    <a16:creationId xmlns:a16="http://schemas.microsoft.com/office/drawing/2014/main" id="{19846DA2-471F-1BC4-0A3D-77FCEFE31AD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50" name="Google Shape;130;p55">
            <a:extLst>
              <a:ext uri="{FF2B5EF4-FFF2-40B4-BE49-F238E27FC236}">
                <a16:creationId xmlns:a16="http://schemas.microsoft.com/office/drawing/2014/main" id="{501CA107-B70C-D689-15DD-882174886236}"/>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1" name="Straight Connector 50">
            <a:extLst>
              <a:ext uri="{FF2B5EF4-FFF2-40B4-BE49-F238E27FC236}">
                <a16:creationId xmlns:a16="http://schemas.microsoft.com/office/drawing/2014/main" id="{5DDEE6DF-11E5-3838-BE00-866C617AEF70}"/>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DFA8C68A-0930-6C6F-38B5-8A96821EB5B1}"/>
              </a:ext>
            </a:extLst>
          </p:cNvPr>
          <p:cNvSpPr/>
          <p:nvPr userDrawn="1"/>
        </p:nvSpPr>
        <p:spPr>
          <a:xfrm>
            <a:off x="-1009591" y="0"/>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90B98442-63D7-9974-1699-4F64E0B84231}"/>
              </a:ext>
            </a:extLst>
          </p:cNvPr>
          <p:cNvSpPr>
            <a:spLocks noGrp="1"/>
          </p:cNvSpPr>
          <p:nvPr>
            <p:ph type="body" sz="quarter" idx="17"/>
          </p:nvPr>
        </p:nvSpPr>
        <p:spPr>
          <a:xfrm>
            <a:off x="7939611" y="2365958"/>
            <a:ext cx="3832141" cy="3580519"/>
          </a:xfrm>
        </p:spPr>
        <p:txBody>
          <a:bodyPr anchor="ct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458729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and Chart_Green 3">
    <p:spTree>
      <p:nvGrpSpPr>
        <p:cNvPr id="1" name=""/>
        <p:cNvGrpSpPr/>
        <p:nvPr/>
      </p:nvGrpSpPr>
      <p:grpSpPr>
        <a:xfrm>
          <a:off x="0" y="0"/>
          <a:ext cx="0" cy="0"/>
          <a:chOff x="0" y="0"/>
          <a:chExt cx="0" cy="0"/>
        </a:xfrm>
      </p:grpSpPr>
      <p:sp>
        <p:nvSpPr>
          <p:cNvPr id="39" name="Chart Placeholder 38">
            <a:extLst>
              <a:ext uri="{FF2B5EF4-FFF2-40B4-BE49-F238E27FC236}">
                <a16:creationId xmlns:a16="http://schemas.microsoft.com/office/drawing/2014/main" id="{339FD705-36C5-5133-F91E-AD5E09B978EB}"/>
              </a:ext>
            </a:extLst>
          </p:cNvPr>
          <p:cNvSpPr>
            <a:spLocks noGrp="1"/>
          </p:cNvSpPr>
          <p:nvPr>
            <p:ph type="chart" sz="quarter" idx="15"/>
          </p:nvPr>
        </p:nvSpPr>
        <p:spPr>
          <a:xfrm>
            <a:off x="8166711" y="1877383"/>
            <a:ext cx="3560579" cy="4288337"/>
          </a:xfrm>
        </p:spPr>
        <p:txBody>
          <a:bodyPr>
            <a:normAutofit/>
          </a:bodyPr>
          <a:lstStyle>
            <a:lvl1pPr marL="0" indent="0">
              <a:buNone/>
              <a:defRPr sz="1600">
                <a:solidFill>
                  <a:schemeClr val="accent1"/>
                </a:solidFill>
              </a:defRPr>
            </a:lvl1pPr>
          </a:lstStyle>
          <a:p>
            <a:endParaRPr lang="en-US"/>
          </a:p>
        </p:txBody>
      </p:sp>
      <p:sp>
        <p:nvSpPr>
          <p:cNvPr id="40" name="Rectangle 39">
            <a:extLst>
              <a:ext uri="{FF2B5EF4-FFF2-40B4-BE49-F238E27FC236}">
                <a16:creationId xmlns:a16="http://schemas.microsoft.com/office/drawing/2014/main" id="{2C1BA041-86E2-ADCB-37EB-0F78E8683CE5}"/>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55">
            <a:extLst>
              <a:ext uri="{FF2B5EF4-FFF2-40B4-BE49-F238E27FC236}">
                <a16:creationId xmlns:a16="http://schemas.microsoft.com/office/drawing/2014/main" id="{DF809049-AAA9-F41A-99CE-CFB6456F1A17}"/>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B8F43B-1FCF-4FD5-61FE-F5EE629BFECC}"/>
              </a:ext>
            </a:extLst>
          </p:cNvPr>
          <p:cNvGrpSpPr/>
          <p:nvPr userDrawn="1"/>
        </p:nvGrpSpPr>
        <p:grpSpPr>
          <a:xfrm rot="10800000" flipV="1">
            <a:off x="10157710" y="148454"/>
            <a:ext cx="3094963" cy="551339"/>
            <a:chOff x="-732462" y="6209356"/>
            <a:chExt cx="3094963" cy="549631"/>
          </a:xfrm>
          <a:solidFill>
            <a:srgbClr val="C4E099"/>
          </a:solidFill>
        </p:grpSpPr>
        <p:sp>
          <p:nvSpPr>
            <p:cNvPr id="6" name="Oval 5">
              <a:extLst>
                <a:ext uri="{FF2B5EF4-FFF2-40B4-BE49-F238E27FC236}">
                  <a16:creationId xmlns:a16="http://schemas.microsoft.com/office/drawing/2014/main" id="{F61D50D7-8310-88A4-4F4E-13A2A66FD302}"/>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19">
              <a:extLst>
                <a:ext uri="{FF2B5EF4-FFF2-40B4-BE49-F238E27FC236}">
                  <a16:creationId xmlns:a16="http://schemas.microsoft.com/office/drawing/2014/main" id="{CE6C88BB-2360-4884-6B6A-8377FD3F2526}"/>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19">
              <a:extLst>
                <a:ext uri="{FF2B5EF4-FFF2-40B4-BE49-F238E27FC236}">
                  <a16:creationId xmlns:a16="http://schemas.microsoft.com/office/drawing/2014/main" id="{05DD071F-FA1E-50FC-8037-49D1807E2072}"/>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02AEEA-D4CF-278D-38CE-A218C9B37BB7}"/>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2F510F24-2C5B-153E-98B4-34CA5FC23D0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A7D9CF3B-7024-CD03-39EB-1C7A16FFD38E}"/>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E225505-636F-5B2D-3DBE-D98D13E22769}"/>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6C57F36-5785-8718-EF1D-39B3CBA84E60}"/>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3B5A47F-FCC8-A3EF-EE47-49B66440CB3E}"/>
              </a:ext>
            </a:extLst>
          </p:cNvPr>
          <p:cNvGrpSpPr/>
          <p:nvPr userDrawn="1"/>
        </p:nvGrpSpPr>
        <p:grpSpPr>
          <a:xfrm>
            <a:off x="10542215" y="6542928"/>
            <a:ext cx="806169" cy="156064"/>
            <a:chOff x="10436933" y="1424045"/>
            <a:chExt cx="3986384" cy="771716"/>
          </a:xfrm>
        </p:grpSpPr>
        <p:grpSp>
          <p:nvGrpSpPr>
            <p:cNvPr id="32" name="Group 2">
              <a:extLst>
                <a:ext uri="{FF2B5EF4-FFF2-40B4-BE49-F238E27FC236}">
                  <a16:creationId xmlns:a16="http://schemas.microsoft.com/office/drawing/2014/main" id="{DFC37F44-E8E2-A062-C9B5-44922778D1A4}"/>
                </a:ext>
              </a:extLst>
            </p:cNvPr>
            <p:cNvGrpSpPr>
              <a:grpSpLocks noChangeAspect="1"/>
            </p:cNvGrpSpPr>
            <p:nvPr userDrawn="1"/>
          </p:nvGrpSpPr>
          <p:grpSpPr>
            <a:xfrm>
              <a:off x="10436933" y="1424045"/>
              <a:ext cx="852335" cy="771525"/>
              <a:chOff x="0" y="0"/>
              <a:chExt cx="1136447" cy="1028700"/>
            </a:xfrm>
          </p:grpSpPr>
          <p:sp>
            <p:nvSpPr>
              <p:cNvPr id="60" name="Freeform 3">
                <a:extLst>
                  <a:ext uri="{FF2B5EF4-FFF2-40B4-BE49-F238E27FC236}">
                    <a16:creationId xmlns:a16="http://schemas.microsoft.com/office/drawing/2014/main" id="{C8F870FD-4321-1CBC-B0FE-CFE906A8973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2" name="Freeform 4">
                <a:extLst>
                  <a:ext uri="{FF2B5EF4-FFF2-40B4-BE49-F238E27FC236}">
                    <a16:creationId xmlns:a16="http://schemas.microsoft.com/office/drawing/2014/main" id="{15B29D34-5631-614B-A02D-F79B324797A5}"/>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3" name="Freeform 5">
                <a:extLst>
                  <a:ext uri="{FF2B5EF4-FFF2-40B4-BE49-F238E27FC236}">
                    <a16:creationId xmlns:a16="http://schemas.microsoft.com/office/drawing/2014/main" id="{AE20CFB8-5BC6-47EB-1B97-E1B961FD670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4" name="Freeform 6">
                <a:extLst>
                  <a:ext uri="{FF2B5EF4-FFF2-40B4-BE49-F238E27FC236}">
                    <a16:creationId xmlns:a16="http://schemas.microsoft.com/office/drawing/2014/main" id="{3DA05FD0-C239-F100-E59A-A110B0EBCDD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5" name="Freeform 7">
                <a:extLst>
                  <a:ext uri="{FF2B5EF4-FFF2-40B4-BE49-F238E27FC236}">
                    <a16:creationId xmlns:a16="http://schemas.microsoft.com/office/drawing/2014/main" id="{7F9D287E-262E-B4F3-852F-12FEB4318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6" name="Freeform 8">
                <a:extLst>
                  <a:ext uri="{FF2B5EF4-FFF2-40B4-BE49-F238E27FC236}">
                    <a16:creationId xmlns:a16="http://schemas.microsoft.com/office/drawing/2014/main" id="{441D2743-2ACD-286F-7BAE-B34A5951F271}"/>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7" name="Freeform 9">
                <a:extLst>
                  <a:ext uri="{FF2B5EF4-FFF2-40B4-BE49-F238E27FC236}">
                    <a16:creationId xmlns:a16="http://schemas.microsoft.com/office/drawing/2014/main" id="{1FA9690F-1206-C56D-BA20-B9B546ABC16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8" name="Freeform 10">
                <a:extLst>
                  <a:ext uri="{FF2B5EF4-FFF2-40B4-BE49-F238E27FC236}">
                    <a16:creationId xmlns:a16="http://schemas.microsoft.com/office/drawing/2014/main" id="{571E09B1-4AF3-DEB4-963D-A9E6015B34B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3" name="Group 11">
              <a:extLst>
                <a:ext uri="{FF2B5EF4-FFF2-40B4-BE49-F238E27FC236}">
                  <a16:creationId xmlns:a16="http://schemas.microsoft.com/office/drawing/2014/main" id="{36856885-C0EA-0A68-84C6-066B6C4DBF1E}"/>
                </a:ext>
              </a:extLst>
            </p:cNvPr>
            <p:cNvGrpSpPr>
              <a:grpSpLocks noChangeAspect="1"/>
            </p:cNvGrpSpPr>
            <p:nvPr userDrawn="1"/>
          </p:nvGrpSpPr>
          <p:grpSpPr>
            <a:xfrm>
              <a:off x="11319520" y="1424226"/>
              <a:ext cx="3103797" cy="771535"/>
              <a:chOff x="0" y="0"/>
              <a:chExt cx="4138397" cy="1028713"/>
            </a:xfrm>
          </p:grpSpPr>
          <p:sp>
            <p:nvSpPr>
              <p:cNvPr id="34" name="Freeform 12">
                <a:extLst>
                  <a:ext uri="{FF2B5EF4-FFF2-40B4-BE49-F238E27FC236}">
                    <a16:creationId xmlns:a16="http://schemas.microsoft.com/office/drawing/2014/main" id="{F64AA348-8CE1-58EA-975A-6869F7FFDE8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5" name="Freeform 13">
                <a:extLst>
                  <a:ext uri="{FF2B5EF4-FFF2-40B4-BE49-F238E27FC236}">
                    <a16:creationId xmlns:a16="http://schemas.microsoft.com/office/drawing/2014/main" id="{75CC93A8-338C-92A8-B695-FC2C55596470}"/>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6" name="Freeform 14">
                <a:extLst>
                  <a:ext uri="{FF2B5EF4-FFF2-40B4-BE49-F238E27FC236}">
                    <a16:creationId xmlns:a16="http://schemas.microsoft.com/office/drawing/2014/main" id="{A9BF58E9-F8F7-A327-A702-ADAF806CF9C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7" name="Freeform 15">
                <a:extLst>
                  <a:ext uri="{FF2B5EF4-FFF2-40B4-BE49-F238E27FC236}">
                    <a16:creationId xmlns:a16="http://schemas.microsoft.com/office/drawing/2014/main" id="{D96AFFA0-B648-40B6-BC86-832D8C2AFC2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6">
                <a:extLst>
                  <a:ext uri="{FF2B5EF4-FFF2-40B4-BE49-F238E27FC236}">
                    <a16:creationId xmlns:a16="http://schemas.microsoft.com/office/drawing/2014/main" id="{E7B73A2F-028D-CAA7-9EB5-566073070452}"/>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7" name="Freeform 17">
                <a:extLst>
                  <a:ext uri="{FF2B5EF4-FFF2-40B4-BE49-F238E27FC236}">
                    <a16:creationId xmlns:a16="http://schemas.microsoft.com/office/drawing/2014/main" id="{372A9B2F-77F9-F744-DA71-2ECB32F769D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69" name="Google Shape;130;p55">
            <a:extLst>
              <a:ext uri="{FF2B5EF4-FFF2-40B4-BE49-F238E27FC236}">
                <a16:creationId xmlns:a16="http://schemas.microsoft.com/office/drawing/2014/main" id="{ACA72B7F-8E9D-4366-6D12-B6341C203679}"/>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0" name="Straight Connector 69">
            <a:extLst>
              <a:ext uri="{FF2B5EF4-FFF2-40B4-BE49-F238E27FC236}">
                <a16:creationId xmlns:a16="http://schemas.microsoft.com/office/drawing/2014/main" id="{5526C7DB-186A-34A1-7847-119D7C526E8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1" name="Text Placeholder 40">
            <a:extLst>
              <a:ext uri="{FF2B5EF4-FFF2-40B4-BE49-F238E27FC236}">
                <a16:creationId xmlns:a16="http://schemas.microsoft.com/office/drawing/2014/main" id="{917411B4-7E77-3B88-C71E-FBC1C3C20940}"/>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3" name="Text Placeholder 5">
            <a:extLst>
              <a:ext uri="{FF2B5EF4-FFF2-40B4-BE49-F238E27FC236}">
                <a16:creationId xmlns:a16="http://schemas.microsoft.com/office/drawing/2014/main" id="{EA4E430C-BEB2-3C0C-E1B1-E7CA4FB2212C}"/>
              </a:ext>
            </a:extLst>
          </p:cNvPr>
          <p:cNvSpPr>
            <a:spLocks noGrp="1"/>
          </p:cNvSpPr>
          <p:nvPr>
            <p:ph type="body" sz="quarter" idx="18"/>
          </p:nvPr>
        </p:nvSpPr>
        <p:spPr>
          <a:xfrm>
            <a:off x="464709" y="1819674"/>
            <a:ext cx="7411805"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2645661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pictures_Gree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4F8949F-C5C8-5A80-8F2C-FD330EC13186}"/>
              </a:ext>
            </a:extLst>
          </p:cNvPr>
          <p:cNvSpPr>
            <a:spLocks noGrp="1"/>
          </p:cNvSpPr>
          <p:nvPr>
            <p:ph type="pic" idx="10"/>
          </p:nvPr>
        </p:nvSpPr>
        <p:spPr>
          <a:xfrm>
            <a:off x="6287196" y="1864107"/>
            <a:ext cx="5237996" cy="4210862"/>
          </a:xfrm>
          <a:prstGeom prst="roundRect">
            <a:avLst/>
          </a:prstGeom>
          <a:solidFill>
            <a:schemeClr val="bg1"/>
          </a:solidFill>
          <a:ln w="50800">
            <a:solidFill>
              <a:schemeClr val="accent5"/>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2" name="Rectangle 1">
            <a:extLst>
              <a:ext uri="{FF2B5EF4-FFF2-40B4-BE49-F238E27FC236}">
                <a16:creationId xmlns:a16="http://schemas.microsoft.com/office/drawing/2014/main" id="{B02F1CF5-7DAB-FA21-119C-1076EBC75FCA}"/>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5">
            <a:extLst>
              <a:ext uri="{FF2B5EF4-FFF2-40B4-BE49-F238E27FC236}">
                <a16:creationId xmlns:a16="http://schemas.microsoft.com/office/drawing/2014/main" id="{32DE7834-549F-D605-2085-9583BFD936D5}"/>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25" name="Group 24">
            <a:extLst>
              <a:ext uri="{FF2B5EF4-FFF2-40B4-BE49-F238E27FC236}">
                <a16:creationId xmlns:a16="http://schemas.microsoft.com/office/drawing/2014/main" id="{223486D7-5DC3-899F-A9B9-D0A6CBB905AE}"/>
              </a:ext>
            </a:extLst>
          </p:cNvPr>
          <p:cNvGrpSpPr/>
          <p:nvPr userDrawn="1"/>
        </p:nvGrpSpPr>
        <p:grpSpPr>
          <a:xfrm rot="10800000" flipV="1">
            <a:off x="10157710" y="148454"/>
            <a:ext cx="3094963" cy="551339"/>
            <a:chOff x="-732462" y="6209356"/>
            <a:chExt cx="3094963" cy="549631"/>
          </a:xfrm>
          <a:solidFill>
            <a:srgbClr val="C4E099"/>
          </a:solidFill>
        </p:grpSpPr>
        <p:sp>
          <p:nvSpPr>
            <p:cNvPr id="27" name="Oval 26">
              <a:extLst>
                <a:ext uri="{FF2B5EF4-FFF2-40B4-BE49-F238E27FC236}">
                  <a16:creationId xmlns:a16="http://schemas.microsoft.com/office/drawing/2014/main" id="{07518E4C-F66A-22DA-085C-6A0BECF99ABB}"/>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9">
              <a:extLst>
                <a:ext uri="{FF2B5EF4-FFF2-40B4-BE49-F238E27FC236}">
                  <a16:creationId xmlns:a16="http://schemas.microsoft.com/office/drawing/2014/main" id="{6D3024B5-83E2-B87A-3C88-109938D32B81}"/>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DD5BE388-E48B-EDEA-CE06-A1DB05B22B2F}"/>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9DAE58-66BA-67D1-BDD9-D33F80DFBCDD}"/>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9">
              <a:extLst>
                <a:ext uri="{FF2B5EF4-FFF2-40B4-BE49-F238E27FC236}">
                  <a16:creationId xmlns:a16="http://schemas.microsoft.com/office/drawing/2014/main" id="{05113404-A597-39EB-54F6-00D5F61857B0}"/>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19">
              <a:extLst>
                <a:ext uri="{FF2B5EF4-FFF2-40B4-BE49-F238E27FC236}">
                  <a16:creationId xmlns:a16="http://schemas.microsoft.com/office/drawing/2014/main" id="{8CAC13BF-7014-CD30-6B98-A7EE9CE50E36}"/>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2FF8EAD-302F-947F-4177-53504B1EF46B}"/>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49548BCB-6701-306B-4E02-ABB2CF0639CC}"/>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3A4CFB5-1A7E-9BF5-01C6-53EBB3E5E54C}"/>
              </a:ext>
            </a:extLst>
          </p:cNvPr>
          <p:cNvGrpSpPr/>
          <p:nvPr userDrawn="1"/>
        </p:nvGrpSpPr>
        <p:grpSpPr>
          <a:xfrm>
            <a:off x="10542215" y="6542928"/>
            <a:ext cx="806169" cy="156064"/>
            <a:chOff x="10436933" y="1424045"/>
            <a:chExt cx="3986384" cy="771716"/>
          </a:xfrm>
        </p:grpSpPr>
        <p:grpSp>
          <p:nvGrpSpPr>
            <p:cNvPr id="36" name="Group 2">
              <a:extLst>
                <a:ext uri="{FF2B5EF4-FFF2-40B4-BE49-F238E27FC236}">
                  <a16:creationId xmlns:a16="http://schemas.microsoft.com/office/drawing/2014/main" id="{9F37DAD5-FEA5-58F1-39EE-BA4CDFC4F790}"/>
                </a:ext>
              </a:extLst>
            </p:cNvPr>
            <p:cNvGrpSpPr>
              <a:grpSpLocks noChangeAspect="1"/>
            </p:cNvGrpSpPr>
            <p:nvPr userDrawn="1"/>
          </p:nvGrpSpPr>
          <p:grpSpPr>
            <a:xfrm>
              <a:off x="10436933" y="1424045"/>
              <a:ext cx="852335" cy="771525"/>
              <a:chOff x="0" y="0"/>
              <a:chExt cx="1136447" cy="1028700"/>
            </a:xfrm>
          </p:grpSpPr>
          <p:sp>
            <p:nvSpPr>
              <p:cNvPr id="64" name="Freeform 3">
                <a:extLst>
                  <a:ext uri="{FF2B5EF4-FFF2-40B4-BE49-F238E27FC236}">
                    <a16:creationId xmlns:a16="http://schemas.microsoft.com/office/drawing/2014/main" id="{C1C177B4-6AEA-246E-6DDB-A5E795E11FD2}"/>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5" name="Freeform 4">
                <a:extLst>
                  <a:ext uri="{FF2B5EF4-FFF2-40B4-BE49-F238E27FC236}">
                    <a16:creationId xmlns:a16="http://schemas.microsoft.com/office/drawing/2014/main" id="{6BB76272-B786-0E9E-6790-F27FE3532B28}"/>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6" name="Freeform 5">
                <a:extLst>
                  <a:ext uri="{FF2B5EF4-FFF2-40B4-BE49-F238E27FC236}">
                    <a16:creationId xmlns:a16="http://schemas.microsoft.com/office/drawing/2014/main" id="{DCAA9376-0FD0-DBEB-A152-2FA071C7C30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7" name="Freeform 6">
                <a:extLst>
                  <a:ext uri="{FF2B5EF4-FFF2-40B4-BE49-F238E27FC236}">
                    <a16:creationId xmlns:a16="http://schemas.microsoft.com/office/drawing/2014/main" id="{0A977ECA-1E5E-B8E7-3B39-10166CE72B3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8" name="Freeform 7">
                <a:extLst>
                  <a:ext uri="{FF2B5EF4-FFF2-40B4-BE49-F238E27FC236}">
                    <a16:creationId xmlns:a16="http://schemas.microsoft.com/office/drawing/2014/main" id="{9DB3FEF2-C8A7-A1AD-BA9B-8E44E045A62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9" name="Freeform 8">
                <a:extLst>
                  <a:ext uri="{FF2B5EF4-FFF2-40B4-BE49-F238E27FC236}">
                    <a16:creationId xmlns:a16="http://schemas.microsoft.com/office/drawing/2014/main" id="{363480D6-3008-2FE8-6810-396E150D7FE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0" name="Freeform 9">
                <a:extLst>
                  <a:ext uri="{FF2B5EF4-FFF2-40B4-BE49-F238E27FC236}">
                    <a16:creationId xmlns:a16="http://schemas.microsoft.com/office/drawing/2014/main" id="{79AE6209-8289-5235-00EA-0DFF4A8A449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1" name="Freeform 10">
                <a:extLst>
                  <a:ext uri="{FF2B5EF4-FFF2-40B4-BE49-F238E27FC236}">
                    <a16:creationId xmlns:a16="http://schemas.microsoft.com/office/drawing/2014/main" id="{F4BBC4D2-3021-6668-B439-18983374060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7" name="Group 11">
              <a:extLst>
                <a:ext uri="{FF2B5EF4-FFF2-40B4-BE49-F238E27FC236}">
                  <a16:creationId xmlns:a16="http://schemas.microsoft.com/office/drawing/2014/main" id="{09DC280F-690F-1424-A5B3-F855FC8CDC5B}"/>
                </a:ext>
              </a:extLst>
            </p:cNvPr>
            <p:cNvGrpSpPr>
              <a:grpSpLocks noChangeAspect="1"/>
            </p:cNvGrpSpPr>
            <p:nvPr userDrawn="1"/>
          </p:nvGrpSpPr>
          <p:grpSpPr>
            <a:xfrm>
              <a:off x="11319520" y="1424226"/>
              <a:ext cx="3103797" cy="771535"/>
              <a:chOff x="0" y="0"/>
              <a:chExt cx="4138397" cy="1028713"/>
            </a:xfrm>
          </p:grpSpPr>
          <p:sp>
            <p:nvSpPr>
              <p:cNvPr id="38" name="Freeform 12">
                <a:extLst>
                  <a:ext uri="{FF2B5EF4-FFF2-40B4-BE49-F238E27FC236}">
                    <a16:creationId xmlns:a16="http://schemas.microsoft.com/office/drawing/2014/main" id="{D20F9D11-5E38-C2AC-51AD-D9239AFF432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9" name="Freeform 13">
                <a:extLst>
                  <a:ext uri="{FF2B5EF4-FFF2-40B4-BE49-F238E27FC236}">
                    <a16:creationId xmlns:a16="http://schemas.microsoft.com/office/drawing/2014/main" id="{E555F1C3-9003-F750-4DDB-82581038581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1" name="Freeform 14">
                <a:extLst>
                  <a:ext uri="{FF2B5EF4-FFF2-40B4-BE49-F238E27FC236}">
                    <a16:creationId xmlns:a16="http://schemas.microsoft.com/office/drawing/2014/main" id="{ED3E2BE8-3C99-EA86-77C7-9C9E038293CD}"/>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3C70DFBB-570C-69B7-8F23-36AA4820E9A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0" name="Freeform 16">
                <a:extLst>
                  <a:ext uri="{FF2B5EF4-FFF2-40B4-BE49-F238E27FC236}">
                    <a16:creationId xmlns:a16="http://schemas.microsoft.com/office/drawing/2014/main" id="{E1AC64A8-F425-5501-9B5C-4E7C51FF1E7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3" name="Freeform 17">
                <a:extLst>
                  <a:ext uri="{FF2B5EF4-FFF2-40B4-BE49-F238E27FC236}">
                    <a16:creationId xmlns:a16="http://schemas.microsoft.com/office/drawing/2014/main" id="{B1BA47FC-8809-58EA-AB96-D7EAE00DA511}"/>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2" name="Google Shape;130;p55">
            <a:extLst>
              <a:ext uri="{FF2B5EF4-FFF2-40B4-BE49-F238E27FC236}">
                <a16:creationId xmlns:a16="http://schemas.microsoft.com/office/drawing/2014/main" id="{3D6B56E8-98B0-AB59-86AA-2FE65A91807D}"/>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3" name="Straight Connector 72">
            <a:extLst>
              <a:ext uri="{FF2B5EF4-FFF2-40B4-BE49-F238E27FC236}">
                <a16:creationId xmlns:a16="http://schemas.microsoft.com/office/drawing/2014/main" id="{745B7F1C-90DB-2382-DCEC-5F22FA327AF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4" name="Text Placeholder 40">
            <a:extLst>
              <a:ext uri="{FF2B5EF4-FFF2-40B4-BE49-F238E27FC236}">
                <a16:creationId xmlns:a16="http://schemas.microsoft.com/office/drawing/2014/main" id="{8C4E2275-2B4A-8943-379F-267795A3803F}"/>
              </a:ext>
            </a:extLst>
          </p:cNvPr>
          <p:cNvSpPr>
            <a:spLocks noGrp="1"/>
          </p:cNvSpPr>
          <p:nvPr>
            <p:ph type="body" sz="quarter" idx="17"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7" name="Text Placeholder 5">
            <a:extLst>
              <a:ext uri="{FF2B5EF4-FFF2-40B4-BE49-F238E27FC236}">
                <a16:creationId xmlns:a16="http://schemas.microsoft.com/office/drawing/2014/main" id="{16111E20-D87B-981B-363F-3458900B6E30}"/>
              </a:ext>
            </a:extLst>
          </p:cNvPr>
          <p:cNvSpPr>
            <a:spLocks noGrp="1"/>
          </p:cNvSpPr>
          <p:nvPr>
            <p:ph type="body" sz="quarter" idx="18"/>
          </p:nvPr>
        </p:nvSpPr>
        <p:spPr>
          <a:xfrm>
            <a:off x="464710" y="1819674"/>
            <a:ext cx="4907392" cy="4339924"/>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14689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ext Slide_Navy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5">
            <a:extLst>
              <a:ext uri="{FF2B5EF4-FFF2-40B4-BE49-F238E27FC236}">
                <a16:creationId xmlns:a16="http://schemas.microsoft.com/office/drawing/2014/main" id="{9A228719-61C2-A5CD-D5FE-62543C1B705A}"/>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Slide Title Goes Here</a:t>
            </a:r>
          </a:p>
        </p:txBody>
      </p:sp>
      <p:sp>
        <p:nvSpPr>
          <p:cNvPr id="6" name="Text Placeholder 5">
            <a:extLst>
              <a:ext uri="{FF2B5EF4-FFF2-40B4-BE49-F238E27FC236}">
                <a16:creationId xmlns:a16="http://schemas.microsoft.com/office/drawing/2014/main" id="{ECE06A3B-0751-F3C3-A802-5E3F29E7EFE5}"/>
              </a:ext>
            </a:extLst>
          </p:cNvPr>
          <p:cNvSpPr>
            <a:spLocks noGrp="1"/>
          </p:cNvSpPr>
          <p:nvPr>
            <p:ph type="body" sz="quarter" idx="17"/>
          </p:nvPr>
        </p:nvSpPr>
        <p:spPr>
          <a:xfrm>
            <a:off x="465138" y="1981317"/>
            <a:ext cx="11250612" cy="417128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3" name="Group 2">
            <a:extLst>
              <a:ext uri="{FF2B5EF4-FFF2-40B4-BE49-F238E27FC236}">
                <a16:creationId xmlns:a16="http://schemas.microsoft.com/office/drawing/2014/main" id="{BF01032A-2032-221C-4CF7-407B1282EA69}"/>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FD418E8-04FC-B67F-BA67-540EB096A1AC}"/>
                </a:ext>
              </a:extLst>
            </p:cNvPr>
            <p:cNvGrpSpPr>
              <a:grpSpLocks noChangeAspect="1"/>
            </p:cNvGrpSpPr>
            <p:nvPr userDrawn="1"/>
          </p:nvGrpSpPr>
          <p:grpSpPr>
            <a:xfrm>
              <a:off x="10436933" y="1424045"/>
              <a:ext cx="852335" cy="771525"/>
              <a:chOff x="0" y="0"/>
              <a:chExt cx="1136447" cy="1028700"/>
            </a:xfrm>
          </p:grpSpPr>
          <p:sp>
            <p:nvSpPr>
              <p:cNvPr id="13" name="Freeform 3">
                <a:extLst>
                  <a:ext uri="{FF2B5EF4-FFF2-40B4-BE49-F238E27FC236}">
                    <a16:creationId xmlns:a16="http://schemas.microsoft.com/office/drawing/2014/main" id="{7EC29403-2D0A-B390-EDF9-9C814847DC2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4" name="Freeform 4">
                <a:extLst>
                  <a:ext uri="{FF2B5EF4-FFF2-40B4-BE49-F238E27FC236}">
                    <a16:creationId xmlns:a16="http://schemas.microsoft.com/office/drawing/2014/main" id="{482A1136-3257-805F-5432-03D1859789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5" name="Freeform 5">
                <a:extLst>
                  <a:ext uri="{FF2B5EF4-FFF2-40B4-BE49-F238E27FC236}">
                    <a16:creationId xmlns:a16="http://schemas.microsoft.com/office/drawing/2014/main" id="{E49DBB35-2960-FB93-B748-CC82BD10B2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6" name="Freeform 6">
                <a:extLst>
                  <a:ext uri="{FF2B5EF4-FFF2-40B4-BE49-F238E27FC236}">
                    <a16:creationId xmlns:a16="http://schemas.microsoft.com/office/drawing/2014/main" id="{E16AF152-6B5C-CA78-596A-9A96BD1B371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7" name="Freeform 7">
                <a:extLst>
                  <a:ext uri="{FF2B5EF4-FFF2-40B4-BE49-F238E27FC236}">
                    <a16:creationId xmlns:a16="http://schemas.microsoft.com/office/drawing/2014/main" id="{266A6810-4C29-DD3E-F6A6-44D5D80E2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8" name="Freeform 8">
                <a:extLst>
                  <a:ext uri="{FF2B5EF4-FFF2-40B4-BE49-F238E27FC236}">
                    <a16:creationId xmlns:a16="http://schemas.microsoft.com/office/drawing/2014/main" id="{9901CAE3-3A54-FEE4-793D-B9C852C8D42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9" name="Freeform 9">
                <a:extLst>
                  <a:ext uri="{FF2B5EF4-FFF2-40B4-BE49-F238E27FC236}">
                    <a16:creationId xmlns:a16="http://schemas.microsoft.com/office/drawing/2014/main" id="{1DDD0FA5-B0BC-87AC-248C-AEE531D313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0" name="Freeform 10">
                <a:extLst>
                  <a:ext uri="{FF2B5EF4-FFF2-40B4-BE49-F238E27FC236}">
                    <a16:creationId xmlns:a16="http://schemas.microsoft.com/office/drawing/2014/main" id="{9ED06289-E0E3-E7EA-D12C-6969D7A6844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FE98AA3-966F-46E3-D87A-9BEA474F1D5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EE8ED4C4-989E-0CEB-5893-6E1B684EF6B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 name="Freeform 13">
                <a:extLst>
                  <a:ext uri="{FF2B5EF4-FFF2-40B4-BE49-F238E27FC236}">
                    <a16:creationId xmlns:a16="http://schemas.microsoft.com/office/drawing/2014/main" id="{091849F3-2A7E-4CB5-18FA-26F87E693C8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 name="Freeform 14">
                <a:extLst>
                  <a:ext uri="{FF2B5EF4-FFF2-40B4-BE49-F238E27FC236}">
                    <a16:creationId xmlns:a16="http://schemas.microsoft.com/office/drawing/2014/main" id="{8A0ABDC7-83E1-EA6C-DC5D-BB743A55FAB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 name="Freeform 15">
                <a:extLst>
                  <a:ext uri="{FF2B5EF4-FFF2-40B4-BE49-F238E27FC236}">
                    <a16:creationId xmlns:a16="http://schemas.microsoft.com/office/drawing/2014/main" id="{A310DE8E-AE7F-B998-E696-C527A95A672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6">
                <a:extLst>
                  <a:ext uri="{FF2B5EF4-FFF2-40B4-BE49-F238E27FC236}">
                    <a16:creationId xmlns:a16="http://schemas.microsoft.com/office/drawing/2014/main" id="{CD97A63F-0A16-AB18-4A0A-2E424CDC81D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2" name="Freeform 17">
                <a:extLst>
                  <a:ext uri="{FF2B5EF4-FFF2-40B4-BE49-F238E27FC236}">
                    <a16:creationId xmlns:a16="http://schemas.microsoft.com/office/drawing/2014/main" id="{F87E2189-DAB0-F0EF-4976-E81D19B2C49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1" name="Google Shape;130;p55">
            <a:extLst>
              <a:ext uri="{FF2B5EF4-FFF2-40B4-BE49-F238E27FC236}">
                <a16:creationId xmlns:a16="http://schemas.microsoft.com/office/drawing/2014/main" id="{F18C9229-16BB-CF14-50B1-A3E89A82352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2" name="Straight Connector 21">
            <a:extLst>
              <a:ext uri="{FF2B5EF4-FFF2-40B4-BE49-F238E27FC236}">
                <a16:creationId xmlns:a16="http://schemas.microsoft.com/office/drawing/2014/main" id="{3157AB1D-FFCC-2B19-30DE-D05C6DEBD8B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3" name="Text Placeholder 40">
            <a:extLst>
              <a:ext uri="{FF2B5EF4-FFF2-40B4-BE49-F238E27FC236}">
                <a16:creationId xmlns:a16="http://schemas.microsoft.com/office/drawing/2014/main" id="{A7171065-87E0-B572-D138-08D0B277CDED}"/>
              </a:ext>
            </a:extLst>
          </p:cNvPr>
          <p:cNvSpPr>
            <a:spLocks noGrp="1"/>
          </p:cNvSpPr>
          <p:nvPr>
            <p:ph type="body" sz="quarter" idx="18"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4" name="Text Placeholder 92">
            <a:extLst>
              <a:ext uri="{FF2B5EF4-FFF2-40B4-BE49-F238E27FC236}">
                <a16:creationId xmlns:a16="http://schemas.microsoft.com/office/drawing/2014/main" id="{ED84A379-919A-E45E-78B9-107454B495EC}"/>
              </a:ext>
            </a:extLst>
          </p:cNvPr>
          <p:cNvSpPr>
            <a:spLocks noGrp="1"/>
          </p:cNvSpPr>
          <p:nvPr>
            <p:ph type="body" sz="quarter" idx="14" hasCustomPrompt="1"/>
          </p:nvPr>
        </p:nvSpPr>
        <p:spPr>
          <a:xfrm>
            <a:off x="464709" y="1277129"/>
            <a:ext cx="11250475" cy="347329"/>
          </a:xfrm>
          <a:prstGeom prst="roundRect">
            <a:avLst/>
          </a:prstGeom>
          <a:solidFill>
            <a:schemeClr val="accent4"/>
          </a:solidFill>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Tree>
    <p:extLst>
      <p:ext uri="{BB962C8B-B14F-4D97-AF65-F5344CB8AC3E}">
        <p14:creationId xmlns:p14="http://schemas.microsoft.com/office/powerpoint/2010/main" val="763325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Text and 1 Picture_Green">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76CCFCA-B04E-B04C-0591-32B53017F518}"/>
              </a:ext>
            </a:extLst>
          </p:cNvPr>
          <p:cNvSpPr/>
          <p:nvPr userDrawn="1"/>
        </p:nvSpPr>
        <p:spPr>
          <a:xfrm>
            <a:off x="0" y="0"/>
            <a:ext cx="1219199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2">
            <a:extLst>
              <a:ext uri="{FF2B5EF4-FFF2-40B4-BE49-F238E27FC236}">
                <a16:creationId xmlns:a16="http://schemas.microsoft.com/office/drawing/2014/main" id="{DB789796-212D-6C5E-13EB-0F899142C7CD}"/>
              </a:ext>
            </a:extLst>
          </p:cNvPr>
          <p:cNvSpPr>
            <a:spLocks noGrp="1"/>
          </p:cNvSpPr>
          <p:nvPr>
            <p:ph type="body" sz="quarter" idx="14" hasCustomPrompt="1"/>
          </p:nvPr>
        </p:nvSpPr>
        <p:spPr>
          <a:xfrm>
            <a:off x="464709" y="1212001"/>
            <a:ext cx="4805791" cy="313932"/>
          </a:xfrm>
        </p:spPr>
        <p:txBody>
          <a:bodyPr wrap="square">
            <a:spAutoFit/>
          </a:bodyPr>
          <a:lstStyle>
            <a:lvl1pPr marL="0" indent="0" algn="l">
              <a:buNone/>
              <a:defRPr sz="1600" b="1">
                <a:solidFill>
                  <a:schemeClr val="accent1"/>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2" name="Picture Placeholder 3">
            <a:extLst>
              <a:ext uri="{FF2B5EF4-FFF2-40B4-BE49-F238E27FC236}">
                <a16:creationId xmlns:a16="http://schemas.microsoft.com/office/drawing/2014/main" id="{6BBC5B3F-6C1F-0E46-DC6A-BC88D700F102}"/>
              </a:ext>
            </a:extLst>
          </p:cNvPr>
          <p:cNvSpPr>
            <a:spLocks noGrp="1"/>
          </p:cNvSpPr>
          <p:nvPr>
            <p:ph type="pic" idx="15"/>
          </p:nvPr>
        </p:nvSpPr>
        <p:spPr>
          <a:xfrm>
            <a:off x="5896797" y="-106400"/>
            <a:ext cx="6430242" cy="4365883"/>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759" h="4232822">
                <a:moveTo>
                  <a:pt x="2116411" y="0"/>
                </a:moveTo>
                <a:lnTo>
                  <a:pt x="6742759" y="1"/>
                </a:lnTo>
                <a:lnTo>
                  <a:pt x="6742759" y="4232822"/>
                </a:lnTo>
                <a:lnTo>
                  <a:pt x="2116411" y="4232822"/>
                </a:lnTo>
                <a:cubicBezTo>
                  <a:pt x="947549" y="4232822"/>
                  <a:pt x="0" y="3285273"/>
                  <a:pt x="0" y="2116411"/>
                </a:cubicBezTo>
                <a:cubicBezTo>
                  <a:pt x="0" y="947549"/>
                  <a:pt x="947549" y="0"/>
                  <a:pt x="2116411" y="0"/>
                </a:cubicBezTo>
                <a:close/>
              </a:path>
            </a:pathLst>
          </a:custGeom>
          <a:solidFill>
            <a:schemeClr val="bg1"/>
          </a:solidFill>
          <a:ln w="57150">
            <a:no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3" name="Title 55">
            <a:extLst>
              <a:ext uri="{FF2B5EF4-FFF2-40B4-BE49-F238E27FC236}">
                <a16:creationId xmlns:a16="http://schemas.microsoft.com/office/drawing/2014/main" id="{D32653C1-8D4A-BA56-39D6-F967A8F54A6A}"/>
              </a:ext>
            </a:extLst>
          </p:cNvPr>
          <p:cNvSpPr>
            <a:spLocks noGrp="1"/>
          </p:cNvSpPr>
          <p:nvPr>
            <p:ph type="title" hasCustomPrompt="1"/>
          </p:nvPr>
        </p:nvSpPr>
        <p:spPr>
          <a:xfrm>
            <a:off x="464709" y="556280"/>
            <a:ext cx="4805791" cy="424732"/>
          </a:xfrm>
        </p:spPr>
        <p:txBody>
          <a:bodyPr wrap="square">
            <a:spAutoFit/>
          </a:bodyPr>
          <a:lstStyle>
            <a:lvl1pPr algn="l">
              <a:defRPr sz="2400">
                <a:solidFill>
                  <a:schemeClr val="accent1"/>
                </a:solidFill>
              </a:defRPr>
            </a:lvl1pPr>
          </a:lstStyle>
          <a:p>
            <a:r>
              <a:rPr lang="en-US"/>
              <a:t>Slide Title Goes Here</a:t>
            </a:r>
          </a:p>
        </p:txBody>
      </p:sp>
      <p:sp>
        <p:nvSpPr>
          <p:cNvPr id="64" name="Rectangle 63">
            <a:extLst>
              <a:ext uri="{FF2B5EF4-FFF2-40B4-BE49-F238E27FC236}">
                <a16:creationId xmlns:a16="http://schemas.microsoft.com/office/drawing/2014/main" id="{3D00B057-49F2-E0F7-4E30-1BFD15ECEE1B}"/>
              </a:ext>
            </a:extLst>
          </p:cNvPr>
          <p:cNvSpPr/>
          <p:nvPr userDrawn="1"/>
        </p:nvSpPr>
        <p:spPr>
          <a:xfrm>
            <a:off x="4722472" y="-590308"/>
            <a:ext cx="8897896" cy="57332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5">
            <a:extLst>
              <a:ext uri="{FF2B5EF4-FFF2-40B4-BE49-F238E27FC236}">
                <a16:creationId xmlns:a16="http://schemas.microsoft.com/office/drawing/2014/main" id="{9B8D2FA0-19CE-BDEF-2312-2EFCB0946D05}"/>
              </a:ext>
            </a:extLst>
          </p:cNvPr>
          <p:cNvSpPr>
            <a:spLocks noGrp="1"/>
          </p:cNvSpPr>
          <p:nvPr>
            <p:ph type="body" sz="quarter" idx="18"/>
          </p:nvPr>
        </p:nvSpPr>
        <p:spPr>
          <a:xfrm>
            <a:off x="464710" y="1819674"/>
            <a:ext cx="4830008" cy="4126700"/>
          </a:xfrm>
        </p:spPr>
        <p:txBody>
          <a:bodyPr>
            <a:noAutofit/>
          </a:bodyPr>
          <a:lstStyle>
            <a:lvl1pPr marL="0" indent="0">
              <a:buFont typeface="Arial" panose="020B0604020202020204" pitchFamily="34" charset="0"/>
              <a:buNone/>
              <a:defRPr sz="1400">
                <a:solidFill>
                  <a:schemeClr val="accent1"/>
                </a:solidFill>
              </a:defRPr>
            </a:lvl1pPr>
            <a:lvl2pPr marL="457200" indent="0">
              <a:buFont typeface="Arial" panose="020B0604020202020204" pitchFamily="34" charset="0"/>
              <a:buNone/>
              <a:defRPr sz="1400">
                <a:solidFill>
                  <a:schemeClr val="accent1"/>
                </a:solidFill>
              </a:defRPr>
            </a:lvl2pPr>
            <a:lvl3pPr marL="914400" indent="0">
              <a:buFont typeface="Arial" panose="020B0604020202020204" pitchFamily="34" charset="0"/>
              <a:buNone/>
              <a:defRPr sz="1400">
                <a:solidFill>
                  <a:schemeClr val="accent1"/>
                </a:solidFill>
              </a:defRPr>
            </a:lvl3pPr>
            <a:lvl4pPr marL="1371600" indent="0">
              <a:buFont typeface="Arial" panose="020B0604020202020204" pitchFamily="34" charse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grpSp>
        <p:nvGrpSpPr>
          <p:cNvPr id="77" name="Group 76">
            <a:extLst>
              <a:ext uri="{FF2B5EF4-FFF2-40B4-BE49-F238E27FC236}">
                <a16:creationId xmlns:a16="http://schemas.microsoft.com/office/drawing/2014/main" id="{DFEAC497-1741-77FD-8347-A47FAD91910E}"/>
              </a:ext>
            </a:extLst>
          </p:cNvPr>
          <p:cNvGrpSpPr/>
          <p:nvPr userDrawn="1"/>
        </p:nvGrpSpPr>
        <p:grpSpPr>
          <a:xfrm rot="10800000" flipV="1">
            <a:off x="8122590" y="4855055"/>
            <a:ext cx="4722087" cy="841196"/>
            <a:chOff x="-732462" y="6209356"/>
            <a:chExt cx="3094963" cy="549631"/>
          </a:xfrm>
          <a:solidFill>
            <a:srgbClr val="C4E099"/>
          </a:solidFill>
        </p:grpSpPr>
        <p:sp>
          <p:nvSpPr>
            <p:cNvPr id="78" name="Oval 77">
              <a:extLst>
                <a:ext uri="{FF2B5EF4-FFF2-40B4-BE49-F238E27FC236}">
                  <a16:creationId xmlns:a16="http://schemas.microsoft.com/office/drawing/2014/main" id="{CD2ED153-32B2-2E28-E04A-B3C9C5FD8058}"/>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19">
              <a:extLst>
                <a:ext uri="{FF2B5EF4-FFF2-40B4-BE49-F238E27FC236}">
                  <a16:creationId xmlns:a16="http://schemas.microsoft.com/office/drawing/2014/main" id="{4D0FB0F4-1D2D-9007-C93E-94D36438E7B7}"/>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9">
              <a:extLst>
                <a:ext uri="{FF2B5EF4-FFF2-40B4-BE49-F238E27FC236}">
                  <a16:creationId xmlns:a16="http://schemas.microsoft.com/office/drawing/2014/main" id="{707A883E-9FBC-82CD-25ED-052B33ABD37E}"/>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480B7-D529-5951-CC1D-D600D5780D3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19">
              <a:extLst>
                <a:ext uri="{FF2B5EF4-FFF2-40B4-BE49-F238E27FC236}">
                  <a16:creationId xmlns:a16="http://schemas.microsoft.com/office/drawing/2014/main" id="{5C06B729-D813-3C7D-8C88-B8D48822353F}"/>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9">
              <a:extLst>
                <a:ext uri="{FF2B5EF4-FFF2-40B4-BE49-F238E27FC236}">
                  <a16:creationId xmlns:a16="http://schemas.microsoft.com/office/drawing/2014/main" id="{F9320092-503E-9414-2669-127598822D4C}"/>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420BBB9-6DAD-3168-4976-819CE8013E34}"/>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C6165184-B5BF-9AE5-3DCC-165DDBB9CB6E}"/>
              </a:ext>
            </a:extLst>
          </p:cNvPr>
          <p:cNvSpPr/>
          <p:nvPr userDrawn="1"/>
        </p:nvSpPr>
        <p:spPr>
          <a:xfrm>
            <a:off x="12193481" y="-172028"/>
            <a:ext cx="999035"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40">
            <a:extLst>
              <a:ext uri="{FF2B5EF4-FFF2-40B4-BE49-F238E27FC236}">
                <a16:creationId xmlns:a16="http://schemas.microsoft.com/office/drawing/2014/main" id="{F25ABA84-0515-58AE-DB03-CE517569C80C}"/>
              </a:ext>
            </a:extLst>
          </p:cNvPr>
          <p:cNvSpPr>
            <a:spLocks noGrp="1"/>
          </p:cNvSpPr>
          <p:nvPr>
            <p:ph type="body" sz="quarter" idx="16" hasCustomPrompt="1"/>
          </p:nvPr>
        </p:nvSpPr>
        <p:spPr>
          <a:xfrm>
            <a:off x="370390" y="6285918"/>
            <a:ext cx="9628295" cy="469872"/>
          </a:xfrm>
        </p:spPr>
        <p:txBody>
          <a:bodyPr wrap="square">
            <a:spAutoFit/>
          </a:bodyPr>
          <a:lstStyle>
            <a:lvl1pPr marL="0" indent="0">
              <a:buNone/>
              <a:defRPr sz="900">
                <a:solidFill>
                  <a:schemeClr val="accent1"/>
                </a:solidFill>
              </a:defRPr>
            </a:lvl1pPr>
          </a:lstStyle>
          <a:p>
            <a:pPr lvl="0"/>
            <a:r>
              <a:rPr lang="es-ES" err="1"/>
              <a:t>Insert</a:t>
            </a:r>
            <a:r>
              <a:rPr lang="es-ES"/>
              <a:t> </a:t>
            </a:r>
            <a:r>
              <a:rPr lang="es-ES" err="1"/>
              <a:t>Source</a:t>
            </a:r>
            <a:r>
              <a:rPr lang="es-ES"/>
              <a:t> Here</a:t>
            </a:r>
          </a:p>
          <a:p>
            <a:pPr lvl="0"/>
            <a:endParaRPr lang="en-US"/>
          </a:p>
        </p:txBody>
      </p:sp>
      <p:grpSp>
        <p:nvGrpSpPr>
          <p:cNvPr id="87" name="Group 86">
            <a:extLst>
              <a:ext uri="{FF2B5EF4-FFF2-40B4-BE49-F238E27FC236}">
                <a16:creationId xmlns:a16="http://schemas.microsoft.com/office/drawing/2014/main" id="{BDC3A16A-AFBE-E90B-EAED-9761C04FFFEE}"/>
              </a:ext>
            </a:extLst>
          </p:cNvPr>
          <p:cNvGrpSpPr/>
          <p:nvPr userDrawn="1"/>
        </p:nvGrpSpPr>
        <p:grpSpPr>
          <a:xfrm>
            <a:off x="10542215" y="6373546"/>
            <a:ext cx="806169" cy="156064"/>
            <a:chOff x="10436933" y="1424045"/>
            <a:chExt cx="3986384" cy="771716"/>
          </a:xfrm>
          <a:solidFill>
            <a:schemeClr val="accent1"/>
          </a:solidFill>
        </p:grpSpPr>
        <p:grpSp>
          <p:nvGrpSpPr>
            <p:cNvPr id="88" name="Group 2">
              <a:extLst>
                <a:ext uri="{FF2B5EF4-FFF2-40B4-BE49-F238E27FC236}">
                  <a16:creationId xmlns:a16="http://schemas.microsoft.com/office/drawing/2014/main" id="{60FC3B46-B928-0F52-015C-B62C158AF435}"/>
                </a:ext>
              </a:extLst>
            </p:cNvPr>
            <p:cNvGrpSpPr>
              <a:grpSpLocks noChangeAspect="1"/>
            </p:cNvGrpSpPr>
            <p:nvPr userDrawn="1"/>
          </p:nvGrpSpPr>
          <p:grpSpPr>
            <a:xfrm>
              <a:off x="10436933" y="1424045"/>
              <a:ext cx="852335" cy="771525"/>
              <a:chOff x="0" y="0"/>
              <a:chExt cx="1136447" cy="1028700"/>
            </a:xfrm>
            <a:grpFill/>
          </p:grpSpPr>
          <p:sp>
            <p:nvSpPr>
              <p:cNvPr id="96" name="Freeform 3">
                <a:extLst>
                  <a:ext uri="{FF2B5EF4-FFF2-40B4-BE49-F238E27FC236}">
                    <a16:creationId xmlns:a16="http://schemas.microsoft.com/office/drawing/2014/main" id="{1C34B3A3-0E7B-FDD7-33C7-CE9CD8BD8E51}"/>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grpFill/>
            </p:spPr>
            <p:txBody>
              <a:bodyPr/>
              <a:lstStyle/>
              <a:p>
                <a:endParaRPr lang="en-US"/>
              </a:p>
            </p:txBody>
          </p:sp>
          <p:sp>
            <p:nvSpPr>
              <p:cNvPr id="97" name="Freeform 4">
                <a:extLst>
                  <a:ext uri="{FF2B5EF4-FFF2-40B4-BE49-F238E27FC236}">
                    <a16:creationId xmlns:a16="http://schemas.microsoft.com/office/drawing/2014/main" id="{AC08325C-C7D5-EAD4-62E0-F929964ABD3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grpFill/>
            </p:spPr>
            <p:txBody>
              <a:bodyPr/>
              <a:lstStyle/>
              <a:p>
                <a:endParaRPr lang="en-US"/>
              </a:p>
            </p:txBody>
          </p:sp>
          <p:sp>
            <p:nvSpPr>
              <p:cNvPr id="98" name="Freeform 5">
                <a:extLst>
                  <a:ext uri="{FF2B5EF4-FFF2-40B4-BE49-F238E27FC236}">
                    <a16:creationId xmlns:a16="http://schemas.microsoft.com/office/drawing/2014/main" id="{12F3D23A-1DEC-9807-86A4-26C12A0ABCBD}"/>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grpFill/>
            </p:spPr>
            <p:txBody>
              <a:bodyPr/>
              <a:lstStyle/>
              <a:p>
                <a:endParaRPr lang="en-US"/>
              </a:p>
            </p:txBody>
          </p:sp>
          <p:sp>
            <p:nvSpPr>
              <p:cNvPr id="99" name="Freeform 6">
                <a:extLst>
                  <a:ext uri="{FF2B5EF4-FFF2-40B4-BE49-F238E27FC236}">
                    <a16:creationId xmlns:a16="http://schemas.microsoft.com/office/drawing/2014/main" id="{A0FCD902-51D4-7947-A892-BBBD1AA4DE3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grpFill/>
            </p:spPr>
            <p:txBody>
              <a:bodyPr/>
              <a:lstStyle/>
              <a:p>
                <a:endParaRPr lang="en-US"/>
              </a:p>
            </p:txBody>
          </p:sp>
          <p:sp>
            <p:nvSpPr>
              <p:cNvPr id="100" name="Freeform 7">
                <a:extLst>
                  <a:ext uri="{FF2B5EF4-FFF2-40B4-BE49-F238E27FC236}">
                    <a16:creationId xmlns:a16="http://schemas.microsoft.com/office/drawing/2014/main" id="{9D680AC3-8FF1-5BAB-A87D-FD1F9876FF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1" name="Freeform 8">
                <a:extLst>
                  <a:ext uri="{FF2B5EF4-FFF2-40B4-BE49-F238E27FC236}">
                    <a16:creationId xmlns:a16="http://schemas.microsoft.com/office/drawing/2014/main" id="{35579F4B-6E83-315F-A375-C3F678F87798}"/>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2" name="Freeform 9">
                <a:extLst>
                  <a:ext uri="{FF2B5EF4-FFF2-40B4-BE49-F238E27FC236}">
                    <a16:creationId xmlns:a16="http://schemas.microsoft.com/office/drawing/2014/main" id="{B58C3F7E-1759-501F-EAFA-6AC829520B3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grpFill/>
            </p:spPr>
            <p:txBody>
              <a:bodyPr/>
              <a:lstStyle/>
              <a:p>
                <a:endParaRPr lang="en-US"/>
              </a:p>
            </p:txBody>
          </p:sp>
          <p:sp>
            <p:nvSpPr>
              <p:cNvPr id="103" name="Freeform 10">
                <a:extLst>
                  <a:ext uri="{FF2B5EF4-FFF2-40B4-BE49-F238E27FC236}">
                    <a16:creationId xmlns:a16="http://schemas.microsoft.com/office/drawing/2014/main" id="{439A4B5D-2B81-2CEB-1336-E2C3B126E23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grpFill/>
            </p:spPr>
            <p:txBody>
              <a:bodyPr/>
              <a:lstStyle/>
              <a:p>
                <a:endParaRPr lang="en-US"/>
              </a:p>
            </p:txBody>
          </p:sp>
        </p:grpSp>
        <p:grpSp>
          <p:nvGrpSpPr>
            <p:cNvPr id="89" name="Group 11">
              <a:extLst>
                <a:ext uri="{FF2B5EF4-FFF2-40B4-BE49-F238E27FC236}">
                  <a16:creationId xmlns:a16="http://schemas.microsoft.com/office/drawing/2014/main" id="{009E2C0D-0137-8891-785D-98BE0B4E72C7}"/>
                </a:ext>
              </a:extLst>
            </p:cNvPr>
            <p:cNvGrpSpPr>
              <a:grpSpLocks noChangeAspect="1"/>
            </p:cNvGrpSpPr>
            <p:nvPr userDrawn="1"/>
          </p:nvGrpSpPr>
          <p:grpSpPr>
            <a:xfrm>
              <a:off x="11319520" y="1424226"/>
              <a:ext cx="3103797" cy="771535"/>
              <a:chOff x="0" y="0"/>
              <a:chExt cx="4138397" cy="1028713"/>
            </a:xfrm>
            <a:grpFill/>
          </p:grpSpPr>
          <p:sp>
            <p:nvSpPr>
              <p:cNvPr id="90" name="Freeform 12">
                <a:extLst>
                  <a:ext uri="{FF2B5EF4-FFF2-40B4-BE49-F238E27FC236}">
                    <a16:creationId xmlns:a16="http://schemas.microsoft.com/office/drawing/2014/main" id="{73A3F047-81EA-94D3-6E89-572FC7C4DF2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grpFill/>
            </p:spPr>
            <p:txBody>
              <a:bodyPr/>
              <a:lstStyle/>
              <a:p>
                <a:endParaRPr lang="en-US"/>
              </a:p>
            </p:txBody>
          </p:sp>
          <p:sp>
            <p:nvSpPr>
              <p:cNvPr id="91" name="Freeform 13">
                <a:extLst>
                  <a:ext uri="{FF2B5EF4-FFF2-40B4-BE49-F238E27FC236}">
                    <a16:creationId xmlns:a16="http://schemas.microsoft.com/office/drawing/2014/main" id="{E31E0A63-CBF8-7899-9CF6-F03103D08A7F}"/>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grpFill/>
            </p:spPr>
            <p:txBody>
              <a:bodyPr/>
              <a:lstStyle/>
              <a:p>
                <a:endParaRPr lang="en-US"/>
              </a:p>
            </p:txBody>
          </p:sp>
          <p:sp>
            <p:nvSpPr>
              <p:cNvPr id="92" name="Freeform 14">
                <a:extLst>
                  <a:ext uri="{FF2B5EF4-FFF2-40B4-BE49-F238E27FC236}">
                    <a16:creationId xmlns:a16="http://schemas.microsoft.com/office/drawing/2014/main" id="{7DF76466-73E8-C0B4-E1F8-629CBC4A447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3" name="Freeform 15">
                <a:extLst>
                  <a:ext uri="{FF2B5EF4-FFF2-40B4-BE49-F238E27FC236}">
                    <a16:creationId xmlns:a16="http://schemas.microsoft.com/office/drawing/2014/main" id="{1798FCF6-E13B-3947-428C-9982DA174C2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grpFill/>
            </p:spPr>
            <p:txBody>
              <a:bodyPr/>
              <a:lstStyle/>
              <a:p>
                <a:endParaRPr lang="en-US"/>
              </a:p>
            </p:txBody>
          </p:sp>
          <p:sp>
            <p:nvSpPr>
              <p:cNvPr id="94" name="Freeform 16">
                <a:extLst>
                  <a:ext uri="{FF2B5EF4-FFF2-40B4-BE49-F238E27FC236}">
                    <a16:creationId xmlns:a16="http://schemas.microsoft.com/office/drawing/2014/main" id="{E3CE29D8-03F6-6F12-A2D9-1DD5E838D139}"/>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grpFill/>
            </p:spPr>
            <p:txBody>
              <a:bodyPr/>
              <a:lstStyle/>
              <a:p>
                <a:endParaRPr lang="en-US"/>
              </a:p>
            </p:txBody>
          </p:sp>
          <p:sp>
            <p:nvSpPr>
              <p:cNvPr id="95" name="Freeform 17">
                <a:extLst>
                  <a:ext uri="{FF2B5EF4-FFF2-40B4-BE49-F238E27FC236}">
                    <a16:creationId xmlns:a16="http://schemas.microsoft.com/office/drawing/2014/main" id="{2433265B-CA83-E125-B906-CBBCBD1A38D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grpFill/>
            </p:spPr>
            <p:txBody>
              <a:bodyPr/>
              <a:lstStyle/>
              <a:p>
                <a:endParaRPr lang="en-US"/>
              </a:p>
            </p:txBody>
          </p:sp>
        </p:grpSp>
      </p:grpSp>
      <p:sp>
        <p:nvSpPr>
          <p:cNvPr id="104" name="Google Shape;130;p55">
            <a:extLst>
              <a:ext uri="{FF2B5EF4-FFF2-40B4-BE49-F238E27FC236}">
                <a16:creationId xmlns:a16="http://schemas.microsoft.com/office/drawing/2014/main" id="{D5893BCD-7EBC-7BAD-BE0B-CAFEC739CBBA}"/>
              </a:ext>
            </a:extLst>
          </p:cNvPr>
          <p:cNvSpPr txBox="1">
            <a:spLocks/>
          </p:cNvSpPr>
          <p:nvPr userDrawn="1"/>
        </p:nvSpPr>
        <p:spPr>
          <a:xfrm>
            <a:off x="11482087" y="625901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105" name="Straight Connector 104">
            <a:extLst>
              <a:ext uri="{FF2B5EF4-FFF2-40B4-BE49-F238E27FC236}">
                <a16:creationId xmlns:a16="http://schemas.microsoft.com/office/drawing/2014/main" id="{6A9F541D-E343-CCEE-05D6-6DA23CF7F622}"/>
              </a:ext>
            </a:extLst>
          </p:cNvPr>
          <p:cNvCxnSpPr>
            <a:cxnSpLocks/>
          </p:cNvCxnSpPr>
          <p:nvPr userDrawn="1"/>
        </p:nvCxnSpPr>
        <p:spPr>
          <a:xfrm>
            <a:off x="11482087" y="6395582"/>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852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Slide_Green">
    <p:bg>
      <p:bgPr>
        <a:solidFill>
          <a:schemeClr val="bg1"/>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BD9ABA-11DB-03D8-52DE-429B03C9F169}"/>
              </a:ext>
            </a:extLst>
          </p:cNvPr>
          <p:cNvSpPr txBox="1">
            <a:spLocks noChangeArrowheads="1"/>
          </p:cNvSpPr>
          <p:nvPr userDrawn="1"/>
        </p:nvSpPr>
        <p:spPr bwMode="auto">
          <a:xfrm>
            <a:off x="5718275" y="8229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5"/>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5"/>
              </a:solidFill>
            </a:endParaRPr>
          </a:p>
        </p:txBody>
      </p:sp>
      <p:sp>
        <p:nvSpPr>
          <p:cNvPr id="3" name="TextBox 11">
            <a:extLst>
              <a:ext uri="{FF2B5EF4-FFF2-40B4-BE49-F238E27FC236}">
                <a16:creationId xmlns:a16="http://schemas.microsoft.com/office/drawing/2014/main" id="{C7E4CE75-991C-78C0-421B-2490E3674B62}"/>
              </a:ext>
            </a:extLst>
          </p:cNvPr>
          <p:cNvSpPr txBox="1">
            <a:spLocks noChangeArrowheads="1"/>
          </p:cNvSpPr>
          <p:nvPr userDrawn="1"/>
        </p:nvSpPr>
        <p:spPr bwMode="auto">
          <a:xfrm>
            <a:off x="10931625" y="4556727"/>
            <a:ext cx="542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b="1">
                <a:solidFill>
                  <a:schemeClr val="accent5"/>
                </a:solidFill>
                <a:latin typeface="Montserrat" pitchFamily="2" charset="77"/>
                <a:cs typeface="Calibri" panose="020F0502020204030204" pitchFamily="34" charset="0"/>
                <a:sym typeface="Calibri" panose="020F0502020204030204" pitchFamily="34" charset="0"/>
              </a:rPr>
              <a:t>”</a:t>
            </a:r>
            <a:endParaRPr lang="en-US" altLang="en-US" sz="8000">
              <a:solidFill>
                <a:schemeClr val="accent5"/>
              </a:solidFill>
            </a:endParaRPr>
          </a:p>
        </p:txBody>
      </p:sp>
      <p:sp>
        <p:nvSpPr>
          <p:cNvPr id="4" name="Text Placeholder 6">
            <a:extLst>
              <a:ext uri="{FF2B5EF4-FFF2-40B4-BE49-F238E27FC236}">
                <a16:creationId xmlns:a16="http://schemas.microsoft.com/office/drawing/2014/main" id="{A471F264-A4B1-0769-676F-3E73B50EC61A}"/>
              </a:ext>
            </a:extLst>
          </p:cNvPr>
          <p:cNvSpPr>
            <a:spLocks noGrp="1"/>
          </p:cNvSpPr>
          <p:nvPr>
            <p:ph type="body" sz="half" idx="2"/>
          </p:nvPr>
        </p:nvSpPr>
        <p:spPr>
          <a:xfrm>
            <a:off x="6384656" y="1143252"/>
            <a:ext cx="4557101" cy="3946875"/>
          </a:xfrm>
        </p:spPr>
        <p:txBody>
          <a:bodyPr anchor="ctr"/>
          <a:lstStyle>
            <a:lvl1pPr marL="139700" indent="0" algn="ctr">
              <a:buFont typeface="Arial" panose="020B0604020202020204" pitchFamily="34" charset="0"/>
              <a:buNone/>
              <a:defRPr sz="2000" b="1">
                <a:solidFill>
                  <a:schemeClr val="tx2"/>
                </a:solidFill>
                <a:latin typeface="Montserrat" panose="02000505000000020004" pitchFamily="2" charset="77"/>
              </a:defRPr>
            </a:lvl1pPr>
          </a:lstStyle>
          <a:p>
            <a:pPr lvl="0"/>
            <a:r>
              <a:rPr lang="en-US"/>
              <a:t>Click to edit Master text styles</a:t>
            </a:r>
          </a:p>
        </p:txBody>
      </p:sp>
      <p:sp>
        <p:nvSpPr>
          <p:cNvPr id="5" name="Text Placeholder 6">
            <a:extLst>
              <a:ext uri="{FF2B5EF4-FFF2-40B4-BE49-F238E27FC236}">
                <a16:creationId xmlns:a16="http://schemas.microsoft.com/office/drawing/2014/main" id="{AA29CAB1-0CD1-154C-A209-C9FDBF544457}"/>
              </a:ext>
            </a:extLst>
          </p:cNvPr>
          <p:cNvSpPr>
            <a:spLocks noGrp="1"/>
          </p:cNvSpPr>
          <p:nvPr>
            <p:ph type="body" sz="half" idx="11"/>
          </p:nvPr>
        </p:nvSpPr>
        <p:spPr>
          <a:xfrm>
            <a:off x="6379834" y="5270328"/>
            <a:ext cx="4557101" cy="276999"/>
          </a:xfrm>
        </p:spPr>
        <p:txBody>
          <a:bodyPr anchor="ctr"/>
          <a:lstStyle>
            <a:lvl1pPr marL="139700" indent="0" algn="ctr">
              <a:buFont typeface="Arial" panose="020B0604020202020204" pitchFamily="34" charset="0"/>
              <a:buNone/>
              <a:defRPr sz="1800" b="0">
                <a:solidFill>
                  <a:schemeClr val="accent1"/>
                </a:solidFill>
                <a:latin typeface="Montserrat" panose="02000505000000020004" pitchFamily="2" charset="77"/>
              </a:defRPr>
            </a:lvl1pPr>
          </a:lstStyle>
          <a:p>
            <a:pPr lvl="0"/>
            <a:r>
              <a:rPr lang="en-US"/>
              <a:t>Click to edit Master text styles</a:t>
            </a:r>
          </a:p>
        </p:txBody>
      </p:sp>
      <p:sp>
        <p:nvSpPr>
          <p:cNvPr id="8" name="Rectangle 7">
            <a:extLst>
              <a:ext uri="{FF2B5EF4-FFF2-40B4-BE49-F238E27FC236}">
                <a16:creationId xmlns:a16="http://schemas.microsoft.com/office/drawing/2014/main" id="{9ECE2FEC-2CEA-E727-9E2F-16B00F97B528}"/>
              </a:ext>
            </a:extLst>
          </p:cNvPr>
          <p:cNvSpPr/>
          <p:nvPr userDrawn="1"/>
        </p:nvSpPr>
        <p:spPr>
          <a:xfrm>
            <a:off x="0" y="0"/>
            <a:ext cx="131805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a:extLst>
              <a:ext uri="{FF2B5EF4-FFF2-40B4-BE49-F238E27FC236}">
                <a16:creationId xmlns:a16="http://schemas.microsoft.com/office/drawing/2014/main" id="{62BE9657-6A23-10EC-9024-88006CE22D75}"/>
              </a:ext>
            </a:extLst>
          </p:cNvPr>
          <p:cNvSpPr>
            <a:spLocks noGrp="1"/>
          </p:cNvSpPr>
          <p:nvPr>
            <p:ph type="pic" idx="10"/>
          </p:nvPr>
        </p:nvSpPr>
        <p:spPr>
          <a:xfrm>
            <a:off x="717450" y="1328265"/>
            <a:ext cx="4700408" cy="4210862"/>
          </a:xfrm>
          <a:prstGeom prst="roundRect">
            <a:avLst/>
          </a:prstGeom>
          <a:solidFill>
            <a:schemeClr val="bg1"/>
          </a:solidFill>
          <a:ln w="50800">
            <a:solidFill>
              <a:schemeClr val="accent5"/>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10" name="Group 9">
            <a:extLst>
              <a:ext uri="{FF2B5EF4-FFF2-40B4-BE49-F238E27FC236}">
                <a16:creationId xmlns:a16="http://schemas.microsoft.com/office/drawing/2014/main" id="{322E2A01-38FF-EAFB-CE9A-51B33D66116D}"/>
              </a:ext>
            </a:extLst>
          </p:cNvPr>
          <p:cNvGrpSpPr/>
          <p:nvPr userDrawn="1"/>
        </p:nvGrpSpPr>
        <p:grpSpPr>
          <a:xfrm rot="16200000">
            <a:off x="-1078090" y="6048290"/>
            <a:ext cx="3094963" cy="549631"/>
            <a:chOff x="-732462" y="6209356"/>
            <a:chExt cx="3094963" cy="549631"/>
          </a:xfrm>
          <a:solidFill>
            <a:srgbClr val="C4E099"/>
          </a:solidFill>
        </p:grpSpPr>
        <p:sp>
          <p:nvSpPr>
            <p:cNvPr id="11" name="Oval 10">
              <a:extLst>
                <a:ext uri="{FF2B5EF4-FFF2-40B4-BE49-F238E27FC236}">
                  <a16:creationId xmlns:a16="http://schemas.microsoft.com/office/drawing/2014/main" id="{DA7AF768-016C-CBE6-8507-89265C5AE2BA}"/>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9">
              <a:extLst>
                <a:ext uri="{FF2B5EF4-FFF2-40B4-BE49-F238E27FC236}">
                  <a16:creationId xmlns:a16="http://schemas.microsoft.com/office/drawing/2014/main" id="{6E3C8227-5CF3-31AB-1064-47DBA4EF17DF}"/>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9">
              <a:extLst>
                <a:ext uri="{FF2B5EF4-FFF2-40B4-BE49-F238E27FC236}">
                  <a16:creationId xmlns:a16="http://schemas.microsoft.com/office/drawing/2014/main" id="{E70AB975-BDBC-01D8-B7DB-200DD7A64C34}"/>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AAB2B5-2088-887C-1667-F69F63C8816A}"/>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9">
              <a:extLst>
                <a:ext uri="{FF2B5EF4-FFF2-40B4-BE49-F238E27FC236}">
                  <a16:creationId xmlns:a16="http://schemas.microsoft.com/office/drawing/2014/main" id="{411E1CDD-83B7-2B14-F3E5-27FC8151FECC}"/>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9">
              <a:extLst>
                <a:ext uri="{FF2B5EF4-FFF2-40B4-BE49-F238E27FC236}">
                  <a16:creationId xmlns:a16="http://schemas.microsoft.com/office/drawing/2014/main" id="{40F5F9B5-2DF0-76AD-E505-679F4B28C107}"/>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C746E48-F070-9E19-0931-2AABEAB0308A}"/>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BDC1BC3-BC4E-F8A5-D5EB-51150D8EA807}"/>
              </a:ext>
            </a:extLst>
          </p:cNvPr>
          <p:cNvGrpSpPr/>
          <p:nvPr userDrawn="1"/>
        </p:nvGrpSpPr>
        <p:grpSpPr>
          <a:xfrm rot="5400000">
            <a:off x="-1003076" y="-428632"/>
            <a:ext cx="3094963" cy="549631"/>
            <a:chOff x="-732462" y="6209356"/>
            <a:chExt cx="3094963" cy="549631"/>
          </a:xfrm>
          <a:solidFill>
            <a:srgbClr val="C4E099"/>
          </a:solidFill>
        </p:grpSpPr>
        <p:sp>
          <p:nvSpPr>
            <p:cNvPr id="19" name="Oval 18">
              <a:extLst>
                <a:ext uri="{FF2B5EF4-FFF2-40B4-BE49-F238E27FC236}">
                  <a16:creationId xmlns:a16="http://schemas.microsoft.com/office/drawing/2014/main" id="{DFBF3520-CF81-621F-7E20-1C014B7217B8}"/>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3DAA6EB-5293-E9ED-81F9-D5D3F85EA24A}"/>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45B61640-1392-CF91-BEF6-4008FAC904FD}"/>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30F44C-95F7-64F1-9E47-C8E2B4487F83}"/>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9">
              <a:extLst>
                <a:ext uri="{FF2B5EF4-FFF2-40B4-BE49-F238E27FC236}">
                  <a16:creationId xmlns:a16="http://schemas.microsoft.com/office/drawing/2014/main" id="{54CCF6D3-B68D-BC33-EB3B-6D1AA81AFF85}"/>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9">
              <a:extLst>
                <a:ext uri="{FF2B5EF4-FFF2-40B4-BE49-F238E27FC236}">
                  <a16:creationId xmlns:a16="http://schemas.microsoft.com/office/drawing/2014/main" id="{D7F13A94-5706-6A40-126F-B9A44E21D941}"/>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12DB22-9369-8D28-34BC-3F84F3C40D6C}"/>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9FDBE76-DA66-B2CA-E9E6-6D22EE0806BE}"/>
              </a:ext>
            </a:extLst>
          </p:cNvPr>
          <p:cNvSpPr/>
          <p:nvPr userDrawn="1"/>
        </p:nvSpPr>
        <p:spPr>
          <a:xfrm flipV="1">
            <a:off x="-1009591" y="-1705311"/>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AA5C81-32BA-0ED1-0FE4-65BFD2DB9D43}"/>
              </a:ext>
            </a:extLst>
          </p:cNvPr>
          <p:cNvSpPr/>
          <p:nvPr userDrawn="1"/>
        </p:nvSpPr>
        <p:spPr>
          <a:xfrm flipV="1">
            <a:off x="-1009591" y="6871529"/>
            <a:ext cx="4794513" cy="170531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7963E3C-0BA0-9A89-B365-9F03F655DC17}"/>
              </a:ext>
            </a:extLst>
          </p:cNvPr>
          <p:cNvGrpSpPr/>
          <p:nvPr userDrawn="1"/>
        </p:nvGrpSpPr>
        <p:grpSpPr>
          <a:xfrm>
            <a:off x="10542215" y="6518995"/>
            <a:ext cx="806169" cy="156064"/>
            <a:chOff x="10436933" y="1424045"/>
            <a:chExt cx="3986384" cy="771716"/>
          </a:xfrm>
        </p:grpSpPr>
        <p:grpSp>
          <p:nvGrpSpPr>
            <p:cNvPr id="29" name="Group 2">
              <a:extLst>
                <a:ext uri="{FF2B5EF4-FFF2-40B4-BE49-F238E27FC236}">
                  <a16:creationId xmlns:a16="http://schemas.microsoft.com/office/drawing/2014/main" id="{1EAB91E8-7980-C9DE-F3DC-699C8B42E435}"/>
                </a:ext>
              </a:extLst>
            </p:cNvPr>
            <p:cNvGrpSpPr>
              <a:grpSpLocks noChangeAspect="1"/>
            </p:cNvGrpSpPr>
            <p:nvPr userDrawn="1"/>
          </p:nvGrpSpPr>
          <p:grpSpPr>
            <a:xfrm>
              <a:off x="10436933" y="1424045"/>
              <a:ext cx="852335" cy="771525"/>
              <a:chOff x="0" y="0"/>
              <a:chExt cx="1136447" cy="1028700"/>
            </a:xfrm>
          </p:grpSpPr>
          <p:sp>
            <p:nvSpPr>
              <p:cNvPr id="37" name="Freeform 3">
                <a:extLst>
                  <a:ext uri="{FF2B5EF4-FFF2-40B4-BE49-F238E27FC236}">
                    <a16:creationId xmlns:a16="http://schemas.microsoft.com/office/drawing/2014/main" id="{99CF20E2-0D21-70FC-96EB-F04C99BF0DF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8" name="Freeform 4">
                <a:extLst>
                  <a:ext uri="{FF2B5EF4-FFF2-40B4-BE49-F238E27FC236}">
                    <a16:creationId xmlns:a16="http://schemas.microsoft.com/office/drawing/2014/main" id="{259A6EF9-DE7A-F051-D1F7-A5DC2B77AAA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9" name="Freeform 5">
                <a:extLst>
                  <a:ext uri="{FF2B5EF4-FFF2-40B4-BE49-F238E27FC236}">
                    <a16:creationId xmlns:a16="http://schemas.microsoft.com/office/drawing/2014/main" id="{D06B352F-D14F-2AE7-020F-8F7F1FBAC586}"/>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40" name="Freeform 6">
                <a:extLst>
                  <a:ext uri="{FF2B5EF4-FFF2-40B4-BE49-F238E27FC236}">
                    <a16:creationId xmlns:a16="http://schemas.microsoft.com/office/drawing/2014/main" id="{F3B41EE4-B672-1D6B-159E-DB6FC99648C6}"/>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41" name="Freeform 7">
                <a:extLst>
                  <a:ext uri="{FF2B5EF4-FFF2-40B4-BE49-F238E27FC236}">
                    <a16:creationId xmlns:a16="http://schemas.microsoft.com/office/drawing/2014/main" id="{FCB031FA-D49C-4D89-A88C-BFFA5285B198}"/>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42" name="Freeform 8">
                <a:extLst>
                  <a:ext uri="{FF2B5EF4-FFF2-40B4-BE49-F238E27FC236}">
                    <a16:creationId xmlns:a16="http://schemas.microsoft.com/office/drawing/2014/main" id="{510C3994-CB21-0F66-7821-672AF09CA1C9}"/>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43" name="Freeform 9">
                <a:extLst>
                  <a:ext uri="{FF2B5EF4-FFF2-40B4-BE49-F238E27FC236}">
                    <a16:creationId xmlns:a16="http://schemas.microsoft.com/office/drawing/2014/main" id="{7B0DF216-2D5B-D782-69A4-09F920AE7CF3}"/>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4" name="Freeform 10">
                <a:extLst>
                  <a:ext uri="{FF2B5EF4-FFF2-40B4-BE49-F238E27FC236}">
                    <a16:creationId xmlns:a16="http://schemas.microsoft.com/office/drawing/2014/main" id="{1F86393A-8F16-5727-D038-B15ABEAE559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0" name="Group 11">
              <a:extLst>
                <a:ext uri="{FF2B5EF4-FFF2-40B4-BE49-F238E27FC236}">
                  <a16:creationId xmlns:a16="http://schemas.microsoft.com/office/drawing/2014/main" id="{DBE52306-C8AD-77D7-102B-08D8B23154AE}"/>
                </a:ext>
              </a:extLst>
            </p:cNvPr>
            <p:cNvGrpSpPr>
              <a:grpSpLocks noChangeAspect="1"/>
            </p:cNvGrpSpPr>
            <p:nvPr userDrawn="1"/>
          </p:nvGrpSpPr>
          <p:grpSpPr>
            <a:xfrm>
              <a:off x="11319520" y="1424226"/>
              <a:ext cx="3103797" cy="771535"/>
              <a:chOff x="0" y="0"/>
              <a:chExt cx="4138397" cy="1028713"/>
            </a:xfrm>
          </p:grpSpPr>
          <p:sp>
            <p:nvSpPr>
              <p:cNvPr id="31" name="Freeform 12">
                <a:extLst>
                  <a:ext uri="{FF2B5EF4-FFF2-40B4-BE49-F238E27FC236}">
                    <a16:creationId xmlns:a16="http://schemas.microsoft.com/office/drawing/2014/main" id="{8F8F7CBC-B269-6971-D554-B710869D23A7}"/>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2" name="Freeform 13">
                <a:extLst>
                  <a:ext uri="{FF2B5EF4-FFF2-40B4-BE49-F238E27FC236}">
                    <a16:creationId xmlns:a16="http://schemas.microsoft.com/office/drawing/2014/main" id="{51B47CB0-400F-0A97-BCFF-15D3DF0ACBD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3" name="Freeform 14">
                <a:extLst>
                  <a:ext uri="{FF2B5EF4-FFF2-40B4-BE49-F238E27FC236}">
                    <a16:creationId xmlns:a16="http://schemas.microsoft.com/office/drawing/2014/main" id="{52469FFA-6A08-9929-0595-8ACE74F1B4FC}"/>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4" name="Freeform 15">
                <a:extLst>
                  <a:ext uri="{FF2B5EF4-FFF2-40B4-BE49-F238E27FC236}">
                    <a16:creationId xmlns:a16="http://schemas.microsoft.com/office/drawing/2014/main" id="{4D12054D-CCD1-E837-21C6-3CEFDF6B593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5" name="Freeform 16">
                <a:extLst>
                  <a:ext uri="{FF2B5EF4-FFF2-40B4-BE49-F238E27FC236}">
                    <a16:creationId xmlns:a16="http://schemas.microsoft.com/office/drawing/2014/main" id="{473C14D2-BFA3-1D8B-B5CC-A7E637A382A4}"/>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6" name="Freeform 17">
                <a:extLst>
                  <a:ext uri="{FF2B5EF4-FFF2-40B4-BE49-F238E27FC236}">
                    <a16:creationId xmlns:a16="http://schemas.microsoft.com/office/drawing/2014/main" id="{1870E274-6E15-6507-7E38-C435986AEEE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45" name="Google Shape;130;p55">
            <a:extLst>
              <a:ext uri="{FF2B5EF4-FFF2-40B4-BE49-F238E27FC236}">
                <a16:creationId xmlns:a16="http://schemas.microsoft.com/office/drawing/2014/main" id="{956ACE88-7E02-3C95-9583-B68749B90CFB}"/>
              </a:ext>
            </a:extLst>
          </p:cNvPr>
          <p:cNvSpPr txBox="1">
            <a:spLocks/>
          </p:cNvSpPr>
          <p:nvPr userDrawn="1"/>
        </p:nvSpPr>
        <p:spPr>
          <a:xfrm>
            <a:off x="11482087" y="640446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6" name="Straight Connector 45">
            <a:extLst>
              <a:ext uri="{FF2B5EF4-FFF2-40B4-BE49-F238E27FC236}">
                <a16:creationId xmlns:a16="http://schemas.microsoft.com/office/drawing/2014/main" id="{854DF2E3-27F1-A848-5FA2-83594E884E56}"/>
              </a:ext>
            </a:extLst>
          </p:cNvPr>
          <p:cNvCxnSpPr>
            <a:cxnSpLocks/>
          </p:cNvCxnSpPr>
          <p:nvPr userDrawn="1"/>
        </p:nvCxnSpPr>
        <p:spPr>
          <a:xfrm>
            <a:off x="11482087" y="654103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47" name="Text Placeholder 40">
            <a:extLst>
              <a:ext uri="{FF2B5EF4-FFF2-40B4-BE49-F238E27FC236}">
                <a16:creationId xmlns:a16="http://schemas.microsoft.com/office/drawing/2014/main" id="{19455358-8B3F-E27E-10D3-A71E7032409C}"/>
              </a:ext>
            </a:extLst>
          </p:cNvPr>
          <p:cNvSpPr>
            <a:spLocks noGrp="1"/>
          </p:cNvSpPr>
          <p:nvPr>
            <p:ph type="body" sz="quarter" idx="17" hasCustomPrompt="1"/>
          </p:nvPr>
        </p:nvSpPr>
        <p:spPr>
          <a:xfrm>
            <a:off x="1658099" y="6518995"/>
            <a:ext cx="10169600"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1283985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Text and Table_Blu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9E93A1FB-B92E-1D57-3ECE-6E619C8C503D}"/>
              </a:ext>
            </a:extLst>
          </p:cNvPr>
          <p:cNvSpPr>
            <a:spLocks noGrp="1"/>
          </p:cNvSpPr>
          <p:nvPr>
            <p:ph type="tbl" sz="quarter" idx="17"/>
          </p:nvPr>
        </p:nvSpPr>
        <p:spPr>
          <a:xfrm>
            <a:off x="464709" y="1700213"/>
            <a:ext cx="5369609" cy="4437310"/>
          </a:xfrm>
        </p:spPr>
        <p:txBody>
          <a:bodyPr>
            <a:normAutofit/>
          </a:bodyPr>
          <a:lstStyle>
            <a:lvl1pPr marL="0" indent="0">
              <a:buNone/>
              <a:defRPr sz="1800">
                <a:solidFill>
                  <a:schemeClr val="accent1"/>
                </a:solidFill>
              </a:defRPr>
            </a:lvl1pPr>
          </a:lstStyle>
          <a:p>
            <a:endParaRPr lang="en-US"/>
          </a:p>
        </p:txBody>
      </p:sp>
      <p:sp>
        <p:nvSpPr>
          <p:cNvPr id="25" name="Table Placeholder 6">
            <a:extLst>
              <a:ext uri="{FF2B5EF4-FFF2-40B4-BE49-F238E27FC236}">
                <a16:creationId xmlns:a16="http://schemas.microsoft.com/office/drawing/2014/main" id="{6696F3CE-9A16-5AE5-8AEC-9C5A415C17D3}"/>
              </a:ext>
            </a:extLst>
          </p:cNvPr>
          <p:cNvSpPr>
            <a:spLocks noGrp="1"/>
          </p:cNvSpPr>
          <p:nvPr>
            <p:ph type="tbl" sz="quarter" idx="18"/>
          </p:nvPr>
        </p:nvSpPr>
        <p:spPr>
          <a:xfrm>
            <a:off x="6335306" y="1700213"/>
            <a:ext cx="5369609" cy="4437310"/>
          </a:xfrm>
        </p:spPr>
        <p:txBody>
          <a:bodyPr>
            <a:normAutofit/>
          </a:bodyPr>
          <a:lstStyle>
            <a:lvl1pPr marL="0" indent="0">
              <a:buNone/>
              <a:defRPr sz="1800">
                <a:solidFill>
                  <a:schemeClr val="accent1"/>
                </a:solidFill>
              </a:defRPr>
            </a:lvl1pPr>
          </a:lstStyle>
          <a:p>
            <a:endParaRPr lang="en-US"/>
          </a:p>
        </p:txBody>
      </p:sp>
      <p:sp>
        <p:nvSpPr>
          <p:cNvPr id="2" name="Rectangle 1">
            <a:extLst>
              <a:ext uri="{FF2B5EF4-FFF2-40B4-BE49-F238E27FC236}">
                <a16:creationId xmlns:a16="http://schemas.microsoft.com/office/drawing/2014/main" id="{BECFBA77-1DE8-8016-6D6F-09F7E57F9D7B}"/>
              </a:ext>
            </a:extLst>
          </p:cNvPr>
          <p:cNvSpPr/>
          <p:nvPr userDrawn="1"/>
        </p:nvSpPr>
        <p:spPr>
          <a:xfrm>
            <a:off x="0" y="0"/>
            <a:ext cx="12192000" cy="14250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5">
            <a:extLst>
              <a:ext uri="{FF2B5EF4-FFF2-40B4-BE49-F238E27FC236}">
                <a16:creationId xmlns:a16="http://schemas.microsoft.com/office/drawing/2014/main" id="{80FD6ABA-E05F-D0C8-EECD-8CB57F79688C}"/>
              </a:ext>
            </a:extLst>
          </p:cNvPr>
          <p:cNvSpPr>
            <a:spLocks noGrp="1"/>
          </p:cNvSpPr>
          <p:nvPr>
            <p:ph type="title" hasCustomPrompt="1"/>
          </p:nvPr>
        </p:nvSpPr>
        <p:spPr>
          <a:xfrm>
            <a:off x="464709" y="556280"/>
            <a:ext cx="9818993" cy="424732"/>
          </a:xfrm>
        </p:spPr>
        <p:txBody>
          <a:bodyPr wrap="square">
            <a:spAutoFit/>
          </a:bodyPr>
          <a:lstStyle>
            <a:lvl1pPr algn="l">
              <a:defRPr sz="2400">
                <a:solidFill>
                  <a:schemeClr val="accent1"/>
                </a:solidFill>
              </a:defRPr>
            </a:lvl1pPr>
          </a:lstStyle>
          <a:p>
            <a:r>
              <a:rPr lang="en-US"/>
              <a:t>Slide Title Goes Here</a:t>
            </a:r>
          </a:p>
        </p:txBody>
      </p:sp>
      <p:grpSp>
        <p:nvGrpSpPr>
          <p:cNvPr id="5" name="Group 4">
            <a:extLst>
              <a:ext uri="{FF2B5EF4-FFF2-40B4-BE49-F238E27FC236}">
                <a16:creationId xmlns:a16="http://schemas.microsoft.com/office/drawing/2014/main" id="{E9338E3D-B788-9D99-687B-4B417ED7FEB3}"/>
              </a:ext>
            </a:extLst>
          </p:cNvPr>
          <p:cNvGrpSpPr/>
          <p:nvPr userDrawn="1"/>
        </p:nvGrpSpPr>
        <p:grpSpPr>
          <a:xfrm rot="10800000" flipV="1">
            <a:off x="10157710" y="148454"/>
            <a:ext cx="3094963" cy="551339"/>
            <a:chOff x="-732462" y="6209356"/>
            <a:chExt cx="3094963" cy="549631"/>
          </a:xfrm>
          <a:solidFill>
            <a:srgbClr val="C4E099"/>
          </a:solidFill>
        </p:grpSpPr>
        <p:sp>
          <p:nvSpPr>
            <p:cNvPr id="6" name="Oval 5">
              <a:extLst>
                <a:ext uri="{FF2B5EF4-FFF2-40B4-BE49-F238E27FC236}">
                  <a16:creationId xmlns:a16="http://schemas.microsoft.com/office/drawing/2014/main" id="{6CB4710F-3977-138C-D5AC-5052729CAE67}"/>
                </a:ext>
              </a:extLst>
            </p:cNvPr>
            <p:cNvSpPr/>
            <p:nvPr userDrawn="1"/>
          </p:nvSpPr>
          <p:spPr>
            <a:xfrm>
              <a:off x="1307335" y="6209356"/>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7802D775-69EA-160F-37D9-E584D15D0A02}"/>
                </a:ext>
              </a:extLst>
            </p:cNvPr>
            <p:cNvSpPr/>
            <p:nvPr userDrawn="1"/>
          </p:nvSpPr>
          <p:spPr>
            <a:xfrm>
              <a:off x="-91440" y="6223239"/>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9">
              <a:extLst>
                <a:ext uri="{FF2B5EF4-FFF2-40B4-BE49-F238E27FC236}">
                  <a16:creationId xmlns:a16="http://schemas.microsoft.com/office/drawing/2014/main" id="{795E3281-353C-1F37-A904-420D3B68E656}"/>
                </a:ext>
              </a:extLst>
            </p:cNvPr>
            <p:cNvSpPr/>
            <p:nvPr userDrawn="1"/>
          </p:nvSpPr>
          <p:spPr>
            <a:xfrm>
              <a:off x="1589741" y="6223239"/>
              <a:ext cx="772760"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3F62657-506B-8884-5250-6C33477F1D75}"/>
                </a:ext>
              </a:extLst>
            </p:cNvPr>
            <p:cNvSpPr/>
            <p:nvPr userDrawn="1"/>
          </p:nvSpPr>
          <p:spPr>
            <a:xfrm>
              <a:off x="651682"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19">
              <a:extLst>
                <a:ext uri="{FF2B5EF4-FFF2-40B4-BE49-F238E27FC236}">
                  <a16:creationId xmlns:a16="http://schemas.microsoft.com/office/drawing/2014/main" id="{3F6FB7CE-362A-1394-7E0C-F32E66A90A51}"/>
                </a:ext>
              </a:extLst>
            </p:cNvPr>
            <p:cNvSpPr/>
            <p:nvPr userDrawn="1"/>
          </p:nvSpPr>
          <p:spPr>
            <a:xfrm>
              <a:off x="-732462" y="6529610"/>
              <a:ext cx="1325533"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9">
              <a:extLst>
                <a:ext uri="{FF2B5EF4-FFF2-40B4-BE49-F238E27FC236}">
                  <a16:creationId xmlns:a16="http://schemas.microsoft.com/office/drawing/2014/main" id="{94421338-BC78-3F6B-E573-3A58614695EA}"/>
                </a:ext>
              </a:extLst>
            </p:cNvPr>
            <p:cNvSpPr/>
            <p:nvPr userDrawn="1"/>
          </p:nvSpPr>
          <p:spPr>
            <a:xfrm>
              <a:off x="948719" y="6529610"/>
              <a:ext cx="665078" cy="2269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A509F6-EB9D-7C99-6727-8EA9D3BA66CD}"/>
                </a:ext>
              </a:extLst>
            </p:cNvPr>
            <p:cNvSpPr/>
            <p:nvPr userDrawn="1"/>
          </p:nvSpPr>
          <p:spPr>
            <a:xfrm>
              <a:off x="1669777" y="6515727"/>
              <a:ext cx="243260" cy="2432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DB71F3-FF8B-BC7F-7882-7F4D97512AAF}"/>
              </a:ext>
            </a:extLst>
          </p:cNvPr>
          <p:cNvSpPr/>
          <p:nvPr userDrawn="1"/>
        </p:nvSpPr>
        <p:spPr>
          <a:xfrm>
            <a:off x="12205903" y="-232256"/>
            <a:ext cx="1498522" cy="700205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0925EFD-5D15-67CB-3B8F-DAB4A5CC5AC7}"/>
              </a:ext>
            </a:extLst>
          </p:cNvPr>
          <p:cNvGrpSpPr/>
          <p:nvPr userDrawn="1"/>
        </p:nvGrpSpPr>
        <p:grpSpPr>
          <a:xfrm>
            <a:off x="10542215" y="6542928"/>
            <a:ext cx="806169" cy="156064"/>
            <a:chOff x="10436933" y="1424045"/>
            <a:chExt cx="3986384" cy="771716"/>
          </a:xfrm>
        </p:grpSpPr>
        <p:grpSp>
          <p:nvGrpSpPr>
            <p:cNvPr id="34" name="Group 2">
              <a:extLst>
                <a:ext uri="{FF2B5EF4-FFF2-40B4-BE49-F238E27FC236}">
                  <a16:creationId xmlns:a16="http://schemas.microsoft.com/office/drawing/2014/main" id="{2D6974B3-0358-7959-8FA1-8A4A89196F36}"/>
                </a:ext>
              </a:extLst>
            </p:cNvPr>
            <p:cNvGrpSpPr>
              <a:grpSpLocks noChangeAspect="1"/>
            </p:cNvGrpSpPr>
            <p:nvPr userDrawn="1"/>
          </p:nvGrpSpPr>
          <p:grpSpPr>
            <a:xfrm>
              <a:off x="10436933" y="1424045"/>
              <a:ext cx="852335" cy="771525"/>
              <a:chOff x="0" y="0"/>
              <a:chExt cx="1136447" cy="1028700"/>
            </a:xfrm>
          </p:grpSpPr>
          <p:sp>
            <p:nvSpPr>
              <p:cNvPr id="62" name="Freeform 3">
                <a:extLst>
                  <a:ext uri="{FF2B5EF4-FFF2-40B4-BE49-F238E27FC236}">
                    <a16:creationId xmlns:a16="http://schemas.microsoft.com/office/drawing/2014/main" id="{CCA9F6D9-DB1E-BF53-ABDF-59E477FEC8E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3" name="Freeform 4">
                <a:extLst>
                  <a:ext uri="{FF2B5EF4-FFF2-40B4-BE49-F238E27FC236}">
                    <a16:creationId xmlns:a16="http://schemas.microsoft.com/office/drawing/2014/main" id="{433B3410-1CDB-5998-A192-A5C05DD1BE0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4" name="Freeform 5">
                <a:extLst>
                  <a:ext uri="{FF2B5EF4-FFF2-40B4-BE49-F238E27FC236}">
                    <a16:creationId xmlns:a16="http://schemas.microsoft.com/office/drawing/2014/main" id="{8FA194CB-DA62-8E1F-E240-CA5A6BB298D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5" name="Freeform 6">
                <a:extLst>
                  <a:ext uri="{FF2B5EF4-FFF2-40B4-BE49-F238E27FC236}">
                    <a16:creationId xmlns:a16="http://schemas.microsoft.com/office/drawing/2014/main" id="{CBB2F962-5A1A-615C-2EB7-D6D52933B0D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6" name="Freeform 7">
                <a:extLst>
                  <a:ext uri="{FF2B5EF4-FFF2-40B4-BE49-F238E27FC236}">
                    <a16:creationId xmlns:a16="http://schemas.microsoft.com/office/drawing/2014/main" id="{42AB4CC6-F077-6415-BD52-36854E716CBF}"/>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7" name="Freeform 8">
                <a:extLst>
                  <a:ext uri="{FF2B5EF4-FFF2-40B4-BE49-F238E27FC236}">
                    <a16:creationId xmlns:a16="http://schemas.microsoft.com/office/drawing/2014/main" id="{A1192D4E-CCDA-3154-692F-F4CDB5A3160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8" name="Freeform 9">
                <a:extLst>
                  <a:ext uri="{FF2B5EF4-FFF2-40B4-BE49-F238E27FC236}">
                    <a16:creationId xmlns:a16="http://schemas.microsoft.com/office/drawing/2014/main" id="{6FE53F4F-8034-A4D3-EFFF-D2EABA51DB8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9" name="Freeform 10">
                <a:extLst>
                  <a:ext uri="{FF2B5EF4-FFF2-40B4-BE49-F238E27FC236}">
                    <a16:creationId xmlns:a16="http://schemas.microsoft.com/office/drawing/2014/main" id="{3768532F-DEA2-BAF2-4B26-A397B564F257}"/>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5" name="Group 11">
              <a:extLst>
                <a:ext uri="{FF2B5EF4-FFF2-40B4-BE49-F238E27FC236}">
                  <a16:creationId xmlns:a16="http://schemas.microsoft.com/office/drawing/2014/main" id="{7CEB48BF-89EB-9C50-62FA-8493EA0E5E6E}"/>
                </a:ext>
              </a:extLst>
            </p:cNvPr>
            <p:cNvGrpSpPr>
              <a:grpSpLocks noChangeAspect="1"/>
            </p:cNvGrpSpPr>
            <p:nvPr userDrawn="1"/>
          </p:nvGrpSpPr>
          <p:grpSpPr>
            <a:xfrm>
              <a:off x="11319520" y="1424226"/>
              <a:ext cx="3103797" cy="771535"/>
              <a:chOff x="0" y="0"/>
              <a:chExt cx="4138397" cy="1028713"/>
            </a:xfrm>
          </p:grpSpPr>
          <p:sp>
            <p:nvSpPr>
              <p:cNvPr id="36" name="Freeform 12">
                <a:extLst>
                  <a:ext uri="{FF2B5EF4-FFF2-40B4-BE49-F238E27FC236}">
                    <a16:creationId xmlns:a16="http://schemas.microsoft.com/office/drawing/2014/main" id="{02D27A27-EDFF-0C52-1BA4-DFE3BA1E8A43}"/>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37" name="Freeform 13">
                <a:extLst>
                  <a:ext uri="{FF2B5EF4-FFF2-40B4-BE49-F238E27FC236}">
                    <a16:creationId xmlns:a16="http://schemas.microsoft.com/office/drawing/2014/main" id="{ED59C318-A753-38A8-C5D2-1F7AEFD2853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9" name="Freeform 14">
                <a:extLst>
                  <a:ext uri="{FF2B5EF4-FFF2-40B4-BE49-F238E27FC236}">
                    <a16:creationId xmlns:a16="http://schemas.microsoft.com/office/drawing/2014/main" id="{327D2AFA-0031-EC62-301C-00DA65E19F5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2936B76C-8DE4-CCC3-F4C3-1B12F6A308A1}"/>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7" name="Freeform 16">
                <a:extLst>
                  <a:ext uri="{FF2B5EF4-FFF2-40B4-BE49-F238E27FC236}">
                    <a16:creationId xmlns:a16="http://schemas.microsoft.com/office/drawing/2014/main" id="{99825743-EE4C-6FD2-F6DB-ADC2BCBB71A0}"/>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0" name="Freeform 17">
                <a:extLst>
                  <a:ext uri="{FF2B5EF4-FFF2-40B4-BE49-F238E27FC236}">
                    <a16:creationId xmlns:a16="http://schemas.microsoft.com/office/drawing/2014/main" id="{036D26C7-2E7C-0AFA-F1EF-9469ED7E1793}"/>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0" name="Google Shape;130;p55">
            <a:extLst>
              <a:ext uri="{FF2B5EF4-FFF2-40B4-BE49-F238E27FC236}">
                <a16:creationId xmlns:a16="http://schemas.microsoft.com/office/drawing/2014/main" id="{F15B203E-57F7-13BB-630C-4B69DFCBA915}"/>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1" name="Straight Connector 70">
            <a:extLst>
              <a:ext uri="{FF2B5EF4-FFF2-40B4-BE49-F238E27FC236}">
                <a16:creationId xmlns:a16="http://schemas.microsoft.com/office/drawing/2014/main" id="{30F00710-BBBE-BF6D-22CA-1DFE485A8E08}"/>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2" name="Text Placeholder 40">
            <a:extLst>
              <a:ext uri="{FF2B5EF4-FFF2-40B4-BE49-F238E27FC236}">
                <a16:creationId xmlns:a16="http://schemas.microsoft.com/office/drawing/2014/main" id="{BD1ED9D6-717E-BB23-EA50-C04B519CC201}"/>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2763241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_Colors">
    <p:bg>
      <p:bgPr>
        <a:solidFill>
          <a:schemeClr val="bg1"/>
        </a:solidFill>
        <a:effectLst/>
      </p:bgPr>
    </p:bg>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A811A383-A038-8710-8781-DFBBA2A32C02}"/>
              </a:ext>
            </a:extLst>
          </p:cNvPr>
          <p:cNvGrpSpPr/>
          <p:nvPr userDrawn="1"/>
        </p:nvGrpSpPr>
        <p:grpSpPr>
          <a:xfrm>
            <a:off x="1" y="4566552"/>
            <a:ext cx="12192000" cy="1929536"/>
            <a:chOff x="0" y="0"/>
            <a:chExt cx="33314460" cy="5272428"/>
          </a:xfrm>
        </p:grpSpPr>
        <p:grpSp>
          <p:nvGrpSpPr>
            <p:cNvPr id="5" name="Group 19">
              <a:extLst>
                <a:ext uri="{FF2B5EF4-FFF2-40B4-BE49-F238E27FC236}">
                  <a16:creationId xmlns:a16="http://schemas.microsoft.com/office/drawing/2014/main" id="{2C62597E-3164-0655-8200-E882F045DBAF}"/>
                </a:ext>
              </a:extLst>
            </p:cNvPr>
            <p:cNvGrpSpPr>
              <a:grpSpLocks noChangeAspect="1"/>
            </p:cNvGrpSpPr>
            <p:nvPr/>
          </p:nvGrpSpPr>
          <p:grpSpPr>
            <a:xfrm>
              <a:off x="0" y="3142422"/>
              <a:ext cx="1369212" cy="2129866"/>
              <a:chOff x="0" y="0"/>
              <a:chExt cx="1362329" cy="2119160"/>
            </a:xfrm>
          </p:grpSpPr>
          <p:sp>
            <p:nvSpPr>
              <p:cNvPr id="58" name="Freeform 20">
                <a:extLst>
                  <a:ext uri="{FF2B5EF4-FFF2-40B4-BE49-F238E27FC236}">
                    <a16:creationId xmlns:a16="http://schemas.microsoft.com/office/drawing/2014/main" id="{61360D35-353C-BBD2-4A53-D6D6793F82CA}"/>
                  </a:ext>
                </a:extLst>
              </p:cNvPr>
              <p:cNvSpPr/>
              <p:nvPr/>
            </p:nvSpPr>
            <p:spPr>
              <a:xfrm>
                <a:off x="0" y="0"/>
                <a:ext cx="1362329" cy="2119249"/>
              </a:xfrm>
              <a:custGeom>
                <a:avLst/>
                <a:gdLst/>
                <a:ahLst/>
                <a:cxnLst/>
                <a:rect l="l" t="t" r="r" b="b"/>
                <a:pathLst>
                  <a:path w="1362329" h="2119249">
                    <a:moveTo>
                      <a:pt x="302641" y="0"/>
                    </a:moveTo>
                    <a:cubicBezTo>
                      <a:pt x="197485" y="0"/>
                      <a:pt x="95885" y="15367"/>
                      <a:pt x="0" y="44069"/>
                    </a:cubicBezTo>
                    <a:lnTo>
                      <a:pt x="0" y="44069"/>
                    </a:lnTo>
                    <a:lnTo>
                      <a:pt x="0" y="143510"/>
                    </a:lnTo>
                    <a:lnTo>
                      <a:pt x="0" y="143510"/>
                    </a:lnTo>
                    <a:cubicBezTo>
                      <a:pt x="95250" y="111887"/>
                      <a:pt x="196977" y="94742"/>
                      <a:pt x="302641" y="94742"/>
                    </a:cubicBezTo>
                    <a:cubicBezTo>
                      <a:pt x="834644" y="94742"/>
                      <a:pt x="1267460" y="527558"/>
                      <a:pt x="1267460" y="1059561"/>
                    </a:cubicBezTo>
                    <a:cubicBezTo>
                      <a:pt x="1267460" y="1591564"/>
                      <a:pt x="834644" y="2024380"/>
                      <a:pt x="302641" y="2024380"/>
                    </a:cubicBezTo>
                    <a:cubicBezTo>
                      <a:pt x="196977" y="2024380"/>
                      <a:pt x="95250" y="2007235"/>
                      <a:pt x="0" y="1975739"/>
                    </a:cubicBezTo>
                    <a:lnTo>
                      <a:pt x="0" y="2075180"/>
                    </a:lnTo>
                    <a:cubicBezTo>
                      <a:pt x="95885" y="2103882"/>
                      <a:pt x="197485" y="2119249"/>
                      <a:pt x="302641" y="2119249"/>
                    </a:cubicBezTo>
                    <a:cubicBezTo>
                      <a:pt x="886968" y="2119249"/>
                      <a:pt x="1362329" y="1643888"/>
                      <a:pt x="1362329" y="1059688"/>
                    </a:cubicBezTo>
                    <a:cubicBezTo>
                      <a:pt x="1362329" y="475488"/>
                      <a:pt x="886968" y="0"/>
                      <a:pt x="302641" y="0"/>
                    </a:cubicBezTo>
                    <a:close/>
                  </a:path>
                </a:pathLst>
              </a:custGeom>
              <a:solidFill>
                <a:srgbClr val="50C1EF"/>
              </a:solidFill>
            </p:spPr>
            <p:txBody>
              <a:bodyPr/>
              <a:lstStyle/>
              <a:p>
                <a:endParaRPr lang="en-US"/>
              </a:p>
            </p:txBody>
          </p:sp>
        </p:grpSp>
        <p:grpSp>
          <p:nvGrpSpPr>
            <p:cNvPr id="6" name="Group 21">
              <a:extLst>
                <a:ext uri="{FF2B5EF4-FFF2-40B4-BE49-F238E27FC236}">
                  <a16:creationId xmlns:a16="http://schemas.microsoft.com/office/drawing/2014/main" id="{13545A89-4556-0773-E7EF-839D393E8BC1}"/>
                </a:ext>
              </a:extLst>
            </p:cNvPr>
            <p:cNvGrpSpPr>
              <a:grpSpLocks noChangeAspect="1"/>
            </p:cNvGrpSpPr>
            <p:nvPr/>
          </p:nvGrpSpPr>
          <p:grpSpPr>
            <a:xfrm>
              <a:off x="0" y="0"/>
              <a:ext cx="5850134" cy="2129994"/>
              <a:chOff x="0" y="0"/>
              <a:chExt cx="5820728" cy="2119287"/>
            </a:xfrm>
          </p:grpSpPr>
          <p:sp>
            <p:nvSpPr>
              <p:cNvPr id="57" name="Freeform 22">
                <a:extLst>
                  <a:ext uri="{FF2B5EF4-FFF2-40B4-BE49-F238E27FC236}">
                    <a16:creationId xmlns:a16="http://schemas.microsoft.com/office/drawing/2014/main" id="{F06357F1-8F3F-623A-DF9D-A21799663E5B}"/>
                  </a:ext>
                </a:extLst>
              </p:cNvPr>
              <p:cNvSpPr/>
              <p:nvPr/>
            </p:nvSpPr>
            <p:spPr>
              <a:xfrm>
                <a:off x="0" y="0"/>
                <a:ext cx="5820791" cy="2119122"/>
              </a:xfrm>
              <a:custGeom>
                <a:avLst/>
                <a:gdLst/>
                <a:ahLst/>
                <a:cxnLst/>
                <a:rect l="l" t="t" r="r" b="b"/>
                <a:pathLst>
                  <a:path w="5820791" h="2119122">
                    <a:moveTo>
                      <a:pt x="0" y="0"/>
                    </a:moveTo>
                    <a:lnTo>
                      <a:pt x="0" y="94742"/>
                    </a:lnTo>
                    <a:lnTo>
                      <a:pt x="4718050" y="94742"/>
                    </a:lnTo>
                    <a:cubicBezTo>
                      <a:pt x="5273802" y="94742"/>
                      <a:pt x="5726049" y="527558"/>
                      <a:pt x="5726049" y="1059561"/>
                    </a:cubicBezTo>
                    <a:cubicBezTo>
                      <a:pt x="5726049" y="1316990"/>
                      <a:pt x="5621401" y="1559052"/>
                      <a:pt x="5431409" y="1741043"/>
                    </a:cubicBezTo>
                    <a:cubicBezTo>
                      <a:pt x="5241036" y="1923796"/>
                      <a:pt x="4987798" y="2024380"/>
                      <a:pt x="4718050" y="2024380"/>
                    </a:cubicBezTo>
                    <a:lnTo>
                      <a:pt x="0" y="2024380"/>
                    </a:lnTo>
                    <a:lnTo>
                      <a:pt x="0" y="2119122"/>
                    </a:lnTo>
                    <a:lnTo>
                      <a:pt x="4718050" y="2119122"/>
                    </a:lnTo>
                    <a:cubicBezTo>
                      <a:pt x="5012309" y="2119122"/>
                      <a:pt x="5288915" y="2009140"/>
                      <a:pt x="5497068" y="1809369"/>
                    </a:cubicBezTo>
                    <a:cubicBezTo>
                      <a:pt x="5705856" y="1609217"/>
                      <a:pt x="5820791" y="1342898"/>
                      <a:pt x="5820791" y="1059434"/>
                    </a:cubicBezTo>
                    <a:cubicBezTo>
                      <a:pt x="5820791" y="475361"/>
                      <a:pt x="5325999" y="0"/>
                      <a:pt x="4718050" y="0"/>
                    </a:cubicBezTo>
                    <a:close/>
                  </a:path>
                </a:pathLst>
              </a:custGeom>
              <a:solidFill>
                <a:srgbClr val="8BC63F"/>
              </a:solidFill>
            </p:spPr>
            <p:txBody>
              <a:bodyPr/>
              <a:lstStyle/>
              <a:p>
                <a:endParaRPr lang="en-US"/>
              </a:p>
            </p:txBody>
          </p:sp>
        </p:grpSp>
        <p:grpSp>
          <p:nvGrpSpPr>
            <p:cNvPr id="7" name="Group 23">
              <a:extLst>
                <a:ext uri="{FF2B5EF4-FFF2-40B4-BE49-F238E27FC236}">
                  <a16:creationId xmlns:a16="http://schemas.microsoft.com/office/drawing/2014/main" id="{4E478FF3-2F45-713D-1667-56B4E6FBFEEE}"/>
                </a:ext>
              </a:extLst>
            </p:cNvPr>
            <p:cNvGrpSpPr>
              <a:grpSpLocks noChangeAspect="1"/>
            </p:cNvGrpSpPr>
            <p:nvPr/>
          </p:nvGrpSpPr>
          <p:grpSpPr>
            <a:xfrm>
              <a:off x="6592051" y="0"/>
              <a:ext cx="2130070" cy="2129853"/>
              <a:chOff x="0" y="0"/>
              <a:chExt cx="2119363" cy="2119147"/>
            </a:xfrm>
          </p:grpSpPr>
          <p:sp>
            <p:nvSpPr>
              <p:cNvPr id="56" name="Freeform 24">
                <a:extLst>
                  <a:ext uri="{FF2B5EF4-FFF2-40B4-BE49-F238E27FC236}">
                    <a16:creationId xmlns:a16="http://schemas.microsoft.com/office/drawing/2014/main" id="{B0728667-38FF-5225-B37B-F8A2728AD429}"/>
                  </a:ext>
                </a:extLst>
              </p:cNvPr>
              <p:cNvSpPr/>
              <p:nvPr/>
            </p:nvSpPr>
            <p:spPr>
              <a:xfrm>
                <a:off x="0" y="0"/>
                <a:ext cx="2119376" cy="2119249"/>
              </a:xfrm>
              <a:custGeom>
                <a:avLst/>
                <a:gdLst/>
                <a:ahLst/>
                <a:cxnLst/>
                <a:rect l="l" t="t" r="r" b="b"/>
                <a:pathLst>
                  <a:path w="2119376" h="2119249">
                    <a:moveTo>
                      <a:pt x="1059688" y="94742"/>
                    </a:moveTo>
                    <a:cubicBezTo>
                      <a:pt x="527685" y="94742"/>
                      <a:pt x="94869" y="527558"/>
                      <a:pt x="94869" y="1059688"/>
                    </a:cubicBezTo>
                    <a:cubicBezTo>
                      <a:pt x="94869"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AA01C"/>
              </a:solidFill>
            </p:spPr>
            <p:txBody>
              <a:bodyPr/>
              <a:lstStyle/>
              <a:p>
                <a:endParaRPr lang="en-US"/>
              </a:p>
            </p:txBody>
          </p:sp>
        </p:grpSp>
        <p:grpSp>
          <p:nvGrpSpPr>
            <p:cNvPr id="10" name="Group 25">
              <a:extLst>
                <a:ext uri="{FF2B5EF4-FFF2-40B4-BE49-F238E27FC236}">
                  <a16:creationId xmlns:a16="http://schemas.microsoft.com/office/drawing/2014/main" id="{8C486E98-EBF2-D711-263C-6FD54CF4F4F4}"/>
                </a:ext>
              </a:extLst>
            </p:cNvPr>
            <p:cNvGrpSpPr>
              <a:grpSpLocks noChangeAspect="1"/>
            </p:cNvGrpSpPr>
            <p:nvPr/>
          </p:nvGrpSpPr>
          <p:grpSpPr>
            <a:xfrm>
              <a:off x="2086928" y="3142358"/>
              <a:ext cx="11358789" cy="2129994"/>
              <a:chOff x="0" y="0"/>
              <a:chExt cx="11301692" cy="2119287"/>
            </a:xfrm>
          </p:grpSpPr>
          <p:sp>
            <p:nvSpPr>
              <p:cNvPr id="55" name="Freeform 26">
                <a:extLst>
                  <a:ext uri="{FF2B5EF4-FFF2-40B4-BE49-F238E27FC236}">
                    <a16:creationId xmlns:a16="http://schemas.microsoft.com/office/drawing/2014/main" id="{D11BF8E8-4532-0713-E999-1CBA83B7A082}"/>
                  </a:ext>
                </a:extLst>
              </p:cNvPr>
              <p:cNvSpPr/>
              <p:nvPr/>
            </p:nvSpPr>
            <p:spPr>
              <a:xfrm>
                <a:off x="0" y="0"/>
                <a:ext cx="11301730" cy="2119376"/>
              </a:xfrm>
              <a:custGeom>
                <a:avLst/>
                <a:gdLst/>
                <a:ahLst/>
                <a:cxnLst/>
                <a:rect l="l" t="t" r="r" b="b"/>
                <a:pathLst>
                  <a:path w="11301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10198989" y="2024507"/>
                    </a:lnTo>
                    <a:cubicBezTo>
                      <a:pt x="10468610" y="2024507"/>
                      <a:pt x="10721975" y="1923923"/>
                      <a:pt x="10912348" y="1741170"/>
                    </a:cubicBezTo>
                    <a:cubicBezTo>
                      <a:pt x="11102340" y="1559052"/>
                      <a:pt x="11206988" y="1316990"/>
                      <a:pt x="11206988" y="1059688"/>
                    </a:cubicBezTo>
                    <a:cubicBezTo>
                      <a:pt x="11206988" y="527685"/>
                      <a:pt x="10754868" y="94869"/>
                      <a:pt x="10198989" y="94869"/>
                    </a:cubicBezTo>
                    <a:close/>
                    <a:moveTo>
                      <a:pt x="10198989" y="2119249"/>
                    </a:moveTo>
                    <a:lnTo>
                      <a:pt x="1102741" y="2119249"/>
                    </a:lnTo>
                    <a:cubicBezTo>
                      <a:pt x="494665" y="2119249"/>
                      <a:pt x="0" y="1643888"/>
                      <a:pt x="0" y="1059688"/>
                    </a:cubicBezTo>
                    <a:cubicBezTo>
                      <a:pt x="0" y="776224"/>
                      <a:pt x="114935" y="509905"/>
                      <a:pt x="323723" y="309626"/>
                    </a:cubicBezTo>
                    <a:cubicBezTo>
                      <a:pt x="531876" y="109982"/>
                      <a:pt x="808482" y="0"/>
                      <a:pt x="1102741" y="0"/>
                    </a:cubicBezTo>
                    <a:lnTo>
                      <a:pt x="10198989" y="0"/>
                    </a:lnTo>
                    <a:cubicBezTo>
                      <a:pt x="10807065" y="0"/>
                      <a:pt x="11301730" y="475361"/>
                      <a:pt x="11301730" y="1059688"/>
                    </a:cubicBezTo>
                    <a:cubicBezTo>
                      <a:pt x="11301730" y="1343152"/>
                      <a:pt x="11186795" y="1609471"/>
                      <a:pt x="10978007" y="1809623"/>
                    </a:cubicBezTo>
                    <a:cubicBezTo>
                      <a:pt x="10769981" y="2009394"/>
                      <a:pt x="10493249" y="2119376"/>
                      <a:pt x="10198989" y="2119376"/>
                    </a:cubicBezTo>
                  </a:path>
                </a:pathLst>
              </a:custGeom>
              <a:solidFill>
                <a:srgbClr val="FAA01C"/>
              </a:solidFill>
            </p:spPr>
            <p:txBody>
              <a:bodyPr/>
              <a:lstStyle/>
              <a:p>
                <a:endParaRPr lang="en-US"/>
              </a:p>
            </p:txBody>
          </p:sp>
        </p:grpSp>
        <p:grpSp>
          <p:nvGrpSpPr>
            <p:cNvPr id="41" name="Group 27">
              <a:extLst>
                <a:ext uri="{FF2B5EF4-FFF2-40B4-BE49-F238E27FC236}">
                  <a16:creationId xmlns:a16="http://schemas.microsoft.com/office/drawing/2014/main" id="{B68DB077-A664-26A4-EAE6-E518551B0EBD}"/>
                </a:ext>
              </a:extLst>
            </p:cNvPr>
            <p:cNvGrpSpPr>
              <a:grpSpLocks noChangeAspect="1"/>
            </p:cNvGrpSpPr>
            <p:nvPr/>
          </p:nvGrpSpPr>
          <p:grpSpPr>
            <a:xfrm>
              <a:off x="14163432" y="3142422"/>
              <a:ext cx="2130070" cy="2129866"/>
              <a:chOff x="0" y="0"/>
              <a:chExt cx="2119363" cy="2119160"/>
            </a:xfrm>
          </p:grpSpPr>
          <p:sp>
            <p:nvSpPr>
              <p:cNvPr id="54" name="Freeform 28">
                <a:extLst>
                  <a:ext uri="{FF2B5EF4-FFF2-40B4-BE49-F238E27FC236}">
                    <a16:creationId xmlns:a16="http://schemas.microsoft.com/office/drawing/2014/main" id="{9B4FDF53-D5D3-DDA8-6856-5FF12F2B0B99}"/>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2" name="Group 29">
              <a:extLst>
                <a:ext uri="{FF2B5EF4-FFF2-40B4-BE49-F238E27FC236}">
                  <a16:creationId xmlns:a16="http://schemas.microsoft.com/office/drawing/2014/main" id="{143BF4C6-9E13-B6D0-FE13-ACB9FCA9E7D4}"/>
                </a:ext>
              </a:extLst>
            </p:cNvPr>
            <p:cNvGrpSpPr>
              <a:grpSpLocks noChangeAspect="1"/>
            </p:cNvGrpSpPr>
            <p:nvPr/>
          </p:nvGrpSpPr>
          <p:grpSpPr>
            <a:xfrm>
              <a:off x="9464026" y="0"/>
              <a:ext cx="7784824" cy="2129994"/>
              <a:chOff x="0" y="0"/>
              <a:chExt cx="7745692" cy="2119287"/>
            </a:xfrm>
          </p:grpSpPr>
          <p:sp>
            <p:nvSpPr>
              <p:cNvPr id="53" name="Freeform 30">
                <a:extLst>
                  <a:ext uri="{FF2B5EF4-FFF2-40B4-BE49-F238E27FC236}">
                    <a16:creationId xmlns:a16="http://schemas.microsoft.com/office/drawing/2014/main" id="{61629DE4-3366-1F8F-ED94-F6A60C22D6D5}"/>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43" name="Group 31">
              <a:extLst>
                <a:ext uri="{FF2B5EF4-FFF2-40B4-BE49-F238E27FC236}">
                  <a16:creationId xmlns:a16="http://schemas.microsoft.com/office/drawing/2014/main" id="{5F8F69C6-5119-A058-7F35-680E76D80B60}"/>
                </a:ext>
              </a:extLst>
            </p:cNvPr>
            <p:cNvGrpSpPr>
              <a:grpSpLocks noChangeAspect="1"/>
            </p:cNvGrpSpPr>
            <p:nvPr/>
          </p:nvGrpSpPr>
          <p:grpSpPr>
            <a:xfrm>
              <a:off x="17990779" y="0"/>
              <a:ext cx="2130058" cy="2129853"/>
              <a:chOff x="0" y="0"/>
              <a:chExt cx="2119351" cy="2119147"/>
            </a:xfrm>
          </p:grpSpPr>
          <p:sp>
            <p:nvSpPr>
              <p:cNvPr id="52" name="Freeform 32">
                <a:extLst>
                  <a:ext uri="{FF2B5EF4-FFF2-40B4-BE49-F238E27FC236}">
                    <a16:creationId xmlns:a16="http://schemas.microsoft.com/office/drawing/2014/main" id="{E5D22C2C-2FF1-EBCC-B8B7-3C281B492B1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4" name="Group 43">
              <a:extLst>
                <a:ext uri="{FF2B5EF4-FFF2-40B4-BE49-F238E27FC236}">
                  <a16:creationId xmlns:a16="http://schemas.microsoft.com/office/drawing/2014/main" id="{1D0B22B8-1CCD-D449-C28A-AB53D9B34F0F}"/>
                </a:ext>
              </a:extLst>
            </p:cNvPr>
            <p:cNvGrpSpPr>
              <a:grpSpLocks noChangeAspect="1"/>
            </p:cNvGrpSpPr>
            <p:nvPr/>
          </p:nvGrpSpPr>
          <p:grpSpPr>
            <a:xfrm>
              <a:off x="17011180" y="3142434"/>
              <a:ext cx="6754079" cy="2129994"/>
              <a:chOff x="0" y="0"/>
              <a:chExt cx="6720129" cy="2119287"/>
            </a:xfrm>
          </p:grpSpPr>
          <p:sp>
            <p:nvSpPr>
              <p:cNvPr id="51" name="Freeform 34">
                <a:extLst>
                  <a:ext uri="{FF2B5EF4-FFF2-40B4-BE49-F238E27FC236}">
                    <a16:creationId xmlns:a16="http://schemas.microsoft.com/office/drawing/2014/main" id="{F6687793-17CB-2810-E177-81DD95335729}"/>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5" name="Group 35">
              <a:extLst>
                <a:ext uri="{FF2B5EF4-FFF2-40B4-BE49-F238E27FC236}">
                  <a16:creationId xmlns:a16="http://schemas.microsoft.com/office/drawing/2014/main" id="{71F51DEB-CC6F-9E88-3E10-6D3808987EDD}"/>
                </a:ext>
              </a:extLst>
            </p:cNvPr>
            <p:cNvGrpSpPr>
              <a:grpSpLocks noChangeAspect="1"/>
            </p:cNvGrpSpPr>
            <p:nvPr/>
          </p:nvGrpSpPr>
          <p:grpSpPr>
            <a:xfrm>
              <a:off x="24482976" y="3142422"/>
              <a:ext cx="2130070" cy="2129866"/>
              <a:chOff x="0" y="0"/>
              <a:chExt cx="2119363" cy="2119160"/>
            </a:xfrm>
          </p:grpSpPr>
          <p:sp>
            <p:nvSpPr>
              <p:cNvPr id="50" name="Freeform 36">
                <a:extLst>
                  <a:ext uri="{FF2B5EF4-FFF2-40B4-BE49-F238E27FC236}">
                    <a16:creationId xmlns:a16="http://schemas.microsoft.com/office/drawing/2014/main" id="{01D9EDDD-8C2D-0F17-98D1-5C6ACE29D62C}"/>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6" name="Group 37">
              <a:extLst>
                <a:ext uri="{FF2B5EF4-FFF2-40B4-BE49-F238E27FC236}">
                  <a16:creationId xmlns:a16="http://schemas.microsoft.com/office/drawing/2014/main" id="{169D88E4-1742-012E-7927-4B5E78871B60}"/>
                </a:ext>
              </a:extLst>
            </p:cNvPr>
            <p:cNvGrpSpPr>
              <a:grpSpLocks noChangeAspect="1"/>
            </p:cNvGrpSpPr>
            <p:nvPr/>
          </p:nvGrpSpPr>
          <p:grpSpPr>
            <a:xfrm>
              <a:off x="20862753" y="0"/>
              <a:ext cx="12451707" cy="2129994"/>
              <a:chOff x="0" y="0"/>
              <a:chExt cx="12389117" cy="2119287"/>
            </a:xfrm>
          </p:grpSpPr>
          <p:sp>
            <p:nvSpPr>
              <p:cNvPr id="49" name="Freeform 38">
                <a:extLst>
                  <a:ext uri="{FF2B5EF4-FFF2-40B4-BE49-F238E27FC236}">
                    <a16:creationId xmlns:a16="http://schemas.microsoft.com/office/drawing/2014/main" id="{5E14C44E-416D-CE19-EB49-FB49526166AE}"/>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7" name="Group 39">
              <a:extLst>
                <a:ext uri="{FF2B5EF4-FFF2-40B4-BE49-F238E27FC236}">
                  <a16:creationId xmlns:a16="http://schemas.microsoft.com/office/drawing/2014/main" id="{011D9F4F-4FDB-C54F-6292-3EC27CCD20EF}"/>
                </a:ext>
              </a:extLst>
            </p:cNvPr>
            <p:cNvGrpSpPr>
              <a:grpSpLocks noChangeAspect="1"/>
            </p:cNvGrpSpPr>
            <p:nvPr/>
          </p:nvGrpSpPr>
          <p:grpSpPr>
            <a:xfrm>
              <a:off x="27330749" y="3142422"/>
              <a:ext cx="5983711" cy="2129994"/>
              <a:chOff x="0" y="0"/>
              <a:chExt cx="5953633" cy="2119287"/>
            </a:xfrm>
          </p:grpSpPr>
          <p:sp>
            <p:nvSpPr>
              <p:cNvPr id="48" name="Freeform 40">
                <a:extLst>
                  <a:ext uri="{FF2B5EF4-FFF2-40B4-BE49-F238E27FC236}">
                    <a16:creationId xmlns:a16="http://schemas.microsoft.com/office/drawing/2014/main" id="{6F82CA6F-0810-1718-2A26-263D7367EA3D}"/>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8" name="Title 55">
            <a:extLst>
              <a:ext uri="{FF2B5EF4-FFF2-40B4-BE49-F238E27FC236}">
                <a16:creationId xmlns:a16="http://schemas.microsoft.com/office/drawing/2014/main" id="{D4E90A16-891F-EA20-5142-93B5CCE397A0}"/>
              </a:ext>
            </a:extLst>
          </p:cNvPr>
          <p:cNvSpPr>
            <a:spLocks noGrp="1"/>
          </p:cNvSpPr>
          <p:nvPr>
            <p:ph type="title" hasCustomPrompt="1"/>
          </p:nvPr>
        </p:nvSpPr>
        <p:spPr>
          <a:xfrm>
            <a:off x="460360" y="1479457"/>
            <a:ext cx="5112810" cy="1477328"/>
          </a:xfrm>
        </p:spPr>
        <p:txBody>
          <a:bodyPr wrap="square">
            <a:spAutoFit/>
          </a:bodyPr>
          <a:lstStyle>
            <a:lvl1pPr algn="l">
              <a:defRPr sz="5000">
                <a:solidFill>
                  <a:srgbClr val="002A4D"/>
                </a:solidFill>
              </a:defRPr>
            </a:lvl1pPr>
          </a:lstStyle>
          <a:p>
            <a:r>
              <a:rPr lang="en-US"/>
              <a:t>Slide Title Goes Here</a:t>
            </a:r>
          </a:p>
        </p:txBody>
      </p:sp>
      <p:sp>
        <p:nvSpPr>
          <p:cNvPr id="9" name="Text Placeholder 92">
            <a:extLst>
              <a:ext uri="{FF2B5EF4-FFF2-40B4-BE49-F238E27FC236}">
                <a16:creationId xmlns:a16="http://schemas.microsoft.com/office/drawing/2014/main" id="{15AB0131-CACC-56BE-1457-520B283C725D}"/>
              </a:ext>
            </a:extLst>
          </p:cNvPr>
          <p:cNvSpPr>
            <a:spLocks noGrp="1"/>
          </p:cNvSpPr>
          <p:nvPr>
            <p:ph type="body" sz="quarter" idx="14" hasCustomPrompt="1"/>
          </p:nvPr>
        </p:nvSpPr>
        <p:spPr>
          <a:xfrm>
            <a:off x="460360" y="3190578"/>
            <a:ext cx="4303968"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19" name="Group 18">
            <a:extLst>
              <a:ext uri="{FF2B5EF4-FFF2-40B4-BE49-F238E27FC236}">
                <a16:creationId xmlns:a16="http://schemas.microsoft.com/office/drawing/2014/main" id="{7C44C01F-A2CE-9E3E-39E9-9F8F9FCEBA9B}"/>
              </a:ext>
            </a:extLst>
          </p:cNvPr>
          <p:cNvGrpSpPr/>
          <p:nvPr userDrawn="1"/>
        </p:nvGrpSpPr>
        <p:grpSpPr>
          <a:xfrm>
            <a:off x="477517" y="541487"/>
            <a:ext cx="1381766" cy="267470"/>
            <a:chOff x="10436933" y="1424045"/>
            <a:chExt cx="3986384" cy="771649"/>
          </a:xfrm>
        </p:grpSpPr>
        <p:grpSp>
          <p:nvGrpSpPr>
            <p:cNvPr id="20" name="Group 2">
              <a:extLst>
                <a:ext uri="{FF2B5EF4-FFF2-40B4-BE49-F238E27FC236}">
                  <a16:creationId xmlns:a16="http://schemas.microsoft.com/office/drawing/2014/main" id="{42CCFE34-0FA2-F3D2-38C4-59C262191256}"/>
                </a:ext>
              </a:extLst>
            </p:cNvPr>
            <p:cNvGrpSpPr>
              <a:grpSpLocks noChangeAspect="1"/>
            </p:cNvGrpSpPr>
            <p:nvPr userDrawn="1"/>
          </p:nvGrpSpPr>
          <p:grpSpPr>
            <a:xfrm>
              <a:off x="10436933" y="1424045"/>
              <a:ext cx="852335" cy="771525"/>
              <a:chOff x="0" y="0"/>
              <a:chExt cx="1136447" cy="1028700"/>
            </a:xfrm>
          </p:grpSpPr>
          <p:sp>
            <p:nvSpPr>
              <p:cNvPr id="28" name="Freeform 3">
                <a:extLst>
                  <a:ext uri="{FF2B5EF4-FFF2-40B4-BE49-F238E27FC236}">
                    <a16:creationId xmlns:a16="http://schemas.microsoft.com/office/drawing/2014/main" id="{A896746E-5D6C-9E85-FF04-82B6B438CA6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29" name="Freeform 4">
                <a:extLst>
                  <a:ext uri="{FF2B5EF4-FFF2-40B4-BE49-F238E27FC236}">
                    <a16:creationId xmlns:a16="http://schemas.microsoft.com/office/drawing/2014/main" id="{29EF708E-0C7F-64DD-235A-8412526C234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0" name="Freeform 5">
                <a:extLst>
                  <a:ext uri="{FF2B5EF4-FFF2-40B4-BE49-F238E27FC236}">
                    <a16:creationId xmlns:a16="http://schemas.microsoft.com/office/drawing/2014/main" id="{E95AC054-1B39-8B81-8EC1-7D4C638ABA41}"/>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1" name="Freeform 6">
                <a:extLst>
                  <a:ext uri="{FF2B5EF4-FFF2-40B4-BE49-F238E27FC236}">
                    <a16:creationId xmlns:a16="http://schemas.microsoft.com/office/drawing/2014/main" id="{76E570C3-3B89-BDB5-6FB0-282CDEFBC42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32" name="Freeform 7">
                <a:extLst>
                  <a:ext uri="{FF2B5EF4-FFF2-40B4-BE49-F238E27FC236}">
                    <a16:creationId xmlns:a16="http://schemas.microsoft.com/office/drawing/2014/main" id="{A20DE22C-D4C8-4102-725B-AD488A0FC04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33" name="Freeform 8">
                <a:extLst>
                  <a:ext uri="{FF2B5EF4-FFF2-40B4-BE49-F238E27FC236}">
                    <a16:creationId xmlns:a16="http://schemas.microsoft.com/office/drawing/2014/main" id="{967BD151-7A1E-0CB2-0B80-5F312E74D5E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34" name="Freeform 9">
                <a:extLst>
                  <a:ext uri="{FF2B5EF4-FFF2-40B4-BE49-F238E27FC236}">
                    <a16:creationId xmlns:a16="http://schemas.microsoft.com/office/drawing/2014/main" id="{81FE39F7-1CD1-0B67-FED7-76F6E778B69C}"/>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35" name="Freeform 10">
                <a:extLst>
                  <a:ext uri="{FF2B5EF4-FFF2-40B4-BE49-F238E27FC236}">
                    <a16:creationId xmlns:a16="http://schemas.microsoft.com/office/drawing/2014/main" id="{F9766EC9-0E9C-E79B-EE3A-E6FCFEDC929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1" name="Group 11">
              <a:extLst>
                <a:ext uri="{FF2B5EF4-FFF2-40B4-BE49-F238E27FC236}">
                  <a16:creationId xmlns:a16="http://schemas.microsoft.com/office/drawing/2014/main" id="{EFC683CD-BD58-EF49-0E14-D6313FBA19B2}"/>
                </a:ext>
              </a:extLst>
            </p:cNvPr>
            <p:cNvGrpSpPr>
              <a:grpSpLocks noChangeAspect="1"/>
            </p:cNvGrpSpPr>
            <p:nvPr userDrawn="1"/>
          </p:nvGrpSpPr>
          <p:grpSpPr>
            <a:xfrm>
              <a:off x="11319520" y="1424226"/>
              <a:ext cx="3103797" cy="771468"/>
              <a:chOff x="0" y="0"/>
              <a:chExt cx="4138397" cy="1028624"/>
            </a:xfrm>
          </p:grpSpPr>
          <p:sp>
            <p:nvSpPr>
              <p:cNvPr id="22" name="Freeform 12">
                <a:extLst>
                  <a:ext uri="{FF2B5EF4-FFF2-40B4-BE49-F238E27FC236}">
                    <a16:creationId xmlns:a16="http://schemas.microsoft.com/office/drawing/2014/main" id="{4D596FB9-688C-BF10-36A5-58CD05E05F2E}"/>
                  </a:ext>
                </a:extLst>
              </p:cNvPr>
              <p:cNvSpPr/>
              <p:nvPr/>
            </p:nvSpPr>
            <p:spPr>
              <a:xfrm>
                <a:off x="63500" y="312039"/>
                <a:ext cx="614172" cy="653161"/>
              </a:xfrm>
              <a:custGeom>
                <a:avLst/>
                <a:gdLst/>
                <a:ahLst/>
                <a:cxnLst/>
                <a:rect l="l" t="t" r="r" b="b"/>
                <a:pathLst>
                  <a:path w="614172" h="653161">
                    <a:moveTo>
                      <a:pt x="318008" y="0"/>
                    </a:moveTo>
                    <a:cubicBezTo>
                      <a:pt x="262001" y="0"/>
                      <a:pt x="209550" y="14859"/>
                      <a:pt x="160782" y="44450"/>
                    </a:cubicBezTo>
                    <a:cubicBezTo>
                      <a:pt x="112014" y="74041"/>
                      <a:pt x="73025" y="114173"/>
                      <a:pt x="43815" y="164465"/>
                    </a:cubicBezTo>
                    <a:cubicBezTo>
                      <a:pt x="14605" y="214757"/>
                      <a:pt x="0" y="268986"/>
                      <a:pt x="0" y="326644"/>
                    </a:cubicBezTo>
                    <a:cubicBezTo>
                      <a:pt x="0" y="384302"/>
                      <a:pt x="14605" y="438404"/>
                      <a:pt x="43942" y="488696"/>
                    </a:cubicBezTo>
                    <a:cubicBezTo>
                      <a:pt x="73279" y="538988"/>
                      <a:pt x="112141" y="579120"/>
                      <a:pt x="160909" y="608711"/>
                    </a:cubicBezTo>
                    <a:cubicBezTo>
                      <a:pt x="207518" y="637032"/>
                      <a:pt x="257556" y="651891"/>
                      <a:pt x="310896" y="653161"/>
                    </a:cubicBezTo>
                    <a:lnTo>
                      <a:pt x="325374" y="653161"/>
                    </a:lnTo>
                    <a:cubicBezTo>
                      <a:pt x="373634" y="652018"/>
                      <a:pt x="417957" y="640080"/>
                      <a:pt x="458216" y="617347"/>
                    </a:cubicBezTo>
                    <a:cubicBezTo>
                      <a:pt x="500380" y="593344"/>
                      <a:pt x="534924" y="562102"/>
                      <a:pt x="561721" y="523494"/>
                    </a:cubicBezTo>
                    <a:cubicBezTo>
                      <a:pt x="588518" y="484886"/>
                      <a:pt x="606044" y="444881"/>
                      <a:pt x="614172" y="403479"/>
                    </a:cubicBezTo>
                    <a:lnTo>
                      <a:pt x="448437" y="403479"/>
                    </a:lnTo>
                    <a:cubicBezTo>
                      <a:pt x="445135" y="414909"/>
                      <a:pt x="438277" y="428117"/>
                      <a:pt x="427736" y="443103"/>
                    </a:cubicBezTo>
                    <a:cubicBezTo>
                      <a:pt x="417195" y="458089"/>
                      <a:pt x="402590" y="471297"/>
                      <a:pt x="383921" y="482727"/>
                    </a:cubicBezTo>
                    <a:cubicBezTo>
                      <a:pt x="365252" y="494157"/>
                      <a:pt x="343281" y="499745"/>
                      <a:pt x="318135" y="499745"/>
                    </a:cubicBezTo>
                    <a:cubicBezTo>
                      <a:pt x="289687" y="499745"/>
                      <a:pt x="263906" y="492379"/>
                      <a:pt x="240792" y="477774"/>
                    </a:cubicBezTo>
                    <a:cubicBezTo>
                      <a:pt x="217678" y="463169"/>
                      <a:pt x="199390" y="442722"/>
                      <a:pt x="185928" y="416306"/>
                    </a:cubicBezTo>
                    <a:cubicBezTo>
                      <a:pt x="172466" y="389890"/>
                      <a:pt x="165862" y="360045"/>
                      <a:pt x="165862" y="326771"/>
                    </a:cubicBezTo>
                    <a:cubicBezTo>
                      <a:pt x="165862" y="293497"/>
                      <a:pt x="172593" y="263652"/>
                      <a:pt x="185928" y="237236"/>
                    </a:cubicBezTo>
                    <a:cubicBezTo>
                      <a:pt x="199263" y="210820"/>
                      <a:pt x="217551" y="190373"/>
                      <a:pt x="240792" y="175768"/>
                    </a:cubicBezTo>
                    <a:cubicBezTo>
                      <a:pt x="264033" y="161163"/>
                      <a:pt x="289687" y="153797"/>
                      <a:pt x="318135" y="153797"/>
                    </a:cubicBezTo>
                    <a:cubicBezTo>
                      <a:pt x="343281" y="153797"/>
                      <a:pt x="365252" y="159512"/>
                      <a:pt x="383921" y="170815"/>
                    </a:cubicBezTo>
                    <a:cubicBezTo>
                      <a:pt x="402590" y="182118"/>
                      <a:pt x="417195" y="195453"/>
                      <a:pt x="427736" y="210439"/>
                    </a:cubicBezTo>
                    <a:cubicBezTo>
                      <a:pt x="438277" y="225425"/>
                      <a:pt x="445262" y="238633"/>
                      <a:pt x="448437" y="250063"/>
                    </a:cubicBezTo>
                    <a:lnTo>
                      <a:pt x="614172" y="250063"/>
                    </a:lnTo>
                    <a:cubicBezTo>
                      <a:pt x="606044" y="208661"/>
                      <a:pt x="588645" y="168656"/>
                      <a:pt x="561721" y="130048"/>
                    </a:cubicBezTo>
                    <a:cubicBezTo>
                      <a:pt x="534797" y="91440"/>
                      <a:pt x="500380" y="60198"/>
                      <a:pt x="458216" y="36195"/>
                    </a:cubicBezTo>
                    <a:cubicBezTo>
                      <a:pt x="416052" y="12192"/>
                      <a:pt x="369189" y="254"/>
                      <a:pt x="318008" y="254"/>
                    </a:cubicBezTo>
                    <a:close/>
                  </a:path>
                </a:pathLst>
              </a:custGeom>
              <a:solidFill>
                <a:schemeClr val="accent1"/>
              </a:solidFill>
            </p:spPr>
            <p:txBody>
              <a:bodyPr/>
              <a:lstStyle/>
              <a:p>
                <a:endParaRPr lang="en-US"/>
              </a:p>
            </p:txBody>
          </p:sp>
          <p:sp>
            <p:nvSpPr>
              <p:cNvPr id="23" name="Freeform 13">
                <a:extLst>
                  <a:ext uri="{FF2B5EF4-FFF2-40B4-BE49-F238E27FC236}">
                    <a16:creationId xmlns:a16="http://schemas.microsoft.com/office/drawing/2014/main" id="{F9334805-7A1C-CA52-F206-84A627463EA0}"/>
                  </a:ext>
                </a:extLst>
              </p:cNvPr>
              <p:cNvSpPr/>
              <p:nvPr/>
            </p:nvSpPr>
            <p:spPr>
              <a:xfrm>
                <a:off x="737235" y="312039"/>
                <a:ext cx="636270" cy="653034"/>
              </a:xfrm>
              <a:custGeom>
                <a:avLst/>
                <a:gdLst/>
                <a:ahLst/>
                <a:cxnLst/>
                <a:rect l="l" t="t" r="r" b="b"/>
                <a:pathLst>
                  <a:path w="636270" h="653034">
                    <a:moveTo>
                      <a:pt x="318135" y="153543"/>
                    </a:moveTo>
                    <a:cubicBezTo>
                      <a:pt x="346583" y="153543"/>
                      <a:pt x="372364" y="160909"/>
                      <a:pt x="395478" y="175514"/>
                    </a:cubicBezTo>
                    <a:cubicBezTo>
                      <a:pt x="418592" y="190119"/>
                      <a:pt x="436880" y="210693"/>
                      <a:pt x="450342" y="237109"/>
                    </a:cubicBezTo>
                    <a:cubicBezTo>
                      <a:pt x="463804" y="263525"/>
                      <a:pt x="470408" y="293370"/>
                      <a:pt x="470408" y="326644"/>
                    </a:cubicBezTo>
                    <a:cubicBezTo>
                      <a:pt x="470408" y="359918"/>
                      <a:pt x="463677" y="389890"/>
                      <a:pt x="450342" y="416179"/>
                    </a:cubicBezTo>
                    <a:cubicBezTo>
                      <a:pt x="437007" y="442468"/>
                      <a:pt x="418719" y="463042"/>
                      <a:pt x="395478" y="477774"/>
                    </a:cubicBezTo>
                    <a:cubicBezTo>
                      <a:pt x="372237" y="492506"/>
                      <a:pt x="346583" y="499745"/>
                      <a:pt x="318135" y="499745"/>
                    </a:cubicBezTo>
                    <a:cubicBezTo>
                      <a:pt x="289687" y="499745"/>
                      <a:pt x="263906" y="492379"/>
                      <a:pt x="240792" y="477774"/>
                    </a:cubicBezTo>
                    <a:cubicBezTo>
                      <a:pt x="217678" y="463169"/>
                      <a:pt x="199390" y="442595"/>
                      <a:pt x="185928" y="416179"/>
                    </a:cubicBezTo>
                    <a:cubicBezTo>
                      <a:pt x="172466" y="389763"/>
                      <a:pt x="165862" y="359918"/>
                      <a:pt x="165862" y="326644"/>
                    </a:cubicBezTo>
                    <a:cubicBezTo>
                      <a:pt x="165862" y="293370"/>
                      <a:pt x="172593" y="263525"/>
                      <a:pt x="185928" y="237109"/>
                    </a:cubicBezTo>
                    <a:cubicBezTo>
                      <a:pt x="199263" y="210693"/>
                      <a:pt x="217551" y="190246"/>
                      <a:pt x="240792" y="175514"/>
                    </a:cubicBezTo>
                    <a:cubicBezTo>
                      <a:pt x="264033" y="160782"/>
                      <a:pt x="289687" y="153543"/>
                      <a:pt x="318135" y="153543"/>
                    </a:cubicBezTo>
                    <a:close/>
                    <a:moveTo>
                      <a:pt x="318135" y="0"/>
                    </a:moveTo>
                    <a:cubicBezTo>
                      <a:pt x="262128" y="0"/>
                      <a:pt x="209677" y="14859"/>
                      <a:pt x="160909" y="44450"/>
                    </a:cubicBezTo>
                    <a:cubicBezTo>
                      <a:pt x="112141" y="74041"/>
                      <a:pt x="73152" y="114173"/>
                      <a:pt x="43942" y="164465"/>
                    </a:cubicBezTo>
                    <a:cubicBezTo>
                      <a:pt x="14732" y="214757"/>
                      <a:pt x="0" y="268859"/>
                      <a:pt x="0" y="326517"/>
                    </a:cubicBezTo>
                    <a:cubicBezTo>
                      <a:pt x="0" y="384175"/>
                      <a:pt x="14605" y="438277"/>
                      <a:pt x="43942" y="488569"/>
                    </a:cubicBezTo>
                    <a:cubicBezTo>
                      <a:pt x="73279" y="538861"/>
                      <a:pt x="112141" y="578866"/>
                      <a:pt x="160909" y="608584"/>
                    </a:cubicBezTo>
                    <a:cubicBezTo>
                      <a:pt x="207518" y="636905"/>
                      <a:pt x="257429" y="651764"/>
                      <a:pt x="310642" y="653034"/>
                    </a:cubicBezTo>
                    <a:lnTo>
                      <a:pt x="325628" y="653034"/>
                    </a:lnTo>
                    <a:cubicBezTo>
                      <a:pt x="378841" y="651764"/>
                      <a:pt x="428752" y="636905"/>
                      <a:pt x="475361" y="608584"/>
                    </a:cubicBezTo>
                    <a:cubicBezTo>
                      <a:pt x="524129" y="578993"/>
                      <a:pt x="563118" y="538988"/>
                      <a:pt x="592328" y="488569"/>
                    </a:cubicBezTo>
                    <a:cubicBezTo>
                      <a:pt x="621538" y="438150"/>
                      <a:pt x="636270" y="384175"/>
                      <a:pt x="636270" y="326517"/>
                    </a:cubicBezTo>
                    <a:cubicBezTo>
                      <a:pt x="636270" y="268859"/>
                      <a:pt x="621665" y="214757"/>
                      <a:pt x="592328" y="164465"/>
                    </a:cubicBezTo>
                    <a:cubicBezTo>
                      <a:pt x="562991" y="114173"/>
                      <a:pt x="524129" y="74168"/>
                      <a:pt x="475361" y="44450"/>
                    </a:cubicBezTo>
                    <a:cubicBezTo>
                      <a:pt x="426593" y="14732"/>
                      <a:pt x="374269" y="0"/>
                      <a:pt x="318135" y="0"/>
                    </a:cubicBezTo>
                    <a:close/>
                  </a:path>
                </a:pathLst>
              </a:custGeom>
              <a:solidFill>
                <a:schemeClr val="accent1"/>
              </a:solidFill>
            </p:spPr>
            <p:txBody>
              <a:bodyPr/>
              <a:lstStyle/>
              <a:p>
                <a:endParaRPr lang="en-US"/>
              </a:p>
            </p:txBody>
          </p:sp>
          <p:sp>
            <p:nvSpPr>
              <p:cNvPr id="24" name="Freeform 14">
                <a:extLst>
                  <a:ext uri="{FF2B5EF4-FFF2-40B4-BE49-F238E27FC236}">
                    <a16:creationId xmlns:a16="http://schemas.microsoft.com/office/drawing/2014/main" id="{98C96AF4-BB5C-C5B2-438C-BA8B1C3D337E}"/>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chemeClr val="accent1"/>
              </a:solidFill>
            </p:spPr>
            <p:txBody>
              <a:bodyPr/>
              <a:lstStyle/>
              <a:p>
                <a:endParaRPr lang="en-US"/>
              </a:p>
            </p:txBody>
          </p:sp>
          <p:sp>
            <p:nvSpPr>
              <p:cNvPr id="25" name="Freeform 15">
                <a:extLst>
                  <a:ext uri="{FF2B5EF4-FFF2-40B4-BE49-F238E27FC236}">
                    <a16:creationId xmlns:a16="http://schemas.microsoft.com/office/drawing/2014/main" id="{A484B57F-CE65-CAB2-0C95-17E221E6B2B6}"/>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chemeClr val="accent1"/>
              </a:solidFill>
            </p:spPr>
            <p:txBody>
              <a:bodyPr/>
              <a:lstStyle/>
              <a:p>
                <a:endParaRPr lang="en-US"/>
              </a:p>
            </p:txBody>
          </p:sp>
          <p:sp>
            <p:nvSpPr>
              <p:cNvPr id="26" name="Freeform 16">
                <a:extLst>
                  <a:ext uri="{FF2B5EF4-FFF2-40B4-BE49-F238E27FC236}">
                    <a16:creationId xmlns:a16="http://schemas.microsoft.com/office/drawing/2014/main" id="{362D8484-4510-3BD1-EA20-A2C9FC402EC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chemeClr val="accent1"/>
              </a:solidFill>
            </p:spPr>
            <p:txBody>
              <a:bodyPr/>
              <a:lstStyle/>
              <a:p>
                <a:endParaRPr lang="en-US"/>
              </a:p>
            </p:txBody>
          </p:sp>
          <p:sp>
            <p:nvSpPr>
              <p:cNvPr id="27" name="Freeform 17">
                <a:extLst>
                  <a:ext uri="{FF2B5EF4-FFF2-40B4-BE49-F238E27FC236}">
                    <a16:creationId xmlns:a16="http://schemas.microsoft.com/office/drawing/2014/main" id="{3FE79FA8-9535-4FFB-05B8-168CCDD89EB2}"/>
                  </a:ext>
                </a:extLst>
              </p:cNvPr>
              <p:cNvSpPr/>
              <p:nvPr/>
            </p:nvSpPr>
            <p:spPr>
              <a:xfrm>
                <a:off x="3685032" y="171958"/>
                <a:ext cx="390017" cy="793115"/>
              </a:xfrm>
              <a:custGeom>
                <a:avLst/>
                <a:gdLst/>
                <a:ahLst/>
                <a:cxnLst/>
                <a:rect l="l" t="t" r="r" b="b"/>
                <a:pathLst>
                  <a:path w="390017" h="793115">
                    <a:moveTo>
                      <a:pt x="116967" y="0"/>
                    </a:moveTo>
                    <a:lnTo>
                      <a:pt x="116967" y="94996"/>
                    </a:lnTo>
                    <a:cubicBezTo>
                      <a:pt x="116967" y="118618"/>
                      <a:pt x="110490" y="136652"/>
                      <a:pt x="97536" y="149225"/>
                    </a:cubicBezTo>
                    <a:cubicBezTo>
                      <a:pt x="84582" y="161798"/>
                      <a:pt x="66294" y="168148"/>
                      <a:pt x="42672" y="168148"/>
                    </a:cubicBezTo>
                    <a:lnTo>
                      <a:pt x="0" y="168148"/>
                    </a:lnTo>
                    <a:lnTo>
                      <a:pt x="0" y="303403"/>
                    </a:lnTo>
                    <a:lnTo>
                      <a:pt x="96266" y="303403"/>
                    </a:lnTo>
                    <a:lnTo>
                      <a:pt x="96266" y="566547"/>
                    </a:lnTo>
                    <a:cubicBezTo>
                      <a:pt x="96266" y="612775"/>
                      <a:pt x="105156" y="653034"/>
                      <a:pt x="123063" y="687197"/>
                    </a:cubicBezTo>
                    <a:cubicBezTo>
                      <a:pt x="140969" y="721360"/>
                      <a:pt x="165735" y="747522"/>
                      <a:pt x="197358" y="765810"/>
                    </a:cubicBezTo>
                    <a:cubicBezTo>
                      <a:pt x="227330" y="783082"/>
                      <a:pt x="261239" y="792226"/>
                      <a:pt x="299212" y="793115"/>
                    </a:cubicBezTo>
                    <a:lnTo>
                      <a:pt x="306958" y="793115"/>
                    </a:lnTo>
                    <a:lnTo>
                      <a:pt x="352805" y="789559"/>
                    </a:lnTo>
                    <a:cubicBezTo>
                      <a:pt x="367029" y="787146"/>
                      <a:pt x="379348" y="783844"/>
                      <a:pt x="390016" y="779780"/>
                    </a:cubicBezTo>
                    <a:lnTo>
                      <a:pt x="390016" y="779780"/>
                    </a:lnTo>
                    <a:lnTo>
                      <a:pt x="390016" y="628777"/>
                    </a:lnTo>
                    <a:lnTo>
                      <a:pt x="390016" y="628777"/>
                    </a:lnTo>
                    <a:cubicBezTo>
                      <a:pt x="378586" y="634492"/>
                      <a:pt x="364489" y="637286"/>
                      <a:pt x="347344" y="637286"/>
                    </a:cubicBezTo>
                    <a:cubicBezTo>
                      <a:pt x="320548" y="637286"/>
                      <a:pt x="299592" y="630047"/>
                      <a:pt x="284606" y="615315"/>
                    </a:cubicBezTo>
                    <a:cubicBezTo>
                      <a:pt x="269620" y="600583"/>
                      <a:pt x="262127" y="578739"/>
                      <a:pt x="262127" y="549529"/>
                    </a:cubicBezTo>
                    <a:lnTo>
                      <a:pt x="262127" y="303403"/>
                    </a:lnTo>
                    <a:lnTo>
                      <a:pt x="390017" y="303403"/>
                    </a:lnTo>
                    <a:lnTo>
                      <a:pt x="390017" y="155956"/>
                    </a:lnTo>
                    <a:lnTo>
                      <a:pt x="261874" y="155956"/>
                    </a:lnTo>
                    <a:lnTo>
                      <a:pt x="261874" y="0"/>
                    </a:lnTo>
                    <a:close/>
                  </a:path>
                </a:pathLst>
              </a:custGeom>
              <a:solidFill>
                <a:schemeClr val="accent1"/>
              </a:solidFill>
            </p:spPr>
            <p:txBody>
              <a:bodyPr/>
              <a:lstStyle/>
              <a:p>
                <a:endParaRPr lang="en-US"/>
              </a:p>
            </p:txBody>
          </p:sp>
        </p:grpSp>
      </p:grpSp>
      <p:sp>
        <p:nvSpPr>
          <p:cNvPr id="59" name="Picture Placeholder 3">
            <a:extLst>
              <a:ext uri="{FF2B5EF4-FFF2-40B4-BE49-F238E27FC236}">
                <a16:creationId xmlns:a16="http://schemas.microsoft.com/office/drawing/2014/main" id="{59CADC4D-718C-9B7D-ABE9-90AEF8D487A6}"/>
              </a:ext>
            </a:extLst>
          </p:cNvPr>
          <p:cNvSpPr>
            <a:spLocks noGrp="1"/>
          </p:cNvSpPr>
          <p:nvPr>
            <p:ph type="pic" idx="15"/>
          </p:nvPr>
        </p:nvSpPr>
        <p:spPr>
          <a:xfrm>
            <a:off x="6384053" y="-277050"/>
            <a:ext cx="6034024" cy="4252700"/>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 name="connsiteX0" fmla="*/ 2116411 w 6742759"/>
              <a:gd name="connsiteY0" fmla="*/ 0 h 4252700"/>
              <a:gd name="connsiteX1" fmla="*/ 6742759 w 6742759"/>
              <a:gd name="connsiteY1" fmla="*/ 1 h 4252700"/>
              <a:gd name="connsiteX2" fmla="*/ 5848237 w 6742759"/>
              <a:gd name="connsiteY2" fmla="*/ 4252700 h 4252700"/>
              <a:gd name="connsiteX3" fmla="*/ 2116411 w 6742759"/>
              <a:gd name="connsiteY3" fmla="*/ 4232822 h 4252700"/>
              <a:gd name="connsiteX4" fmla="*/ 0 w 6742759"/>
              <a:gd name="connsiteY4" fmla="*/ 2116411 h 4252700"/>
              <a:gd name="connsiteX5" fmla="*/ 2116411 w 6742759"/>
              <a:gd name="connsiteY5" fmla="*/ 0 h 4252700"/>
              <a:gd name="connsiteX0" fmla="*/ 2116411 w 5848237"/>
              <a:gd name="connsiteY0" fmla="*/ 0 h 4252700"/>
              <a:gd name="connsiteX1" fmla="*/ 5848237 w 5848237"/>
              <a:gd name="connsiteY1" fmla="*/ 19879 h 4252700"/>
              <a:gd name="connsiteX2" fmla="*/ 5848237 w 5848237"/>
              <a:gd name="connsiteY2" fmla="*/ 4252700 h 4252700"/>
              <a:gd name="connsiteX3" fmla="*/ 2116411 w 5848237"/>
              <a:gd name="connsiteY3" fmla="*/ 4232822 h 4252700"/>
              <a:gd name="connsiteX4" fmla="*/ 0 w 5848237"/>
              <a:gd name="connsiteY4" fmla="*/ 2116411 h 4252700"/>
              <a:gd name="connsiteX5" fmla="*/ 2116411 w 5848237"/>
              <a:gd name="connsiteY5" fmla="*/ 0 h 42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237" h="4252700">
                <a:moveTo>
                  <a:pt x="2116411" y="0"/>
                </a:moveTo>
                <a:lnTo>
                  <a:pt x="5848237" y="19879"/>
                </a:lnTo>
                <a:lnTo>
                  <a:pt x="5848237" y="4252700"/>
                </a:lnTo>
                <a:lnTo>
                  <a:pt x="2116411" y="4232822"/>
                </a:lnTo>
                <a:cubicBezTo>
                  <a:pt x="947549" y="4232822"/>
                  <a:pt x="0" y="3285273"/>
                  <a:pt x="0" y="2116411"/>
                </a:cubicBezTo>
                <a:cubicBezTo>
                  <a:pt x="0" y="947549"/>
                  <a:pt x="947549" y="0"/>
                  <a:pt x="2116411" y="0"/>
                </a:cubicBezTo>
                <a:close/>
              </a:path>
            </a:pathLst>
          </a:custGeom>
          <a:solidFill>
            <a:schemeClr val="bg1"/>
          </a:solidFill>
          <a:ln w="57150">
            <a:solidFill>
              <a:srgbClr val="002A4D"/>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61" name="Rectangle 60">
            <a:extLst>
              <a:ext uri="{FF2B5EF4-FFF2-40B4-BE49-F238E27FC236}">
                <a16:creationId xmlns:a16="http://schemas.microsoft.com/office/drawing/2014/main" id="{185C5721-3105-B8AB-CC2C-0D22597C3FDA}"/>
              </a:ext>
            </a:extLst>
          </p:cNvPr>
          <p:cNvSpPr/>
          <p:nvPr userDrawn="1"/>
        </p:nvSpPr>
        <p:spPr>
          <a:xfrm>
            <a:off x="12201849" y="-277050"/>
            <a:ext cx="636761" cy="7847635"/>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41AC3F7-1277-5F59-BBE3-B3B24DCFB148}"/>
              </a:ext>
            </a:extLst>
          </p:cNvPr>
          <p:cNvSpPr/>
          <p:nvPr userDrawn="1"/>
        </p:nvSpPr>
        <p:spPr>
          <a:xfrm>
            <a:off x="0" y="6858000"/>
            <a:ext cx="12981161" cy="905137"/>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9">
            <a:extLst>
              <a:ext uri="{FF2B5EF4-FFF2-40B4-BE49-F238E27FC236}">
                <a16:creationId xmlns:a16="http://schemas.microsoft.com/office/drawing/2014/main" id="{4F0B5878-73DC-A172-9756-F7CDD9A143EC}"/>
              </a:ext>
            </a:extLst>
          </p:cNvPr>
          <p:cNvSpPr>
            <a:spLocks noGrp="1"/>
          </p:cNvSpPr>
          <p:nvPr>
            <p:ph type="pic" idx="10"/>
          </p:nvPr>
        </p:nvSpPr>
        <p:spPr>
          <a:xfrm>
            <a:off x="5115986" y="3123931"/>
            <a:ext cx="3791253" cy="3444365"/>
          </a:xfrm>
          <a:prstGeom prst="roundRect">
            <a:avLst/>
          </a:prstGeom>
          <a:solidFill>
            <a:schemeClr val="bg1"/>
          </a:solidFill>
          <a:ln w="57150">
            <a:solidFill>
              <a:schemeClr val="accent1"/>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11" name="Rectangle 10">
            <a:extLst>
              <a:ext uri="{FF2B5EF4-FFF2-40B4-BE49-F238E27FC236}">
                <a16:creationId xmlns:a16="http://schemas.microsoft.com/office/drawing/2014/main" id="{F7DC5B36-7E94-3129-FAB7-C69A078EEECE}"/>
              </a:ext>
            </a:extLst>
          </p:cNvPr>
          <p:cNvSpPr/>
          <p:nvPr userDrawn="1"/>
        </p:nvSpPr>
        <p:spPr>
          <a:xfrm>
            <a:off x="-7552" y="-1774766"/>
            <a:ext cx="12425629" cy="1791547"/>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824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Text and 1 Picture_Colors">
    <p:spTree>
      <p:nvGrpSpPr>
        <p:cNvPr id="1" name=""/>
        <p:cNvGrpSpPr/>
        <p:nvPr/>
      </p:nvGrpSpPr>
      <p:grpSpPr>
        <a:xfrm>
          <a:off x="0" y="0"/>
          <a:ext cx="0" cy="0"/>
          <a:chOff x="0" y="0"/>
          <a:chExt cx="0" cy="0"/>
        </a:xfrm>
      </p:grpSpPr>
      <p:sp>
        <p:nvSpPr>
          <p:cNvPr id="31" name="Title 55">
            <a:extLst>
              <a:ext uri="{FF2B5EF4-FFF2-40B4-BE49-F238E27FC236}">
                <a16:creationId xmlns:a16="http://schemas.microsoft.com/office/drawing/2014/main" id="{823F82BE-FB58-9836-E8DF-59CE26C303DD}"/>
              </a:ext>
            </a:extLst>
          </p:cNvPr>
          <p:cNvSpPr>
            <a:spLocks noGrp="1"/>
          </p:cNvSpPr>
          <p:nvPr>
            <p:ph type="title" hasCustomPrompt="1"/>
          </p:nvPr>
        </p:nvSpPr>
        <p:spPr>
          <a:xfrm>
            <a:off x="576789" y="2002479"/>
            <a:ext cx="4693709" cy="424732"/>
          </a:xfrm>
        </p:spPr>
        <p:txBody>
          <a:bodyPr wrap="square">
            <a:spAutoFit/>
          </a:bodyPr>
          <a:lstStyle>
            <a:lvl1pPr algn="l">
              <a:defRPr sz="2400">
                <a:solidFill>
                  <a:srgbClr val="002A4D"/>
                </a:solidFill>
              </a:defRPr>
            </a:lvl1pPr>
          </a:lstStyle>
          <a:p>
            <a:r>
              <a:rPr lang="en-US"/>
              <a:t>Slide Title Goes Here</a:t>
            </a:r>
          </a:p>
        </p:txBody>
      </p:sp>
      <p:sp>
        <p:nvSpPr>
          <p:cNvPr id="33" name="Text Placeholder 92">
            <a:extLst>
              <a:ext uri="{FF2B5EF4-FFF2-40B4-BE49-F238E27FC236}">
                <a16:creationId xmlns:a16="http://schemas.microsoft.com/office/drawing/2014/main" id="{20F102F6-3849-EB95-EE13-926E0F4C7122}"/>
              </a:ext>
            </a:extLst>
          </p:cNvPr>
          <p:cNvSpPr>
            <a:spLocks noGrp="1"/>
          </p:cNvSpPr>
          <p:nvPr>
            <p:ph type="body" sz="quarter" idx="14" hasCustomPrompt="1"/>
          </p:nvPr>
        </p:nvSpPr>
        <p:spPr>
          <a:xfrm>
            <a:off x="576790" y="2514381"/>
            <a:ext cx="4693708"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35" name="Group 18">
            <a:extLst>
              <a:ext uri="{FF2B5EF4-FFF2-40B4-BE49-F238E27FC236}">
                <a16:creationId xmlns:a16="http://schemas.microsoft.com/office/drawing/2014/main" id="{90B6F88B-A8C4-EE5D-BA24-13833C9C8E91}"/>
              </a:ext>
            </a:extLst>
          </p:cNvPr>
          <p:cNvGrpSpPr/>
          <p:nvPr userDrawn="1"/>
        </p:nvGrpSpPr>
        <p:grpSpPr>
          <a:xfrm flipH="1">
            <a:off x="0" y="284780"/>
            <a:ext cx="4810345" cy="1063385"/>
            <a:chOff x="9464026" y="0"/>
            <a:chExt cx="23850434" cy="5272428"/>
          </a:xfrm>
        </p:grpSpPr>
        <p:grpSp>
          <p:nvGrpSpPr>
            <p:cNvPr id="36" name="Group 27">
              <a:extLst>
                <a:ext uri="{FF2B5EF4-FFF2-40B4-BE49-F238E27FC236}">
                  <a16:creationId xmlns:a16="http://schemas.microsoft.com/office/drawing/2014/main" id="{F1932829-BC00-6BCF-3205-8FF268EBC8C6}"/>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540C94E1-6900-C83E-B368-76C537B2DDF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7" name="Group 29">
              <a:extLst>
                <a:ext uri="{FF2B5EF4-FFF2-40B4-BE49-F238E27FC236}">
                  <a16:creationId xmlns:a16="http://schemas.microsoft.com/office/drawing/2014/main" id="{99E21384-C6E6-813B-F045-A3FDCCB77944}"/>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BB2DA332-C0EA-0E13-2B2D-025A40D0B097}"/>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8" name="Group 31">
              <a:extLst>
                <a:ext uri="{FF2B5EF4-FFF2-40B4-BE49-F238E27FC236}">
                  <a16:creationId xmlns:a16="http://schemas.microsoft.com/office/drawing/2014/main" id="{8F2C25B2-3415-1459-2495-DC5804C34532}"/>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335EB89F-F91E-5B48-5F11-56C8401C475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9" name="Group 33">
              <a:extLst>
                <a:ext uri="{FF2B5EF4-FFF2-40B4-BE49-F238E27FC236}">
                  <a16:creationId xmlns:a16="http://schemas.microsoft.com/office/drawing/2014/main" id="{47529B7E-7418-637C-C9CC-C091B594F1D6}"/>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F127E1DC-374F-9ADA-5B39-4E2E58D3B6F7}"/>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0" name="Group 35">
              <a:extLst>
                <a:ext uri="{FF2B5EF4-FFF2-40B4-BE49-F238E27FC236}">
                  <a16:creationId xmlns:a16="http://schemas.microsoft.com/office/drawing/2014/main" id="{62FAB061-5DDD-F8B4-F4EE-4C32C684A541}"/>
                </a:ext>
              </a:extLst>
            </p:cNvPr>
            <p:cNvGrpSpPr>
              <a:grpSpLocks noChangeAspect="1"/>
            </p:cNvGrpSpPr>
            <p:nvPr/>
          </p:nvGrpSpPr>
          <p:grpSpPr>
            <a:xfrm>
              <a:off x="24482976" y="3142422"/>
              <a:ext cx="2130070" cy="2129866"/>
              <a:chOff x="0" y="0"/>
              <a:chExt cx="2119363" cy="2119160"/>
            </a:xfrm>
          </p:grpSpPr>
          <p:sp>
            <p:nvSpPr>
              <p:cNvPr id="45" name="Freeform 36">
                <a:extLst>
                  <a:ext uri="{FF2B5EF4-FFF2-40B4-BE49-F238E27FC236}">
                    <a16:creationId xmlns:a16="http://schemas.microsoft.com/office/drawing/2014/main" id="{6038B948-6EEA-8E63-FE62-DAAA19F4DBE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1" name="Group 37">
              <a:extLst>
                <a:ext uri="{FF2B5EF4-FFF2-40B4-BE49-F238E27FC236}">
                  <a16:creationId xmlns:a16="http://schemas.microsoft.com/office/drawing/2014/main" id="{31F78CBF-88F3-ECF1-506A-468881D9B417}"/>
                </a:ext>
              </a:extLst>
            </p:cNvPr>
            <p:cNvGrpSpPr>
              <a:grpSpLocks noChangeAspect="1"/>
            </p:cNvGrpSpPr>
            <p:nvPr/>
          </p:nvGrpSpPr>
          <p:grpSpPr>
            <a:xfrm>
              <a:off x="20862753" y="0"/>
              <a:ext cx="12451707" cy="2129994"/>
              <a:chOff x="0" y="0"/>
              <a:chExt cx="12389117" cy="2119287"/>
            </a:xfrm>
          </p:grpSpPr>
          <p:sp>
            <p:nvSpPr>
              <p:cNvPr id="44" name="Freeform 38">
                <a:extLst>
                  <a:ext uri="{FF2B5EF4-FFF2-40B4-BE49-F238E27FC236}">
                    <a16:creationId xmlns:a16="http://schemas.microsoft.com/office/drawing/2014/main" id="{26D3D2C9-4F6C-8190-A47B-BD4A1D87582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2" name="Group 39">
              <a:extLst>
                <a:ext uri="{FF2B5EF4-FFF2-40B4-BE49-F238E27FC236}">
                  <a16:creationId xmlns:a16="http://schemas.microsoft.com/office/drawing/2014/main" id="{835EB152-72AF-08EA-80BC-FA67618FB54E}"/>
                </a:ext>
              </a:extLst>
            </p:cNvPr>
            <p:cNvGrpSpPr>
              <a:grpSpLocks noChangeAspect="1"/>
            </p:cNvGrpSpPr>
            <p:nvPr/>
          </p:nvGrpSpPr>
          <p:grpSpPr>
            <a:xfrm>
              <a:off x="27330749" y="3142422"/>
              <a:ext cx="5983711" cy="2129994"/>
              <a:chOff x="0" y="0"/>
              <a:chExt cx="5953633" cy="2119287"/>
            </a:xfrm>
          </p:grpSpPr>
          <p:sp>
            <p:nvSpPr>
              <p:cNvPr id="43" name="Freeform 40">
                <a:extLst>
                  <a:ext uri="{FF2B5EF4-FFF2-40B4-BE49-F238E27FC236}">
                    <a16:creationId xmlns:a16="http://schemas.microsoft.com/office/drawing/2014/main" id="{DD724D9D-B7F5-53A6-7B18-B2E00BFECCC5}"/>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 name="Picture Placeholder 9">
            <a:extLst>
              <a:ext uri="{FF2B5EF4-FFF2-40B4-BE49-F238E27FC236}">
                <a16:creationId xmlns:a16="http://schemas.microsoft.com/office/drawing/2014/main" id="{D2FD4638-2371-1675-3541-6BE25CCADBAA}"/>
              </a:ext>
            </a:extLst>
          </p:cNvPr>
          <p:cNvSpPr>
            <a:spLocks noGrp="1"/>
          </p:cNvSpPr>
          <p:nvPr>
            <p:ph type="pic" idx="10"/>
          </p:nvPr>
        </p:nvSpPr>
        <p:spPr>
          <a:xfrm>
            <a:off x="6284827" y="1529034"/>
            <a:ext cx="5237996" cy="4210862"/>
          </a:xfrm>
          <a:prstGeom prst="roundRect">
            <a:avLst/>
          </a:prstGeom>
          <a:solidFill>
            <a:schemeClr val="bg1"/>
          </a:solidFill>
          <a:ln w="50800">
            <a:solidFill>
              <a:schemeClr val="accent1"/>
            </a:solidFill>
          </a:ln>
        </p:spPr>
        <p:txBody>
          <a:bodyPr rtlCol="0" anchor="ctr">
            <a:norm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grpSp>
        <p:nvGrpSpPr>
          <p:cNvPr id="5" name="Group 4">
            <a:extLst>
              <a:ext uri="{FF2B5EF4-FFF2-40B4-BE49-F238E27FC236}">
                <a16:creationId xmlns:a16="http://schemas.microsoft.com/office/drawing/2014/main" id="{8FBCD34D-41DB-8506-19FE-DBA25D205F5A}"/>
              </a:ext>
            </a:extLst>
          </p:cNvPr>
          <p:cNvGrpSpPr/>
          <p:nvPr userDrawn="1"/>
        </p:nvGrpSpPr>
        <p:grpSpPr>
          <a:xfrm>
            <a:off x="10542215" y="6542928"/>
            <a:ext cx="806169" cy="156064"/>
            <a:chOff x="10436933" y="1424045"/>
            <a:chExt cx="3986384" cy="771716"/>
          </a:xfrm>
        </p:grpSpPr>
        <p:grpSp>
          <p:nvGrpSpPr>
            <p:cNvPr id="6" name="Group 2">
              <a:extLst>
                <a:ext uri="{FF2B5EF4-FFF2-40B4-BE49-F238E27FC236}">
                  <a16:creationId xmlns:a16="http://schemas.microsoft.com/office/drawing/2014/main" id="{134329E8-318E-2F50-4FDB-E609B382D3E2}"/>
                </a:ext>
              </a:extLst>
            </p:cNvPr>
            <p:cNvGrpSpPr>
              <a:grpSpLocks noChangeAspect="1"/>
            </p:cNvGrpSpPr>
            <p:nvPr userDrawn="1"/>
          </p:nvGrpSpPr>
          <p:grpSpPr>
            <a:xfrm>
              <a:off x="10436933" y="1424045"/>
              <a:ext cx="852335" cy="771525"/>
              <a:chOff x="0" y="0"/>
              <a:chExt cx="1136447" cy="1028700"/>
            </a:xfrm>
          </p:grpSpPr>
          <p:sp>
            <p:nvSpPr>
              <p:cNvPr id="14" name="Freeform 3">
                <a:extLst>
                  <a:ext uri="{FF2B5EF4-FFF2-40B4-BE49-F238E27FC236}">
                    <a16:creationId xmlns:a16="http://schemas.microsoft.com/office/drawing/2014/main" id="{BECCDB2E-7B9A-86F4-876D-EB8768E4F75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5" name="Freeform 4">
                <a:extLst>
                  <a:ext uri="{FF2B5EF4-FFF2-40B4-BE49-F238E27FC236}">
                    <a16:creationId xmlns:a16="http://schemas.microsoft.com/office/drawing/2014/main" id="{E33E4DA6-42D7-9447-5FDA-EF142EC24DFD}"/>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6" name="Freeform 5">
                <a:extLst>
                  <a:ext uri="{FF2B5EF4-FFF2-40B4-BE49-F238E27FC236}">
                    <a16:creationId xmlns:a16="http://schemas.microsoft.com/office/drawing/2014/main" id="{C06EA433-52AE-56AA-0122-9426115C0C12}"/>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7" name="Freeform 6">
                <a:extLst>
                  <a:ext uri="{FF2B5EF4-FFF2-40B4-BE49-F238E27FC236}">
                    <a16:creationId xmlns:a16="http://schemas.microsoft.com/office/drawing/2014/main" id="{80222C74-C217-AF26-CE7D-16A411B960C0}"/>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8" name="Freeform 7">
                <a:extLst>
                  <a:ext uri="{FF2B5EF4-FFF2-40B4-BE49-F238E27FC236}">
                    <a16:creationId xmlns:a16="http://schemas.microsoft.com/office/drawing/2014/main" id="{417D45AF-9A50-A664-0BE9-4EF423B51EBE}"/>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9" name="Freeform 8">
                <a:extLst>
                  <a:ext uri="{FF2B5EF4-FFF2-40B4-BE49-F238E27FC236}">
                    <a16:creationId xmlns:a16="http://schemas.microsoft.com/office/drawing/2014/main" id="{75601F67-C4D8-6DC7-6030-C2902E645D4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20" name="Freeform 9">
                <a:extLst>
                  <a:ext uri="{FF2B5EF4-FFF2-40B4-BE49-F238E27FC236}">
                    <a16:creationId xmlns:a16="http://schemas.microsoft.com/office/drawing/2014/main" id="{8F2350E7-2D8C-43A1-740B-F5DFCC1EB47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1" name="Freeform 10">
                <a:extLst>
                  <a:ext uri="{FF2B5EF4-FFF2-40B4-BE49-F238E27FC236}">
                    <a16:creationId xmlns:a16="http://schemas.microsoft.com/office/drawing/2014/main" id="{12B0D35C-BD89-C32A-82BD-CBCABCEB6E70}"/>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7" name="Group 11">
              <a:extLst>
                <a:ext uri="{FF2B5EF4-FFF2-40B4-BE49-F238E27FC236}">
                  <a16:creationId xmlns:a16="http://schemas.microsoft.com/office/drawing/2014/main" id="{31387318-F57C-24EF-5C1A-DB43F24209F8}"/>
                </a:ext>
              </a:extLst>
            </p:cNvPr>
            <p:cNvGrpSpPr>
              <a:grpSpLocks noChangeAspect="1"/>
            </p:cNvGrpSpPr>
            <p:nvPr userDrawn="1"/>
          </p:nvGrpSpPr>
          <p:grpSpPr>
            <a:xfrm>
              <a:off x="11319520" y="1424226"/>
              <a:ext cx="3103797" cy="771535"/>
              <a:chOff x="0" y="0"/>
              <a:chExt cx="4138397" cy="1028713"/>
            </a:xfrm>
          </p:grpSpPr>
          <p:sp>
            <p:nvSpPr>
              <p:cNvPr id="8" name="Freeform 12">
                <a:extLst>
                  <a:ext uri="{FF2B5EF4-FFF2-40B4-BE49-F238E27FC236}">
                    <a16:creationId xmlns:a16="http://schemas.microsoft.com/office/drawing/2014/main" id="{DEEBB47A-6C8C-537C-3EE4-40A739BBF914}"/>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9" name="Freeform 13">
                <a:extLst>
                  <a:ext uri="{FF2B5EF4-FFF2-40B4-BE49-F238E27FC236}">
                    <a16:creationId xmlns:a16="http://schemas.microsoft.com/office/drawing/2014/main" id="{839C1FC2-4957-CAD6-916C-871A6752E2D0}"/>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10" name="Freeform 14">
                <a:extLst>
                  <a:ext uri="{FF2B5EF4-FFF2-40B4-BE49-F238E27FC236}">
                    <a16:creationId xmlns:a16="http://schemas.microsoft.com/office/drawing/2014/main" id="{CE024700-79BD-EC4C-9724-588691EDB3F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5">
                <a:extLst>
                  <a:ext uri="{FF2B5EF4-FFF2-40B4-BE49-F238E27FC236}">
                    <a16:creationId xmlns:a16="http://schemas.microsoft.com/office/drawing/2014/main" id="{6519B105-0556-407F-1703-7C6747F2F31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2" name="Freeform 16">
                <a:extLst>
                  <a:ext uri="{FF2B5EF4-FFF2-40B4-BE49-F238E27FC236}">
                    <a16:creationId xmlns:a16="http://schemas.microsoft.com/office/drawing/2014/main" id="{47E1E86A-6D46-0BFA-EFDB-E2577419F70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3" name="Freeform 17">
                <a:extLst>
                  <a:ext uri="{FF2B5EF4-FFF2-40B4-BE49-F238E27FC236}">
                    <a16:creationId xmlns:a16="http://schemas.microsoft.com/office/drawing/2014/main" id="{C618503D-E754-AE00-1FCC-47CDD43D053D}"/>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2" name="Google Shape;130;p55">
            <a:extLst>
              <a:ext uri="{FF2B5EF4-FFF2-40B4-BE49-F238E27FC236}">
                <a16:creationId xmlns:a16="http://schemas.microsoft.com/office/drawing/2014/main" id="{EC6ADF08-AE4E-7492-20AD-8CC61787438F}"/>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3" name="Straight Connector 22">
            <a:extLst>
              <a:ext uri="{FF2B5EF4-FFF2-40B4-BE49-F238E27FC236}">
                <a16:creationId xmlns:a16="http://schemas.microsoft.com/office/drawing/2014/main" id="{B3600FAE-A5D4-DF9C-76E8-5DB99AE21251}"/>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4" name="Text Placeholder 40">
            <a:extLst>
              <a:ext uri="{FF2B5EF4-FFF2-40B4-BE49-F238E27FC236}">
                <a16:creationId xmlns:a16="http://schemas.microsoft.com/office/drawing/2014/main" id="{370A1746-CD4A-F1E8-1D5F-B6B3374CDF45}"/>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6" name="Text Placeholder 5">
            <a:extLst>
              <a:ext uri="{FF2B5EF4-FFF2-40B4-BE49-F238E27FC236}">
                <a16:creationId xmlns:a16="http://schemas.microsoft.com/office/drawing/2014/main" id="{4D944B55-1BD9-99A7-4B40-E1EE2FE5AB70}"/>
              </a:ext>
            </a:extLst>
          </p:cNvPr>
          <p:cNvSpPr>
            <a:spLocks noGrp="1"/>
          </p:cNvSpPr>
          <p:nvPr>
            <p:ph type="body" sz="quarter" idx="18"/>
          </p:nvPr>
        </p:nvSpPr>
        <p:spPr>
          <a:xfrm>
            <a:off x="576789" y="2943184"/>
            <a:ext cx="4693708" cy="299624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8889283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lide_Colors">
    <p:spTree>
      <p:nvGrpSpPr>
        <p:cNvPr id="1" name=""/>
        <p:cNvGrpSpPr/>
        <p:nvPr/>
      </p:nvGrpSpPr>
      <p:grpSpPr>
        <a:xfrm>
          <a:off x="0" y="0"/>
          <a:ext cx="0" cy="0"/>
          <a:chOff x="0" y="0"/>
          <a:chExt cx="0" cy="0"/>
        </a:xfrm>
      </p:grpSpPr>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576790" y="556280"/>
            <a:ext cx="6655234" cy="424732"/>
          </a:xfrm>
        </p:spPr>
        <p:txBody>
          <a:bodyPr wrap="square">
            <a:spAutoFit/>
          </a:bodyPr>
          <a:lstStyle>
            <a:lvl1pPr algn="l">
              <a:defRPr sz="2400">
                <a:solidFill>
                  <a:srgbClr val="002A4D"/>
                </a:solidFill>
              </a:defRPr>
            </a:lvl1pPr>
          </a:lstStyle>
          <a:p>
            <a:r>
              <a:rPr lang="en-US"/>
              <a:t>Slide Title Goes Here</a:t>
            </a:r>
          </a:p>
        </p:txBody>
      </p:sp>
      <p:sp>
        <p:nvSpPr>
          <p:cNvPr id="36" name="Text Placeholder 92">
            <a:extLst>
              <a:ext uri="{FF2B5EF4-FFF2-40B4-BE49-F238E27FC236}">
                <a16:creationId xmlns:a16="http://schemas.microsoft.com/office/drawing/2014/main" id="{1C6E39E7-D073-8CAC-74AE-2E991646E220}"/>
              </a:ext>
            </a:extLst>
          </p:cNvPr>
          <p:cNvSpPr>
            <a:spLocks noGrp="1"/>
          </p:cNvSpPr>
          <p:nvPr>
            <p:ph type="body" sz="quarter" idx="10" hasCustomPrompt="1"/>
          </p:nvPr>
        </p:nvSpPr>
        <p:spPr>
          <a:xfrm>
            <a:off x="576789" y="1120678"/>
            <a:ext cx="6655233"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2" name="Group 18">
            <a:extLst>
              <a:ext uri="{FF2B5EF4-FFF2-40B4-BE49-F238E27FC236}">
                <a16:creationId xmlns:a16="http://schemas.microsoft.com/office/drawing/2014/main" id="{7D7DB34E-16EC-81C5-8005-FF9B37EE29EC}"/>
              </a:ext>
            </a:extLst>
          </p:cNvPr>
          <p:cNvGrpSpPr/>
          <p:nvPr userDrawn="1"/>
        </p:nvGrpSpPr>
        <p:grpSpPr>
          <a:xfrm>
            <a:off x="7381655" y="180826"/>
            <a:ext cx="4810345" cy="1063385"/>
            <a:chOff x="9464026" y="0"/>
            <a:chExt cx="23850434" cy="5272428"/>
          </a:xfrm>
        </p:grpSpPr>
        <p:grpSp>
          <p:nvGrpSpPr>
            <p:cNvPr id="3" name="Group 27">
              <a:extLst>
                <a:ext uri="{FF2B5EF4-FFF2-40B4-BE49-F238E27FC236}">
                  <a16:creationId xmlns:a16="http://schemas.microsoft.com/office/drawing/2014/main" id="{EED41204-2D47-AEBE-AC61-D601E7472192}"/>
                </a:ext>
              </a:extLst>
            </p:cNvPr>
            <p:cNvGrpSpPr>
              <a:grpSpLocks noChangeAspect="1"/>
            </p:cNvGrpSpPr>
            <p:nvPr/>
          </p:nvGrpSpPr>
          <p:grpSpPr>
            <a:xfrm>
              <a:off x="14163432" y="3142422"/>
              <a:ext cx="2130070" cy="2129866"/>
              <a:chOff x="0" y="0"/>
              <a:chExt cx="2119363" cy="2119160"/>
            </a:xfrm>
          </p:grpSpPr>
          <p:sp>
            <p:nvSpPr>
              <p:cNvPr id="33" name="Freeform 28">
                <a:extLst>
                  <a:ext uri="{FF2B5EF4-FFF2-40B4-BE49-F238E27FC236}">
                    <a16:creationId xmlns:a16="http://schemas.microsoft.com/office/drawing/2014/main" id="{C8B4D99F-1C5F-3A01-8988-2DC509F7C01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0D14EC2B-E39C-8C18-EDB8-D2D8F4B29AFB}"/>
                </a:ext>
              </a:extLst>
            </p:cNvPr>
            <p:cNvGrpSpPr>
              <a:grpSpLocks noChangeAspect="1"/>
            </p:cNvGrpSpPr>
            <p:nvPr/>
          </p:nvGrpSpPr>
          <p:grpSpPr>
            <a:xfrm>
              <a:off x="9464026" y="0"/>
              <a:ext cx="7784824" cy="2129994"/>
              <a:chOff x="0" y="0"/>
              <a:chExt cx="7745692" cy="2119287"/>
            </a:xfrm>
          </p:grpSpPr>
          <p:sp>
            <p:nvSpPr>
              <p:cNvPr id="32" name="Freeform 30">
                <a:extLst>
                  <a:ext uri="{FF2B5EF4-FFF2-40B4-BE49-F238E27FC236}">
                    <a16:creationId xmlns:a16="http://schemas.microsoft.com/office/drawing/2014/main" id="{64E1D193-E060-3AEC-C1EE-B1B5A6CFDE23}"/>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31">
              <a:extLst>
                <a:ext uri="{FF2B5EF4-FFF2-40B4-BE49-F238E27FC236}">
                  <a16:creationId xmlns:a16="http://schemas.microsoft.com/office/drawing/2014/main" id="{31F4B831-03E6-4AF7-3871-8B720854E026}"/>
                </a:ext>
              </a:extLst>
            </p:cNvPr>
            <p:cNvGrpSpPr>
              <a:grpSpLocks noChangeAspect="1"/>
            </p:cNvGrpSpPr>
            <p:nvPr/>
          </p:nvGrpSpPr>
          <p:grpSpPr>
            <a:xfrm>
              <a:off x="17990779" y="0"/>
              <a:ext cx="2130058" cy="2129853"/>
              <a:chOff x="0" y="0"/>
              <a:chExt cx="2119351" cy="2119147"/>
            </a:xfrm>
          </p:grpSpPr>
          <p:sp>
            <p:nvSpPr>
              <p:cNvPr id="31" name="Freeform 32">
                <a:extLst>
                  <a:ext uri="{FF2B5EF4-FFF2-40B4-BE49-F238E27FC236}">
                    <a16:creationId xmlns:a16="http://schemas.microsoft.com/office/drawing/2014/main" id="{804ED6DB-F899-9D9C-6882-42B59B049B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EF3D89E6-8D0E-06EC-EBB0-38B2B883E129}"/>
                </a:ext>
              </a:extLst>
            </p:cNvPr>
            <p:cNvGrpSpPr>
              <a:grpSpLocks noChangeAspect="1"/>
            </p:cNvGrpSpPr>
            <p:nvPr/>
          </p:nvGrpSpPr>
          <p:grpSpPr>
            <a:xfrm>
              <a:off x="17011180" y="3142434"/>
              <a:ext cx="6754079" cy="2129994"/>
              <a:chOff x="0" y="0"/>
              <a:chExt cx="6720129" cy="2119287"/>
            </a:xfrm>
          </p:grpSpPr>
          <p:sp>
            <p:nvSpPr>
              <p:cNvPr id="30" name="Freeform 34">
                <a:extLst>
                  <a:ext uri="{FF2B5EF4-FFF2-40B4-BE49-F238E27FC236}">
                    <a16:creationId xmlns:a16="http://schemas.microsoft.com/office/drawing/2014/main" id="{6AEF60FC-746C-7E8F-2FCA-DB38A5AA410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3704E7ED-B82A-62F6-978A-FEB5013A9E57}"/>
                </a:ext>
              </a:extLst>
            </p:cNvPr>
            <p:cNvGrpSpPr>
              <a:grpSpLocks noChangeAspect="1"/>
            </p:cNvGrpSpPr>
            <p:nvPr/>
          </p:nvGrpSpPr>
          <p:grpSpPr>
            <a:xfrm>
              <a:off x="24482976" y="3142422"/>
              <a:ext cx="2130070" cy="2129866"/>
              <a:chOff x="0" y="0"/>
              <a:chExt cx="2119363" cy="2119160"/>
            </a:xfrm>
          </p:grpSpPr>
          <p:sp>
            <p:nvSpPr>
              <p:cNvPr id="29" name="Freeform 36">
                <a:extLst>
                  <a:ext uri="{FF2B5EF4-FFF2-40B4-BE49-F238E27FC236}">
                    <a16:creationId xmlns:a16="http://schemas.microsoft.com/office/drawing/2014/main" id="{065A2B52-C542-AF0D-558A-D00C6F14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5" name="Group 37">
              <a:extLst>
                <a:ext uri="{FF2B5EF4-FFF2-40B4-BE49-F238E27FC236}">
                  <a16:creationId xmlns:a16="http://schemas.microsoft.com/office/drawing/2014/main" id="{492F3351-1E07-ECB3-A3C1-FEE783D07C51}"/>
                </a:ext>
              </a:extLst>
            </p:cNvPr>
            <p:cNvGrpSpPr>
              <a:grpSpLocks noChangeAspect="1"/>
            </p:cNvGrpSpPr>
            <p:nvPr/>
          </p:nvGrpSpPr>
          <p:grpSpPr>
            <a:xfrm>
              <a:off x="20862753" y="0"/>
              <a:ext cx="12451707" cy="2129994"/>
              <a:chOff x="0" y="0"/>
              <a:chExt cx="12389117" cy="2119287"/>
            </a:xfrm>
          </p:grpSpPr>
          <p:sp>
            <p:nvSpPr>
              <p:cNvPr id="28" name="Freeform 38">
                <a:extLst>
                  <a:ext uri="{FF2B5EF4-FFF2-40B4-BE49-F238E27FC236}">
                    <a16:creationId xmlns:a16="http://schemas.microsoft.com/office/drawing/2014/main" id="{F3485815-E073-2C99-848C-37EFB3311C32}"/>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6" name="Group 39">
              <a:extLst>
                <a:ext uri="{FF2B5EF4-FFF2-40B4-BE49-F238E27FC236}">
                  <a16:creationId xmlns:a16="http://schemas.microsoft.com/office/drawing/2014/main" id="{336D3766-CB24-C6B4-DEBF-9F8F967EA460}"/>
                </a:ext>
              </a:extLst>
            </p:cNvPr>
            <p:cNvGrpSpPr>
              <a:grpSpLocks noChangeAspect="1"/>
            </p:cNvGrpSpPr>
            <p:nvPr/>
          </p:nvGrpSpPr>
          <p:grpSpPr>
            <a:xfrm>
              <a:off x="27330749" y="3142422"/>
              <a:ext cx="5983711" cy="2129994"/>
              <a:chOff x="0" y="0"/>
              <a:chExt cx="5953633" cy="2119287"/>
            </a:xfrm>
          </p:grpSpPr>
          <p:sp>
            <p:nvSpPr>
              <p:cNvPr id="27" name="Freeform 40">
                <a:extLst>
                  <a:ext uri="{FF2B5EF4-FFF2-40B4-BE49-F238E27FC236}">
                    <a16:creationId xmlns:a16="http://schemas.microsoft.com/office/drawing/2014/main" id="{A4F87582-AABD-BCCF-4050-89B9F3C89C08}"/>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grpSp>
        <p:nvGrpSpPr>
          <p:cNvPr id="34" name="Group 33">
            <a:extLst>
              <a:ext uri="{FF2B5EF4-FFF2-40B4-BE49-F238E27FC236}">
                <a16:creationId xmlns:a16="http://schemas.microsoft.com/office/drawing/2014/main" id="{E82B9A48-823E-3105-9DEE-92BDD3779B8F}"/>
              </a:ext>
            </a:extLst>
          </p:cNvPr>
          <p:cNvGrpSpPr/>
          <p:nvPr userDrawn="1"/>
        </p:nvGrpSpPr>
        <p:grpSpPr>
          <a:xfrm>
            <a:off x="10542215" y="6542928"/>
            <a:ext cx="806169" cy="156064"/>
            <a:chOff x="10436933" y="1424045"/>
            <a:chExt cx="3986384" cy="771716"/>
          </a:xfrm>
        </p:grpSpPr>
        <p:grpSp>
          <p:nvGrpSpPr>
            <p:cNvPr id="38" name="Group 2">
              <a:extLst>
                <a:ext uri="{FF2B5EF4-FFF2-40B4-BE49-F238E27FC236}">
                  <a16:creationId xmlns:a16="http://schemas.microsoft.com/office/drawing/2014/main" id="{26059C7A-558E-44BC-267A-013D012BF297}"/>
                </a:ext>
              </a:extLst>
            </p:cNvPr>
            <p:cNvGrpSpPr>
              <a:grpSpLocks noChangeAspect="1"/>
            </p:cNvGrpSpPr>
            <p:nvPr userDrawn="1"/>
          </p:nvGrpSpPr>
          <p:grpSpPr>
            <a:xfrm>
              <a:off x="10436933" y="1424045"/>
              <a:ext cx="852335" cy="771525"/>
              <a:chOff x="0" y="0"/>
              <a:chExt cx="1136447" cy="1028700"/>
            </a:xfrm>
          </p:grpSpPr>
          <p:sp>
            <p:nvSpPr>
              <p:cNvPr id="47" name="Freeform 3">
                <a:extLst>
                  <a:ext uri="{FF2B5EF4-FFF2-40B4-BE49-F238E27FC236}">
                    <a16:creationId xmlns:a16="http://schemas.microsoft.com/office/drawing/2014/main" id="{5E975142-88B0-04FF-4A8B-4DD5FFB41254}"/>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48" name="Freeform 4">
                <a:extLst>
                  <a:ext uri="{FF2B5EF4-FFF2-40B4-BE49-F238E27FC236}">
                    <a16:creationId xmlns:a16="http://schemas.microsoft.com/office/drawing/2014/main" id="{01904FB2-22BE-FE90-50B2-18CB87E476AF}"/>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49" name="Freeform 5">
                <a:extLst>
                  <a:ext uri="{FF2B5EF4-FFF2-40B4-BE49-F238E27FC236}">
                    <a16:creationId xmlns:a16="http://schemas.microsoft.com/office/drawing/2014/main" id="{AEA010E4-3DF2-0F06-F921-462E2C97A5A7}"/>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0" name="Freeform 6">
                <a:extLst>
                  <a:ext uri="{FF2B5EF4-FFF2-40B4-BE49-F238E27FC236}">
                    <a16:creationId xmlns:a16="http://schemas.microsoft.com/office/drawing/2014/main" id="{2F30BE9D-36C7-152B-6E91-60609773FC8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1" name="Freeform 7">
                <a:extLst>
                  <a:ext uri="{FF2B5EF4-FFF2-40B4-BE49-F238E27FC236}">
                    <a16:creationId xmlns:a16="http://schemas.microsoft.com/office/drawing/2014/main" id="{BF28C3B3-1B5D-74A8-8400-69E1BAC014E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2" name="Freeform 8">
                <a:extLst>
                  <a:ext uri="{FF2B5EF4-FFF2-40B4-BE49-F238E27FC236}">
                    <a16:creationId xmlns:a16="http://schemas.microsoft.com/office/drawing/2014/main" id="{FE57C77A-42F2-D807-1430-757FDE712A25}"/>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3" name="Freeform 9">
                <a:extLst>
                  <a:ext uri="{FF2B5EF4-FFF2-40B4-BE49-F238E27FC236}">
                    <a16:creationId xmlns:a16="http://schemas.microsoft.com/office/drawing/2014/main" id="{67E0DB85-415A-FDFB-DBF1-6275A870CAB8}"/>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4" name="Freeform 10">
                <a:extLst>
                  <a:ext uri="{FF2B5EF4-FFF2-40B4-BE49-F238E27FC236}">
                    <a16:creationId xmlns:a16="http://schemas.microsoft.com/office/drawing/2014/main" id="{53D38DC2-AC1E-73A7-FEBB-EA48AB4C1E82}"/>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9" name="Group 11">
              <a:extLst>
                <a:ext uri="{FF2B5EF4-FFF2-40B4-BE49-F238E27FC236}">
                  <a16:creationId xmlns:a16="http://schemas.microsoft.com/office/drawing/2014/main" id="{C72C80CD-8312-3868-1FB6-330586EE77CF}"/>
                </a:ext>
              </a:extLst>
            </p:cNvPr>
            <p:cNvGrpSpPr>
              <a:grpSpLocks noChangeAspect="1"/>
            </p:cNvGrpSpPr>
            <p:nvPr userDrawn="1"/>
          </p:nvGrpSpPr>
          <p:grpSpPr>
            <a:xfrm>
              <a:off x="11319520" y="1424226"/>
              <a:ext cx="3103797" cy="771535"/>
              <a:chOff x="0" y="0"/>
              <a:chExt cx="4138397" cy="1028713"/>
            </a:xfrm>
          </p:grpSpPr>
          <p:sp>
            <p:nvSpPr>
              <p:cNvPr id="41" name="Freeform 12">
                <a:extLst>
                  <a:ext uri="{FF2B5EF4-FFF2-40B4-BE49-F238E27FC236}">
                    <a16:creationId xmlns:a16="http://schemas.microsoft.com/office/drawing/2014/main" id="{1E013D89-3947-F7DE-F427-6648885F44AC}"/>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2" name="Freeform 13">
                <a:extLst>
                  <a:ext uri="{FF2B5EF4-FFF2-40B4-BE49-F238E27FC236}">
                    <a16:creationId xmlns:a16="http://schemas.microsoft.com/office/drawing/2014/main" id="{72696D88-2924-2A03-D983-61F64D4A0B41}"/>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3" name="Freeform 14">
                <a:extLst>
                  <a:ext uri="{FF2B5EF4-FFF2-40B4-BE49-F238E27FC236}">
                    <a16:creationId xmlns:a16="http://schemas.microsoft.com/office/drawing/2014/main" id="{05D4B766-DAC8-DDDF-14DF-30828204371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4" name="Freeform 15">
                <a:extLst>
                  <a:ext uri="{FF2B5EF4-FFF2-40B4-BE49-F238E27FC236}">
                    <a16:creationId xmlns:a16="http://schemas.microsoft.com/office/drawing/2014/main" id="{95502F6E-2B6E-D8A9-4D89-BEA2D17C6335}"/>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5" name="Freeform 16">
                <a:extLst>
                  <a:ext uri="{FF2B5EF4-FFF2-40B4-BE49-F238E27FC236}">
                    <a16:creationId xmlns:a16="http://schemas.microsoft.com/office/drawing/2014/main" id="{B26BCA17-0A42-15A6-29AE-D724EB1C941A}"/>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6" name="Freeform 17">
                <a:extLst>
                  <a:ext uri="{FF2B5EF4-FFF2-40B4-BE49-F238E27FC236}">
                    <a16:creationId xmlns:a16="http://schemas.microsoft.com/office/drawing/2014/main" id="{111482AA-04F6-E214-EFC9-ADA0166EEA96}"/>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5" name="Google Shape;130;p55">
            <a:extLst>
              <a:ext uri="{FF2B5EF4-FFF2-40B4-BE49-F238E27FC236}">
                <a16:creationId xmlns:a16="http://schemas.microsoft.com/office/drawing/2014/main" id="{B46EBE53-8273-6D52-E26A-5FEB21248071}"/>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7" name="Straight Connector 56">
            <a:extLst>
              <a:ext uri="{FF2B5EF4-FFF2-40B4-BE49-F238E27FC236}">
                <a16:creationId xmlns:a16="http://schemas.microsoft.com/office/drawing/2014/main" id="{AA90314E-C720-6872-CE79-BD6E20DDDD16}"/>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9" name="Text Placeholder 40">
            <a:extLst>
              <a:ext uri="{FF2B5EF4-FFF2-40B4-BE49-F238E27FC236}">
                <a16:creationId xmlns:a16="http://schemas.microsoft.com/office/drawing/2014/main" id="{5D790806-8077-4C84-DE39-86BC24672DF7}"/>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2" name="Text Placeholder 5">
            <a:extLst>
              <a:ext uri="{FF2B5EF4-FFF2-40B4-BE49-F238E27FC236}">
                <a16:creationId xmlns:a16="http://schemas.microsoft.com/office/drawing/2014/main" id="{0714B0F4-5ADF-E4F5-9280-3992B18A3A8D}"/>
              </a:ext>
            </a:extLst>
          </p:cNvPr>
          <p:cNvSpPr>
            <a:spLocks noGrp="1"/>
          </p:cNvSpPr>
          <p:nvPr>
            <p:ph type="body" sz="quarter" idx="18"/>
          </p:nvPr>
        </p:nvSpPr>
        <p:spPr>
          <a:xfrm>
            <a:off x="576788" y="1787818"/>
            <a:ext cx="10899273" cy="41516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2815020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Chart_Colors">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7D7DB34E-16EC-81C5-8005-FF9B37EE29EC}"/>
              </a:ext>
            </a:extLst>
          </p:cNvPr>
          <p:cNvGrpSpPr/>
          <p:nvPr userDrawn="1"/>
        </p:nvGrpSpPr>
        <p:grpSpPr>
          <a:xfrm>
            <a:off x="7381655" y="180826"/>
            <a:ext cx="4810345" cy="1063385"/>
            <a:chOff x="9464026" y="0"/>
            <a:chExt cx="23850434" cy="5272428"/>
          </a:xfrm>
        </p:grpSpPr>
        <p:grpSp>
          <p:nvGrpSpPr>
            <p:cNvPr id="3" name="Group 27">
              <a:extLst>
                <a:ext uri="{FF2B5EF4-FFF2-40B4-BE49-F238E27FC236}">
                  <a16:creationId xmlns:a16="http://schemas.microsoft.com/office/drawing/2014/main" id="{EED41204-2D47-AEBE-AC61-D601E7472192}"/>
                </a:ext>
              </a:extLst>
            </p:cNvPr>
            <p:cNvGrpSpPr>
              <a:grpSpLocks noChangeAspect="1"/>
            </p:cNvGrpSpPr>
            <p:nvPr/>
          </p:nvGrpSpPr>
          <p:grpSpPr>
            <a:xfrm>
              <a:off x="14163432" y="3142422"/>
              <a:ext cx="2130070" cy="2129866"/>
              <a:chOff x="0" y="0"/>
              <a:chExt cx="2119363" cy="2119160"/>
            </a:xfrm>
          </p:grpSpPr>
          <p:sp>
            <p:nvSpPr>
              <p:cNvPr id="33" name="Freeform 28">
                <a:extLst>
                  <a:ext uri="{FF2B5EF4-FFF2-40B4-BE49-F238E27FC236}">
                    <a16:creationId xmlns:a16="http://schemas.microsoft.com/office/drawing/2014/main" id="{C8B4D99F-1C5F-3A01-8988-2DC509F7C01B}"/>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 name="Group 29">
              <a:extLst>
                <a:ext uri="{FF2B5EF4-FFF2-40B4-BE49-F238E27FC236}">
                  <a16:creationId xmlns:a16="http://schemas.microsoft.com/office/drawing/2014/main" id="{0D14EC2B-E39C-8C18-EDB8-D2D8F4B29AFB}"/>
                </a:ext>
              </a:extLst>
            </p:cNvPr>
            <p:cNvGrpSpPr>
              <a:grpSpLocks noChangeAspect="1"/>
            </p:cNvGrpSpPr>
            <p:nvPr/>
          </p:nvGrpSpPr>
          <p:grpSpPr>
            <a:xfrm>
              <a:off x="9464026" y="0"/>
              <a:ext cx="7784824" cy="2129994"/>
              <a:chOff x="0" y="0"/>
              <a:chExt cx="7745692" cy="2119287"/>
            </a:xfrm>
          </p:grpSpPr>
          <p:sp>
            <p:nvSpPr>
              <p:cNvPr id="32" name="Freeform 30">
                <a:extLst>
                  <a:ext uri="{FF2B5EF4-FFF2-40B4-BE49-F238E27FC236}">
                    <a16:creationId xmlns:a16="http://schemas.microsoft.com/office/drawing/2014/main" id="{64E1D193-E060-3AEC-C1EE-B1B5A6CFDE23}"/>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 name="Group 31">
              <a:extLst>
                <a:ext uri="{FF2B5EF4-FFF2-40B4-BE49-F238E27FC236}">
                  <a16:creationId xmlns:a16="http://schemas.microsoft.com/office/drawing/2014/main" id="{31F4B831-03E6-4AF7-3871-8B720854E026}"/>
                </a:ext>
              </a:extLst>
            </p:cNvPr>
            <p:cNvGrpSpPr>
              <a:grpSpLocks noChangeAspect="1"/>
            </p:cNvGrpSpPr>
            <p:nvPr/>
          </p:nvGrpSpPr>
          <p:grpSpPr>
            <a:xfrm>
              <a:off x="17990779" y="0"/>
              <a:ext cx="2130058" cy="2129853"/>
              <a:chOff x="0" y="0"/>
              <a:chExt cx="2119351" cy="2119147"/>
            </a:xfrm>
          </p:grpSpPr>
          <p:sp>
            <p:nvSpPr>
              <p:cNvPr id="31" name="Freeform 32">
                <a:extLst>
                  <a:ext uri="{FF2B5EF4-FFF2-40B4-BE49-F238E27FC236}">
                    <a16:creationId xmlns:a16="http://schemas.microsoft.com/office/drawing/2014/main" id="{804ED6DB-F899-9D9C-6882-42B59B049B0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 name="Group 33">
              <a:extLst>
                <a:ext uri="{FF2B5EF4-FFF2-40B4-BE49-F238E27FC236}">
                  <a16:creationId xmlns:a16="http://schemas.microsoft.com/office/drawing/2014/main" id="{EF3D89E6-8D0E-06EC-EBB0-38B2B883E129}"/>
                </a:ext>
              </a:extLst>
            </p:cNvPr>
            <p:cNvGrpSpPr>
              <a:grpSpLocks noChangeAspect="1"/>
            </p:cNvGrpSpPr>
            <p:nvPr/>
          </p:nvGrpSpPr>
          <p:grpSpPr>
            <a:xfrm>
              <a:off x="17011180" y="3142434"/>
              <a:ext cx="6754079" cy="2129994"/>
              <a:chOff x="0" y="0"/>
              <a:chExt cx="6720129" cy="2119287"/>
            </a:xfrm>
          </p:grpSpPr>
          <p:sp>
            <p:nvSpPr>
              <p:cNvPr id="30" name="Freeform 34">
                <a:extLst>
                  <a:ext uri="{FF2B5EF4-FFF2-40B4-BE49-F238E27FC236}">
                    <a16:creationId xmlns:a16="http://schemas.microsoft.com/office/drawing/2014/main" id="{6AEF60FC-746C-7E8F-2FCA-DB38A5AA4105}"/>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7" name="Group 35">
              <a:extLst>
                <a:ext uri="{FF2B5EF4-FFF2-40B4-BE49-F238E27FC236}">
                  <a16:creationId xmlns:a16="http://schemas.microsoft.com/office/drawing/2014/main" id="{3704E7ED-B82A-62F6-978A-FEB5013A9E57}"/>
                </a:ext>
              </a:extLst>
            </p:cNvPr>
            <p:cNvGrpSpPr>
              <a:grpSpLocks noChangeAspect="1"/>
            </p:cNvGrpSpPr>
            <p:nvPr/>
          </p:nvGrpSpPr>
          <p:grpSpPr>
            <a:xfrm>
              <a:off x="24482976" y="3142422"/>
              <a:ext cx="2130070" cy="2129866"/>
              <a:chOff x="0" y="0"/>
              <a:chExt cx="2119363" cy="2119160"/>
            </a:xfrm>
          </p:grpSpPr>
          <p:sp>
            <p:nvSpPr>
              <p:cNvPr id="29" name="Freeform 36">
                <a:extLst>
                  <a:ext uri="{FF2B5EF4-FFF2-40B4-BE49-F238E27FC236}">
                    <a16:creationId xmlns:a16="http://schemas.microsoft.com/office/drawing/2014/main" id="{065A2B52-C542-AF0D-558A-D00C6F1459F2}"/>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5" name="Group 37">
              <a:extLst>
                <a:ext uri="{FF2B5EF4-FFF2-40B4-BE49-F238E27FC236}">
                  <a16:creationId xmlns:a16="http://schemas.microsoft.com/office/drawing/2014/main" id="{492F3351-1E07-ECB3-A3C1-FEE783D07C51}"/>
                </a:ext>
              </a:extLst>
            </p:cNvPr>
            <p:cNvGrpSpPr>
              <a:grpSpLocks noChangeAspect="1"/>
            </p:cNvGrpSpPr>
            <p:nvPr/>
          </p:nvGrpSpPr>
          <p:grpSpPr>
            <a:xfrm>
              <a:off x="20862753" y="0"/>
              <a:ext cx="12451707" cy="2129994"/>
              <a:chOff x="0" y="0"/>
              <a:chExt cx="12389117" cy="2119287"/>
            </a:xfrm>
          </p:grpSpPr>
          <p:sp>
            <p:nvSpPr>
              <p:cNvPr id="28" name="Freeform 38">
                <a:extLst>
                  <a:ext uri="{FF2B5EF4-FFF2-40B4-BE49-F238E27FC236}">
                    <a16:creationId xmlns:a16="http://schemas.microsoft.com/office/drawing/2014/main" id="{F3485815-E073-2C99-848C-37EFB3311C32}"/>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6" name="Group 39">
              <a:extLst>
                <a:ext uri="{FF2B5EF4-FFF2-40B4-BE49-F238E27FC236}">
                  <a16:creationId xmlns:a16="http://schemas.microsoft.com/office/drawing/2014/main" id="{336D3766-CB24-C6B4-DEBF-9F8F967EA460}"/>
                </a:ext>
              </a:extLst>
            </p:cNvPr>
            <p:cNvGrpSpPr>
              <a:grpSpLocks noChangeAspect="1"/>
            </p:cNvGrpSpPr>
            <p:nvPr/>
          </p:nvGrpSpPr>
          <p:grpSpPr>
            <a:xfrm>
              <a:off x="27330749" y="3142422"/>
              <a:ext cx="5983711" cy="2129994"/>
              <a:chOff x="0" y="0"/>
              <a:chExt cx="5953633" cy="2119287"/>
            </a:xfrm>
          </p:grpSpPr>
          <p:sp>
            <p:nvSpPr>
              <p:cNvPr id="27" name="Freeform 40">
                <a:extLst>
                  <a:ext uri="{FF2B5EF4-FFF2-40B4-BE49-F238E27FC236}">
                    <a16:creationId xmlns:a16="http://schemas.microsoft.com/office/drawing/2014/main" id="{A4F87582-AABD-BCCF-4050-89B9F3C89C08}"/>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37" name="Chart Placeholder 36">
            <a:extLst>
              <a:ext uri="{FF2B5EF4-FFF2-40B4-BE49-F238E27FC236}">
                <a16:creationId xmlns:a16="http://schemas.microsoft.com/office/drawing/2014/main" id="{A66478D7-1C59-6B62-AD27-11AB7F126D3D}"/>
              </a:ext>
            </a:extLst>
          </p:cNvPr>
          <p:cNvSpPr>
            <a:spLocks noGrp="1"/>
          </p:cNvSpPr>
          <p:nvPr>
            <p:ph type="chart" sz="quarter" idx="11"/>
          </p:nvPr>
        </p:nvSpPr>
        <p:spPr>
          <a:xfrm>
            <a:off x="592708" y="1774164"/>
            <a:ext cx="10995871" cy="4275534"/>
          </a:xfrm>
        </p:spPr>
        <p:txBody>
          <a:bodyPr>
            <a:normAutofit/>
          </a:bodyPr>
          <a:lstStyle>
            <a:lvl1pPr marL="0" indent="0">
              <a:buNone/>
              <a:defRPr sz="1600">
                <a:solidFill>
                  <a:schemeClr val="accent1"/>
                </a:solidFill>
              </a:defRPr>
            </a:lvl1pPr>
          </a:lstStyle>
          <a:p>
            <a:endParaRPr lang="en-US"/>
          </a:p>
        </p:txBody>
      </p:sp>
      <p:sp>
        <p:nvSpPr>
          <p:cNvPr id="35" name="Title 55">
            <a:extLst>
              <a:ext uri="{FF2B5EF4-FFF2-40B4-BE49-F238E27FC236}">
                <a16:creationId xmlns:a16="http://schemas.microsoft.com/office/drawing/2014/main" id="{22F1F439-DB0F-DE3A-0AA6-A1E51CA96F72}"/>
              </a:ext>
            </a:extLst>
          </p:cNvPr>
          <p:cNvSpPr>
            <a:spLocks noGrp="1"/>
          </p:cNvSpPr>
          <p:nvPr>
            <p:ph type="title" hasCustomPrompt="1"/>
          </p:nvPr>
        </p:nvSpPr>
        <p:spPr>
          <a:xfrm>
            <a:off x="576790" y="556280"/>
            <a:ext cx="6655234" cy="424732"/>
          </a:xfrm>
        </p:spPr>
        <p:txBody>
          <a:bodyPr wrap="square">
            <a:spAutoFit/>
          </a:bodyPr>
          <a:lstStyle>
            <a:lvl1pPr algn="l">
              <a:defRPr sz="2400">
                <a:solidFill>
                  <a:srgbClr val="002A4D"/>
                </a:solidFill>
              </a:defRPr>
            </a:lvl1pPr>
          </a:lstStyle>
          <a:p>
            <a:r>
              <a:rPr lang="en-US"/>
              <a:t>Slide Title Goes Here</a:t>
            </a:r>
          </a:p>
        </p:txBody>
      </p:sp>
      <p:sp>
        <p:nvSpPr>
          <p:cNvPr id="38" name="Text Placeholder 92">
            <a:extLst>
              <a:ext uri="{FF2B5EF4-FFF2-40B4-BE49-F238E27FC236}">
                <a16:creationId xmlns:a16="http://schemas.microsoft.com/office/drawing/2014/main" id="{0A282A3A-3447-7E28-5262-F2A468507E01}"/>
              </a:ext>
            </a:extLst>
          </p:cNvPr>
          <p:cNvSpPr>
            <a:spLocks noGrp="1"/>
          </p:cNvSpPr>
          <p:nvPr>
            <p:ph type="body" sz="quarter" idx="10" hasCustomPrompt="1"/>
          </p:nvPr>
        </p:nvSpPr>
        <p:spPr>
          <a:xfrm>
            <a:off x="576789" y="1120678"/>
            <a:ext cx="6655233"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36" name="Group 35">
            <a:extLst>
              <a:ext uri="{FF2B5EF4-FFF2-40B4-BE49-F238E27FC236}">
                <a16:creationId xmlns:a16="http://schemas.microsoft.com/office/drawing/2014/main" id="{5AD4A594-82ED-C81B-A761-E95BDED0094D}"/>
              </a:ext>
            </a:extLst>
          </p:cNvPr>
          <p:cNvGrpSpPr/>
          <p:nvPr userDrawn="1"/>
        </p:nvGrpSpPr>
        <p:grpSpPr>
          <a:xfrm>
            <a:off x="10542215" y="6542928"/>
            <a:ext cx="806169" cy="156064"/>
            <a:chOff x="10436933" y="1424045"/>
            <a:chExt cx="3986384" cy="771716"/>
          </a:xfrm>
        </p:grpSpPr>
        <p:grpSp>
          <p:nvGrpSpPr>
            <p:cNvPr id="39" name="Group 2">
              <a:extLst>
                <a:ext uri="{FF2B5EF4-FFF2-40B4-BE49-F238E27FC236}">
                  <a16:creationId xmlns:a16="http://schemas.microsoft.com/office/drawing/2014/main" id="{22AE75E7-50E2-ED05-D460-6F486B946FF5}"/>
                </a:ext>
              </a:extLst>
            </p:cNvPr>
            <p:cNvGrpSpPr>
              <a:grpSpLocks noChangeAspect="1"/>
            </p:cNvGrpSpPr>
            <p:nvPr userDrawn="1"/>
          </p:nvGrpSpPr>
          <p:grpSpPr>
            <a:xfrm>
              <a:off x="10436933" y="1424045"/>
              <a:ext cx="852335" cy="771525"/>
              <a:chOff x="0" y="0"/>
              <a:chExt cx="1136447" cy="1028700"/>
            </a:xfrm>
          </p:grpSpPr>
          <p:sp>
            <p:nvSpPr>
              <p:cNvPr id="48" name="Freeform 3">
                <a:extLst>
                  <a:ext uri="{FF2B5EF4-FFF2-40B4-BE49-F238E27FC236}">
                    <a16:creationId xmlns:a16="http://schemas.microsoft.com/office/drawing/2014/main" id="{39EF5781-A7E0-B50C-114B-88ED32B95A7B}"/>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49" name="Freeform 4">
                <a:extLst>
                  <a:ext uri="{FF2B5EF4-FFF2-40B4-BE49-F238E27FC236}">
                    <a16:creationId xmlns:a16="http://schemas.microsoft.com/office/drawing/2014/main" id="{72BEDFAE-EEBC-3B5D-28B8-92F4CA5BA08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0" name="Freeform 5">
                <a:extLst>
                  <a:ext uri="{FF2B5EF4-FFF2-40B4-BE49-F238E27FC236}">
                    <a16:creationId xmlns:a16="http://schemas.microsoft.com/office/drawing/2014/main" id="{3C285209-04C5-FEF9-87A9-818C5339C925}"/>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1" name="Freeform 6">
                <a:extLst>
                  <a:ext uri="{FF2B5EF4-FFF2-40B4-BE49-F238E27FC236}">
                    <a16:creationId xmlns:a16="http://schemas.microsoft.com/office/drawing/2014/main" id="{AAE93CBA-8A43-53D8-B93C-D0653CF07582}"/>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2" name="Freeform 7">
                <a:extLst>
                  <a:ext uri="{FF2B5EF4-FFF2-40B4-BE49-F238E27FC236}">
                    <a16:creationId xmlns:a16="http://schemas.microsoft.com/office/drawing/2014/main" id="{A9F227CD-D905-839A-1790-18B40E3755F2}"/>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3" name="Freeform 8">
                <a:extLst>
                  <a:ext uri="{FF2B5EF4-FFF2-40B4-BE49-F238E27FC236}">
                    <a16:creationId xmlns:a16="http://schemas.microsoft.com/office/drawing/2014/main" id="{159E4F26-8465-0780-716B-1097304FD53B}"/>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4" name="Freeform 9">
                <a:extLst>
                  <a:ext uri="{FF2B5EF4-FFF2-40B4-BE49-F238E27FC236}">
                    <a16:creationId xmlns:a16="http://schemas.microsoft.com/office/drawing/2014/main" id="{40BB5550-3267-A13C-64FC-1F13FF2C31D7}"/>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5" name="Freeform 10">
                <a:extLst>
                  <a:ext uri="{FF2B5EF4-FFF2-40B4-BE49-F238E27FC236}">
                    <a16:creationId xmlns:a16="http://schemas.microsoft.com/office/drawing/2014/main" id="{EBD3B7B8-B28E-01E0-861B-B1CE89DA538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1" name="Group 11">
              <a:extLst>
                <a:ext uri="{FF2B5EF4-FFF2-40B4-BE49-F238E27FC236}">
                  <a16:creationId xmlns:a16="http://schemas.microsoft.com/office/drawing/2014/main" id="{11D9D2B0-54D8-E71D-7464-20DE6E04ACAC}"/>
                </a:ext>
              </a:extLst>
            </p:cNvPr>
            <p:cNvGrpSpPr>
              <a:grpSpLocks noChangeAspect="1"/>
            </p:cNvGrpSpPr>
            <p:nvPr userDrawn="1"/>
          </p:nvGrpSpPr>
          <p:grpSpPr>
            <a:xfrm>
              <a:off x="11319520" y="1424226"/>
              <a:ext cx="3103797" cy="771535"/>
              <a:chOff x="0" y="0"/>
              <a:chExt cx="4138397" cy="1028713"/>
            </a:xfrm>
          </p:grpSpPr>
          <p:sp>
            <p:nvSpPr>
              <p:cNvPr id="42" name="Freeform 12">
                <a:extLst>
                  <a:ext uri="{FF2B5EF4-FFF2-40B4-BE49-F238E27FC236}">
                    <a16:creationId xmlns:a16="http://schemas.microsoft.com/office/drawing/2014/main" id="{666D7F50-F551-6D62-AD53-A8954CEEA2D2}"/>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3" name="Freeform 13">
                <a:extLst>
                  <a:ext uri="{FF2B5EF4-FFF2-40B4-BE49-F238E27FC236}">
                    <a16:creationId xmlns:a16="http://schemas.microsoft.com/office/drawing/2014/main" id="{4E17B23E-FE97-4A79-D0F0-C231F63EC7F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4" name="Freeform 14">
                <a:extLst>
                  <a:ext uri="{FF2B5EF4-FFF2-40B4-BE49-F238E27FC236}">
                    <a16:creationId xmlns:a16="http://schemas.microsoft.com/office/drawing/2014/main" id="{0683C1B0-918D-67CE-ACBB-159A2C36EFA4}"/>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5" name="Freeform 15">
                <a:extLst>
                  <a:ext uri="{FF2B5EF4-FFF2-40B4-BE49-F238E27FC236}">
                    <a16:creationId xmlns:a16="http://schemas.microsoft.com/office/drawing/2014/main" id="{340E8AB4-23E5-9001-A908-62CC5371EACF}"/>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6" name="Freeform 16">
                <a:extLst>
                  <a:ext uri="{FF2B5EF4-FFF2-40B4-BE49-F238E27FC236}">
                    <a16:creationId xmlns:a16="http://schemas.microsoft.com/office/drawing/2014/main" id="{9DA90376-8633-7714-2F0A-585E4A144F8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7" name="Freeform 17">
                <a:extLst>
                  <a:ext uri="{FF2B5EF4-FFF2-40B4-BE49-F238E27FC236}">
                    <a16:creationId xmlns:a16="http://schemas.microsoft.com/office/drawing/2014/main" id="{5E7C9A66-F99A-FF33-73AF-556B308F93A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6" name="Google Shape;130;p55">
            <a:extLst>
              <a:ext uri="{FF2B5EF4-FFF2-40B4-BE49-F238E27FC236}">
                <a16:creationId xmlns:a16="http://schemas.microsoft.com/office/drawing/2014/main" id="{9722F99B-5DCB-4403-5434-E69951C5CAE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7" name="Straight Connector 56">
            <a:extLst>
              <a:ext uri="{FF2B5EF4-FFF2-40B4-BE49-F238E27FC236}">
                <a16:creationId xmlns:a16="http://schemas.microsoft.com/office/drawing/2014/main" id="{3A05FBFF-968C-7717-9843-0419E96AA38C}"/>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59" name="Text Placeholder 40">
            <a:extLst>
              <a:ext uri="{FF2B5EF4-FFF2-40B4-BE49-F238E27FC236}">
                <a16:creationId xmlns:a16="http://schemas.microsoft.com/office/drawing/2014/main" id="{8D8C28DF-66AD-84FD-8A89-F82F39BBF9B1}"/>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Tree>
    <p:extLst>
      <p:ext uri="{BB962C8B-B14F-4D97-AF65-F5344CB8AC3E}">
        <p14:creationId xmlns:p14="http://schemas.microsoft.com/office/powerpoint/2010/main" val="26176632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Slide_v2">
    <p:spTree>
      <p:nvGrpSpPr>
        <p:cNvPr id="1" name=""/>
        <p:cNvGrpSpPr/>
        <p:nvPr/>
      </p:nvGrpSpPr>
      <p:grpSpPr>
        <a:xfrm>
          <a:off x="0" y="0"/>
          <a:ext cx="0" cy="0"/>
          <a:chOff x="0" y="0"/>
          <a:chExt cx="0" cy="0"/>
        </a:xfrm>
      </p:grpSpPr>
      <p:grpSp>
        <p:nvGrpSpPr>
          <p:cNvPr id="3" name="Group 18">
            <a:extLst>
              <a:ext uri="{FF2B5EF4-FFF2-40B4-BE49-F238E27FC236}">
                <a16:creationId xmlns:a16="http://schemas.microsoft.com/office/drawing/2014/main" id="{6EB2609E-090C-C75E-A7F8-3F391F180918}"/>
              </a:ext>
            </a:extLst>
          </p:cNvPr>
          <p:cNvGrpSpPr/>
          <p:nvPr userDrawn="1"/>
        </p:nvGrpSpPr>
        <p:grpSpPr>
          <a:xfrm>
            <a:off x="7381655" y="180826"/>
            <a:ext cx="4810345" cy="1063385"/>
            <a:chOff x="9464026" y="0"/>
            <a:chExt cx="23850434" cy="5272428"/>
          </a:xfrm>
        </p:grpSpPr>
        <p:grpSp>
          <p:nvGrpSpPr>
            <p:cNvPr id="4" name="Group 27">
              <a:extLst>
                <a:ext uri="{FF2B5EF4-FFF2-40B4-BE49-F238E27FC236}">
                  <a16:creationId xmlns:a16="http://schemas.microsoft.com/office/drawing/2014/main" id="{EEAFBBA1-9FD4-6F7C-41F2-9AB96E08B730}"/>
                </a:ext>
              </a:extLst>
            </p:cNvPr>
            <p:cNvGrpSpPr>
              <a:grpSpLocks noChangeAspect="1"/>
            </p:cNvGrpSpPr>
            <p:nvPr/>
          </p:nvGrpSpPr>
          <p:grpSpPr>
            <a:xfrm>
              <a:off x="14163432" y="3142422"/>
              <a:ext cx="2130070" cy="2129866"/>
              <a:chOff x="0" y="0"/>
              <a:chExt cx="2119363" cy="2119160"/>
            </a:xfrm>
          </p:grpSpPr>
          <p:sp>
            <p:nvSpPr>
              <p:cNvPr id="39" name="Freeform 28">
                <a:extLst>
                  <a:ext uri="{FF2B5EF4-FFF2-40B4-BE49-F238E27FC236}">
                    <a16:creationId xmlns:a16="http://schemas.microsoft.com/office/drawing/2014/main" id="{D443CDA0-F6B4-53A1-4BB7-FFD05A547C7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CC7AAE97-EDB9-17BF-3A75-40BAE2145556}"/>
                </a:ext>
              </a:extLst>
            </p:cNvPr>
            <p:cNvGrpSpPr>
              <a:grpSpLocks noChangeAspect="1"/>
            </p:cNvGrpSpPr>
            <p:nvPr/>
          </p:nvGrpSpPr>
          <p:grpSpPr>
            <a:xfrm>
              <a:off x="9464026" y="0"/>
              <a:ext cx="7784824" cy="2129994"/>
              <a:chOff x="0" y="0"/>
              <a:chExt cx="7745692" cy="2119287"/>
            </a:xfrm>
          </p:grpSpPr>
          <p:sp>
            <p:nvSpPr>
              <p:cNvPr id="38" name="Freeform 30">
                <a:extLst>
                  <a:ext uri="{FF2B5EF4-FFF2-40B4-BE49-F238E27FC236}">
                    <a16:creationId xmlns:a16="http://schemas.microsoft.com/office/drawing/2014/main" id="{115C3001-455C-725F-B10E-B99C51FA8B1D}"/>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7" name="Group 31">
              <a:extLst>
                <a:ext uri="{FF2B5EF4-FFF2-40B4-BE49-F238E27FC236}">
                  <a16:creationId xmlns:a16="http://schemas.microsoft.com/office/drawing/2014/main" id="{BA763B9E-6FA4-6EC6-819A-213A8A69ACE6}"/>
                </a:ext>
              </a:extLst>
            </p:cNvPr>
            <p:cNvGrpSpPr>
              <a:grpSpLocks noChangeAspect="1"/>
            </p:cNvGrpSpPr>
            <p:nvPr/>
          </p:nvGrpSpPr>
          <p:grpSpPr>
            <a:xfrm>
              <a:off x="17990779" y="0"/>
              <a:ext cx="2130058" cy="2129853"/>
              <a:chOff x="0" y="0"/>
              <a:chExt cx="2119351" cy="2119147"/>
            </a:xfrm>
          </p:grpSpPr>
          <p:sp>
            <p:nvSpPr>
              <p:cNvPr id="37" name="Freeform 32">
                <a:extLst>
                  <a:ext uri="{FF2B5EF4-FFF2-40B4-BE49-F238E27FC236}">
                    <a16:creationId xmlns:a16="http://schemas.microsoft.com/office/drawing/2014/main" id="{5C455D63-8F1D-1AD7-C776-E8298831086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5" name="Group 33">
              <a:extLst>
                <a:ext uri="{FF2B5EF4-FFF2-40B4-BE49-F238E27FC236}">
                  <a16:creationId xmlns:a16="http://schemas.microsoft.com/office/drawing/2014/main" id="{09672ED9-1925-1038-51BD-943AA0036824}"/>
                </a:ext>
              </a:extLst>
            </p:cNvPr>
            <p:cNvGrpSpPr>
              <a:grpSpLocks noChangeAspect="1"/>
            </p:cNvGrpSpPr>
            <p:nvPr/>
          </p:nvGrpSpPr>
          <p:grpSpPr>
            <a:xfrm>
              <a:off x="17011180" y="3142434"/>
              <a:ext cx="6754079" cy="2129994"/>
              <a:chOff x="0" y="0"/>
              <a:chExt cx="6720129" cy="2119287"/>
            </a:xfrm>
          </p:grpSpPr>
          <p:sp>
            <p:nvSpPr>
              <p:cNvPr id="36" name="Freeform 34">
                <a:extLst>
                  <a:ext uri="{FF2B5EF4-FFF2-40B4-BE49-F238E27FC236}">
                    <a16:creationId xmlns:a16="http://schemas.microsoft.com/office/drawing/2014/main" id="{9C50943F-B61D-AE05-6A54-DED15DF5D4D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6" name="Group 35">
              <a:extLst>
                <a:ext uri="{FF2B5EF4-FFF2-40B4-BE49-F238E27FC236}">
                  <a16:creationId xmlns:a16="http://schemas.microsoft.com/office/drawing/2014/main" id="{32298F7F-7CE0-0DAB-F9B8-83FEF929FC12}"/>
                </a:ext>
              </a:extLst>
            </p:cNvPr>
            <p:cNvGrpSpPr>
              <a:grpSpLocks noChangeAspect="1"/>
            </p:cNvGrpSpPr>
            <p:nvPr/>
          </p:nvGrpSpPr>
          <p:grpSpPr>
            <a:xfrm>
              <a:off x="24482976" y="3142422"/>
              <a:ext cx="2130070" cy="2129866"/>
              <a:chOff x="0" y="0"/>
              <a:chExt cx="2119363" cy="2119160"/>
            </a:xfrm>
          </p:grpSpPr>
          <p:sp>
            <p:nvSpPr>
              <p:cNvPr id="34" name="Freeform 36">
                <a:extLst>
                  <a:ext uri="{FF2B5EF4-FFF2-40B4-BE49-F238E27FC236}">
                    <a16:creationId xmlns:a16="http://schemas.microsoft.com/office/drawing/2014/main" id="{7D694562-ED70-1FC5-4D08-F65A0B5A094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7" name="Group 37">
              <a:extLst>
                <a:ext uri="{FF2B5EF4-FFF2-40B4-BE49-F238E27FC236}">
                  <a16:creationId xmlns:a16="http://schemas.microsoft.com/office/drawing/2014/main" id="{4790AD37-769D-2772-3C20-0A5500F380EC}"/>
                </a:ext>
              </a:extLst>
            </p:cNvPr>
            <p:cNvGrpSpPr>
              <a:grpSpLocks noChangeAspect="1"/>
            </p:cNvGrpSpPr>
            <p:nvPr/>
          </p:nvGrpSpPr>
          <p:grpSpPr>
            <a:xfrm>
              <a:off x="20862753" y="0"/>
              <a:ext cx="12451707" cy="2129994"/>
              <a:chOff x="0" y="0"/>
              <a:chExt cx="12389117" cy="2119287"/>
            </a:xfrm>
          </p:grpSpPr>
          <p:sp>
            <p:nvSpPr>
              <p:cNvPr id="33" name="Freeform 38">
                <a:extLst>
                  <a:ext uri="{FF2B5EF4-FFF2-40B4-BE49-F238E27FC236}">
                    <a16:creationId xmlns:a16="http://schemas.microsoft.com/office/drawing/2014/main" id="{9F890D1B-EA71-2D13-B2FA-1CCA8C611D7B}"/>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8" name="Group 39">
              <a:extLst>
                <a:ext uri="{FF2B5EF4-FFF2-40B4-BE49-F238E27FC236}">
                  <a16:creationId xmlns:a16="http://schemas.microsoft.com/office/drawing/2014/main" id="{5D2EEE78-09C2-36CF-D4CA-43BEEBFB7611}"/>
                </a:ext>
              </a:extLst>
            </p:cNvPr>
            <p:cNvGrpSpPr>
              <a:grpSpLocks noChangeAspect="1"/>
            </p:cNvGrpSpPr>
            <p:nvPr/>
          </p:nvGrpSpPr>
          <p:grpSpPr>
            <a:xfrm>
              <a:off x="27330749" y="3142422"/>
              <a:ext cx="5983711" cy="2129994"/>
              <a:chOff x="0" y="0"/>
              <a:chExt cx="5953633" cy="2119287"/>
            </a:xfrm>
          </p:grpSpPr>
          <p:sp>
            <p:nvSpPr>
              <p:cNvPr id="32" name="Freeform 40">
                <a:extLst>
                  <a:ext uri="{FF2B5EF4-FFF2-40B4-BE49-F238E27FC236}">
                    <a16:creationId xmlns:a16="http://schemas.microsoft.com/office/drawing/2014/main" id="{F56D6BDA-293D-6265-FE86-B0254B921B91}"/>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0" name="Title 55">
            <a:extLst>
              <a:ext uri="{FF2B5EF4-FFF2-40B4-BE49-F238E27FC236}">
                <a16:creationId xmlns:a16="http://schemas.microsoft.com/office/drawing/2014/main" id="{3C512694-9D77-D020-34AD-2E62C9369A6F}"/>
              </a:ext>
            </a:extLst>
          </p:cNvPr>
          <p:cNvSpPr>
            <a:spLocks noGrp="1"/>
          </p:cNvSpPr>
          <p:nvPr>
            <p:ph type="title" hasCustomPrompt="1"/>
          </p:nvPr>
        </p:nvSpPr>
        <p:spPr>
          <a:xfrm>
            <a:off x="576790" y="556280"/>
            <a:ext cx="6655234" cy="424732"/>
          </a:xfrm>
        </p:spPr>
        <p:txBody>
          <a:bodyPr wrap="square">
            <a:spAutoFit/>
          </a:bodyPr>
          <a:lstStyle>
            <a:lvl1pPr algn="l">
              <a:defRPr sz="2400">
                <a:solidFill>
                  <a:srgbClr val="002A4D"/>
                </a:solidFill>
              </a:defRPr>
            </a:lvl1pPr>
          </a:lstStyle>
          <a:p>
            <a:r>
              <a:rPr lang="en-US"/>
              <a:t>Slide Title Goes Here</a:t>
            </a:r>
          </a:p>
        </p:txBody>
      </p:sp>
      <p:sp>
        <p:nvSpPr>
          <p:cNvPr id="41" name="Text Placeholder 92">
            <a:extLst>
              <a:ext uri="{FF2B5EF4-FFF2-40B4-BE49-F238E27FC236}">
                <a16:creationId xmlns:a16="http://schemas.microsoft.com/office/drawing/2014/main" id="{0FC552B3-7C73-DD4D-0978-70E8FC5B0D6E}"/>
              </a:ext>
            </a:extLst>
          </p:cNvPr>
          <p:cNvSpPr>
            <a:spLocks noGrp="1"/>
          </p:cNvSpPr>
          <p:nvPr>
            <p:ph type="body" sz="quarter" idx="10" hasCustomPrompt="1"/>
          </p:nvPr>
        </p:nvSpPr>
        <p:spPr>
          <a:xfrm>
            <a:off x="576790" y="1120678"/>
            <a:ext cx="6655234"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grpSp>
        <p:nvGrpSpPr>
          <p:cNvPr id="30" name="Group 29">
            <a:extLst>
              <a:ext uri="{FF2B5EF4-FFF2-40B4-BE49-F238E27FC236}">
                <a16:creationId xmlns:a16="http://schemas.microsoft.com/office/drawing/2014/main" id="{0584286E-E70B-F37E-9DAA-F7177F238B0F}"/>
              </a:ext>
            </a:extLst>
          </p:cNvPr>
          <p:cNvGrpSpPr/>
          <p:nvPr userDrawn="1"/>
        </p:nvGrpSpPr>
        <p:grpSpPr>
          <a:xfrm>
            <a:off x="10542215" y="6542928"/>
            <a:ext cx="806169" cy="156064"/>
            <a:chOff x="10436933" y="1424045"/>
            <a:chExt cx="3986384" cy="771716"/>
          </a:xfrm>
        </p:grpSpPr>
        <p:grpSp>
          <p:nvGrpSpPr>
            <p:cNvPr id="42" name="Group 2">
              <a:extLst>
                <a:ext uri="{FF2B5EF4-FFF2-40B4-BE49-F238E27FC236}">
                  <a16:creationId xmlns:a16="http://schemas.microsoft.com/office/drawing/2014/main" id="{48D3E41E-A834-5297-77AE-2748F84E6645}"/>
                </a:ext>
              </a:extLst>
            </p:cNvPr>
            <p:cNvGrpSpPr>
              <a:grpSpLocks noChangeAspect="1"/>
            </p:cNvGrpSpPr>
            <p:nvPr userDrawn="1"/>
          </p:nvGrpSpPr>
          <p:grpSpPr>
            <a:xfrm>
              <a:off x="10436933" y="1424045"/>
              <a:ext cx="852335" cy="771525"/>
              <a:chOff x="0" y="0"/>
              <a:chExt cx="1136447" cy="1028700"/>
            </a:xfrm>
          </p:grpSpPr>
          <p:sp>
            <p:nvSpPr>
              <p:cNvPr id="50" name="Freeform 3">
                <a:extLst>
                  <a:ext uri="{FF2B5EF4-FFF2-40B4-BE49-F238E27FC236}">
                    <a16:creationId xmlns:a16="http://schemas.microsoft.com/office/drawing/2014/main" id="{2C6FEFAB-6DD0-3181-1EA2-5E561C3D4B3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51" name="Freeform 4">
                <a:extLst>
                  <a:ext uri="{FF2B5EF4-FFF2-40B4-BE49-F238E27FC236}">
                    <a16:creationId xmlns:a16="http://schemas.microsoft.com/office/drawing/2014/main" id="{56715999-F255-D868-280A-4C5BE80408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2" name="Freeform 5">
                <a:extLst>
                  <a:ext uri="{FF2B5EF4-FFF2-40B4-BE49-F238E27FC236}">
                    <a16:creationId xmlns:a16="http://schemas.microsoft.com/office/drawing/2014/main" id="{77B802CA-D7FB-50F3-04D3-30FAE082E4D9}"/>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3" name="Freeform 6">
                <a:extLst>
                  <a:ext uri="{FF2B5EF4-FFF2-40B4-BE49-F238E27FC236}">
                    <a16:creationId xmlns:a16="http://schemas.microsoft.com/office/drawing/2014/main" id="{628A5C6D-4A9C-D741-6F38-92425DFB92B4}"/>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4" name="Freeform 7">
                <a:extLst>
                  <a:ext uri="{FF2B5EF4-FFF2-40B4-BE49-F238E27FC236}">
                    <a16:creationId xmlns:a16="http://schemas.microsoft.com/office/drawing/2014/main" id="{02E13142-3053-73F2-37B2-18256C7212E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5" name="Freeform 8">
                <a:extLst>
                  <a:ext uri="{FF2B5EF4-FFF2-40B4-BE49-F238E27FC236}">
                    <a16:creationId xmlns:a16="http://schemas.microsoft.com/office/drawing/2014/main" id="{C80D2242-53A3-C839-1C56-9620F212DDE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6" name="Freeform 9">
                <a:extLst>
                  <a:ext uri="{FF2B5EF4-FFF2-40B4-BE49-F238E27FC236}">
                    <a16:creationId xmlns:a16="http://schemas.microsoft.com/office/drawing/2014/main" id="{4A228F74-2696-797F-D5DA-6860D467CC2A}"/>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7" name="Freeform 10">
                <a:extLst>
                  <a:ext uri="{FF2B5EF4-FFF2-40B4-BE49-F238E27FC236}">
                    <a16:creationId xmlns:a16="http://schemas.microsoft.com/office/drawing/2014/main" id="{45F9A0FA-D760-134B-720B-AB0624D60C7D}"/>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3" name="Group 11">
              <a:extLst>
                <a:ext uri="{FF2B5EF4-FFF2-40B4-BE49-F238E27FC236}">
                  <a16:creationId xmlns:a16="http://schemas.microsoft.com/office/drawing/2014/main" id="{662714C2-7009-77FF-6056-679522907B50}"/>
                </a:ext>
              </a:extLst>
            </p:cNvPr>
            <p:cNvGrpSpPr>
              <a:grpSpLocks noChangeAspect="1"/>
            </p:cNvGrpSpPr>
            <p:nvPr userDrawn="1"/>
          </p:nvGrpSpPr>
          <p:grpSpPr>
            <a:xfrm>
              <a:off x="11319520" y="1424226"/>
              <a:ext cx="3103797" cy="771535"/>
              <a:chOff x="0" y="0"/>
              <a:chExt cx="4138397" cy="1028713"/>
            </a:xfrm>
          </p:grpSpPr>
          <p:sp>
            <p:nvSpPr>
              <p:cNvPr id="44" name="Freeform 12">
                <a:extLst>
                  <a:ext uri="{FF2B5EF4-FFF2-40B4-BE49-F238E27FC236}">
                    <a16:creationId xmlns:a16="http://schemas.microsoft.com/office/drawing/2014/main" id="{E5E2942C-3239-E22E-081F-DDB9ECD53A1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5" name="Freeform 13">
                <a:extLst>
                  <a:ext uri="{FF2B5EF4-FFF2-40B4-BE49-F238E27FC236}">
                    <a16:creationId xmlns:a16="http://schemas.microsoft.com/office/drawing/2014/main" id="{7C11E338-1B77-7D14-6454-FA40E6F6AFF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6" name="Freeform 14">
                <a:extLst>
                  <a:ext uri="{FF2B5EF4-FFF2-40B4-BE49-F238E27FC236}">
                    <a16:creationId xmlns:a16="http://schemas.microsoft.com/office/drawing/2014/main" id="{27318062-3B6B-6D9C-D13C-C78CB9E740F2}"/>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7" name="Freeform 15">
                <a:extLst>
                  <a:ext uri="{FF2B5EF4-FFF2-40B4-BE49-F238E27FC236}">
                    <a16:creationId xmlns:a16="http://schemas.microsoft.com/office/drawing/2014/main" id="{0FC1E9AC-8AB4-9A57-2A43-8080C10D104A}"/>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8" name="Freeform 16">
                <a:extLst>
                  <a:ext uri="{FF2B5EF4-FFF2-40B4-BE49-F238E27FC236}">
                    <a16:creationId xmlns:a16="http://schemas.microsoft.com/office/drawing/2014/main" id="{2B74CC14-238A-EA2A-77EB-57C23E9C4A26}"/>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9" name="Freeform 17">
                <a:extLst>
                  <a:ext uri="{FF2B5EF4-FFF2-40B4-BE49-F238E27FC236}">
                    <a16:creationId xmlns:a16="http://schemas.microsoft.com/office/drawing/2014/main" id="{34441078-3EF0-05BE-AF33-C58694FBD0A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9" name="Google Shape;130;p55">
            <a:extLst>
              <a:ext uri="{FF2B5EF4-FFF2-40B4-BE49-F238E27FC236}">
                <a16:creationId xmlns:a16="http://schemas.microsoft.com/office/drawing/2014/main" id="{2426793F-15A0-5051-26B4-BCFD7FE69539}"/>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0" name="Straight Connector 59">
            <a:extLst>
              <a:ext uri="{FF2B5EF4-FFF2-40B4-BE49-F238E27FC236}">
                <a16:creationId xmlns:a16="http://schemas.microsoft.com/office/drawing/2014/main" id="{87B2E881-F5F5-C124-3F43-1D5813D663E6}"/>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2" name="Text Placeholder 40">
            <a:extLst>
              <a:ext uri="{FF2B5EF4-FFF2-40B4-BE49-F238E27FC236}">
                <a16:creationId xmlns:a16="http://schemas.microsoft.com/office/drawing/2014/main" id="{E9B4B907-DCE1-B4BE-7A2A-EFD99FCB6FC7}"/>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5" name="Text Placeholder 5">
            <a:extLst>
              <a:ext uri="{FF2B5EF4-FFF2-40B4-BE49-F238E27FC236}">
                <a16:creationId xmlns:a16="http://schemas.microsoft.com/office/drawing/2014/main" id="{BE338A52-ADBA-3F6F-0945-80696156AA91}"/>
              </a:ext>
            </a:extLst>
          </p:cNvPr>
          <p:cNvSpPr>
            <a:spLocks noGrp="1"/>
          </p:cNvSpPr>
          <p:nvPr>
            <p:ph type="body" sz="quarter" idx="20"/>
          </p:nvPr>
        </p:nvSpPr>
        <p:spPr>
          <a:xfrm>
            <a:off x="576788" y="1787818"/>
            <a:ext cx="5281607" cy="4405670"/>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66" name="Text Placeholder 5">
            <a:extLst>
              <a:ext uri="{FF2B5EF4-FFF2-40B4-BE49-F238E27FC236}">
                <a16:creationId xmlns:a16="http://schemas.microsoft.com/office/drawing/2014/main" id="{78951943-CD51-42F4-A319-3EFC596E5FC7}"/>
              </a:ext>
            </a:extLst>
          </p:cNvPr>
          <p:cNvSpPr>
            <a:spLocks noGrp="1"/>
          </p:cNvSpPr>
          <p:nvPr>
            <p:ph type="body" sz="quarter" idx="21"/>
          </p:nvPr>
        </p:nvSpPr>
        <p:spPr>
          <a:xfrm>
            <a:off x="6311382" y="1787818"/>
            <a:ext cx="5281607" cy="4405670"/>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649678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Slide w/1 Bullet_Color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6715" y="0"/>
            <a:ext cx="465421"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a:extLst>
              <a:ext uri="{FF2B5EF4-FFF2-40B4-BE49-F238E27FC236}">
                <a16:creationId xmlns:a16="http://schemas.microsoft.com/office/drawing/2014/main" id="{B7695DD6-40AC-3AAF-42B9-62B2141C2C1E}"/>
              </a:ext>
            </a:extLst>
          </p:cNvPr>
          <p:cNvGrpSpPr/>
          <p:nvPr userDrawn="1"/>
        </p:nvGrpSpPr>
        <p:grpSpPr>
          <a:xfrm>
            <a:off x="7381655" y="180826"/>
            <a:ext cx="4810345" cy="1063385"/>
            <a:chOff x="9464026" y="0"/>
            <a:chExt cx="23850434" cy="5272428"/>
          </a:xfrm>
        </p:grpSpPr>
        <p:grpSp>
          <p:nvGrpSpPr>
            <p:cNvPr id="6" name="Group 27">
              <a:extLst>
                <a:ext uri="{FF2B5EF4-FFF2-40B4-BE49-F238E27FC236}">
                  <a16:creationId xmlns:a16="http://schemas.microsoft.com/office/drawing/2014/main" id="{F4175E7E-0E87-A8A3-ACB8-085C514E632C}"/>
                </a:ext>
              </a:extLst>
            </p:cNvPr>
            <p:cNvGrpSpPr>
              <a:grpSpLocks noChangeAspect="1"/>
            </p:cNvGrpSpPr>
            <p:nvPr/>
          </p:nvGrpSpPr>
          <p:grpSpPr>
            <a:xfrm>
              <a:off x="14163432" y="3142422"/>
              <a:ext cx="2130070" cy="2129866"/>
              <a:chOff x="0" y="0"/>
              <a:chExt cx="2119363" cy="2119160"/>
            </a:xfrm>
          </p:grpSpPr>
          <p:sp>
            <p:nvSpPr>
              <p:cNvPr id="37" name="Freeform 28">
                <a:extLst>
                  <a:ext uri="{FF2B5EF4-FFF2-40B4-BE49-F238E27FC236}">
                    <a16:creationId xmlns:a16="http://schemas.microsoft.com/office/drawing/2014/main" id="{AD7F0141-0B0B-FC25-01B2-139F0B45BAB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 name="Group 29">
              <a:extLst>
                <a:ext uri="{FF2B5EF4-FFF2-40B4-BE49-F238E27FC236}">
                  <a16:creationId xmlns:a16="http://schemas.microsoft.com/office/drawing/2014/main" id="{1143A120-4621-0D6A-BA41-ED75B9CF0F20}"/>
                </a:ext>
              </a:extLst>
            </p:cNvPr>
            <p:cNvGrpSpPr>
              <a:grpSpLocks noChangeAspect="1"/>
            </p:cNvGrpSpPr>
            <p:nvPr/>
          </p:nvGrpSpPr>
          <p:grpSpPr>
            <a:xfrm>
              <a:off x="9464026" y="0"/>
              <a:ext cx="7784824" cy="2129994"/>
              <a:chOff x="0" y="0"/>
              <a:chExt cx="7745692" cy="2119287"/>
            </a:xfrm>
          </p:grpSpPr>
          <p:sp>
            <p:nvSpPr>
              <p:cNvPr id="36" name="Freeform 30">
                <a:extLst>
                  <a:ext uri="{FF2B5EF4-FFF2-40B4-BE49-F238E27FC236}">
                    <a16:creationId xmlns:a16="http://schemas.microsoft.com/office/drawing/2014/main" id="{5EE0D3A4-20E9-B0A9-2F04-0C3BDF82A95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5" name="Group 31">
              <a:extLst>
                <a:ext uri="{FF2B5EF4-FFF2-40B4-BE49-F238E27FC236}">
                  <a16:creationId xmlns:a16="http://schemas.microsoft.com/office/drawing/2014/main" id="{A810B6AF-D523-625D-4B7B-38D28A188834}"/>
                </a:ext>
              </a:extLst>
            </p:cNvPr>
            <p:cNvGrpSpPr>
              <a:grpSpLocks noChangeAspect="1"/>
            </p:cNvGrpSpPr>
            <p:nvPr/>
          </p:nvGrpSpPr>
          <p:grpSpPr>
            <a:xfrm>
              <a:off x="17990779" y="0"/>
              <a:ext cx="2130058" cy="2129853"/>
              <a:chOff x="0" y="0"/>
              <a:chExt cx="2119351" cy="2119147"/>
            </a:xfrm>
          </p:grpSpPr>
          <p:sp>
            <p:nvSpPr>
              <p:cNvPr id="35" name="Freeform 32">
                <a:extLst>
                  <a:ext uri="{FF2B5EF4-FFF2-40B4-BE49-F238E27FC236}">
                    <a16:creationId xmlns:a16="http://schemas.microsoft.com/office/drawing/2014/main" id="{AAE7AE4B-9645-53DD-249F-3754414505D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6" name="Group 33">
              <a:extLst>
                <a:ext uri="{FF2B5EF4-FFF2-40B4-BE49-F238E27FC236}">
                  <a16:creationId xmlns:a16="http://schemas.microsoft.com/office/drawing/2014/main" id="{DCE4347B-93A4-72DB-DCF3-593B47E3D416}"/>
                </a:ext>
              </a:extLst>
            </p:cNvPr>
            <p:cNvGrpSpPr>
              <a:grpSpLocks noChangeAspect="1"/>
            </p:cNvGrpSpPr>
            <p:nvPr/>
          </p:nvGrpSpPr>
          <p:grpSpPr>
            <a:xfrm>
              <a:off x="17011180" y="3142434"/>
              <a:ext cx="6754079" cy="2129994"/>
              <a:chOff x="0" y="0"/>
              <a:chExt cx="6720129" cy="2119287"/>
            </a:xfrm>
          </p:grpSpPr>
          <p:sp>
            <p:nvSpPr>
              <p:cNvPr id="34" name="Freeform 34">
                <a:extLst>
                  <a:ext uri="{FF2B5EF4-FFF2-40B4-BE49-F238E27FC236}">
                    <a16:creationId xmlns:a16="http://schemas.microsoft.com/office/drawing/2014/main" id="{2CA80785-90B5-A8F3-0CBC-CD2B929A6A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7" name="Group 35">
              <a:extLst>
                <a:ext uri="{FF2B5EF4-FFF2-40B4-BE49-F238E27FC236}">
                  <a16:creationId xmlns:a16="http://schemas.microsoft.com/office/drawing/2014/main" id="{009BCAEB-7518-E58F-6B54-B5A0A55C4FD6}"/>
                </a:ext>
              </a:extLst>
            </p:cNvPr>
            <p:cNvGrpSpPr>
              <a:grpSpLocks noChangeAspect="1"/>
            </p:cNvGrpSpPr>
            <p:nvPr/>
          </p:nvGrpSpPr>
          <p:grpSpPr>
            <a:xfrm>
              <a:off x="24482976" y="3142422"/>
              <a:ext cx="2130070" cy="2129866"/>
              <a:chOff x="0" y="0"/>
              <a:chExt cx="2119363" cy="2119160"/>
            </a:xfrm>
          </p:grpSpPr>
          <p:sp>
            <p:nvSpPr>
              <p:cNvPr id="33" name="Freeform 36">
                <a:extLst>
                  <a:ext uri="{FF2B5EF4-FFF2-40B4-BE49-F238E27FC236}">
                    <a16:creationId xmlns:a16="http://schemas.microsoft.com/office/drawing/2014/main" id="{AF78E0AB-AEA5-1431-C41C-48312EFCA9A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8" name="Group 37">
              <a:extLst>
                <a:ext uri="{FF2B5EF4-FFF2-40B4-BE49-F238E27FC236}">
                  <a16:creationId xmlns:a16="http://schemas.microsoft.com/office/drawing/2014/main" id="{0598614E-31EA-5FC9-7461-7F3F9168F76F}"/>
                </a:ext>
              </a:extLst>
            </p:cNvPr>
            <p:cNvGrpSpPr>
              <a:grpSpLocks noChangeAspect="1"/>
            </p:cNvGrpSpPr>
            <p:nvPr/>
          </p:nvGrpSpPr>
          <p:grpSpPr>
            <a:xfrm>
              <a:off x="20862753" y="0"/>
              <a:ext cx="12451707" cy="2129994"/>
              <a:chOff x="0" y="0"/>
              <a:chExt cx="12389117" cy="2119287"/>
            </a:xfrm>
          </p:grpSpPr>
          <p:sp>
            <p:nvSpPr>
              <p:cNvPr id="32" name="Freeform 38">
                <a:extLst>
                  <a:ext uri="{FF2B5EF4-FFF2-40B4-BE49-F238E27FC236}">
                    <a16:creationId xmlns:a16="http://schemas.microsoft.com/office/drawing/2014/main" id="{99DD27E0-E98A-2986-A6D5-C54F689C9C7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9" name="Group 39">
              <a:extLst>
                <a:ext uri="{FF2B5EF4-FFF2-40B4-BE49-F238E27FC236}">
                  <a16:creationId xmlns:a16="http://schemas.microsoft.com/office/drawing/2014/main" id="{26796F60-F8D7-A78B-7C58-BB34FA688F0F}"/>
                </a:ext>
              </a:extLst>
            </p:cNvPr>
            <p:cNvGrpSpPr>
              <a:grpSpLocks noChangeAspect="1"/>
            </p:cNvGrpSpPr>
            <p:nvPr/>
          </p:nvGrpSpPr>
          <p:grpSpPr>
            <a:xfrm>
              <a:off x="27330749" y="3142422"/>
              <a:ext cx="5983711" cy="2129994"/>
              <a:chOff x="0" y="0"/>
              <a:chExt cx="5953633" cy="2119287"/>
            </a:xfrm>
          </p:grpSpPr>
          <p:sp>
            <p:nvSpPr>
              <p:cNvPr id="31" name="Freeform 40">
                <a:extLst>
                  <a:ext uri="{FF2B5EF4-FFF2-40B4-BE49-F238E27FC236}">
                    <a16:creationId xmlns:a16="http://schemas.microsoft.com/office/drawing/2014/main" id="{4A35789B-7F89-7CBB-A337-734E8A53655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4" name="Text Placeholder 92">
            <a:extLst>
              <a:ext uri="{FF2B5EF4-FFF2-40B4-BE49-F238E27FC236}">
                <a16:creationId xmlns:a16="http://schemas.microsoft.com/office/drawing/2014/main" id="{B0A3F4B7-308B-3EA8-92A6-D9B55A2EA3CF}"/>
              </a:ext>
            </a:extLst>
          </p:cNvPr>
          <p:cNvSpPr>
            <a:spLocks noGrp="1"/>
          </p:cNvSpPr>
          <p:nvPr>
            <p:ph type="body" sz="quarter" idx="10" hasCustomPrompt="1"/>
          </p:nvPr>
        </p:nvSpPr>
        <p:spPr>
          <a:xfrm>
            <a:off x="1101093" y="1120678"/>
            <a:ext cx="6130930" cy="341632"/>
          </a:xfrm>
        </p:spPr>
        <p:txBody>
          <a:bodyPr wrap="square">
            <a:spAutoFit/>
          </a:bodyPr>
          <a:lstStyle>
            <a:lvl1pPr marL="0" indent="0" algn="l">
              <a:buNone/>
              <a:defRPr sz="1800" b="1">
                <a:solidFill>
                  <a:schemeClr val="accent2"/>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5" name="Title 55">
            <a:extLst>
              <a:ext uri="{FF2B5EF4-FFF2-40B4-BE49-F238E27FC236}">
                <a16:creationId xmlns:a16="http://schemas.microsoft.com/office/drawing/2014/main" id="{C3785566-BAF6-975E-5291-E61B7DA6C2F2}"/>
              </a:ext>
            </a:extLst>
          </p:cNvPr>
          <p:cNvSpPr>
            <a:spLocks noGrp="1"/>
          </p:cNvSpPr>
          <p:nvPr>
            <p:ph type="title" hasCustomPrompt="1"/>
          </p:nvPr>
        </p:nvSpPr>
        <p:spPr>
          <a:xfrm>
            <a:off x="1101092" y="556280"/>
            <a:ext cx="6130931" cy="424732"/>
          </a:xfrm>
        </p:spPr>
        <p:txBody>
          <a:bodyPr wrap="square">
            <a:spAutoFit/>
          </a:bodyPr>
          <a:lstStyle>
            <a:lvl1pPr algn="l">
              <a:defRPr sz="2400">
                <a:solidFill>
                  <a:srgbClr val="002A4D"/>
                </a:solidFill>
              </a:defRPr>
            </a:lvl1pPr>
          </a:lstStyle>
          <a:p>
            <a:r>
              <a:rPr lang="en-US"/>
              <a:t>Slide Title Goes Here</a:t>
            </a:r>
          </a:p>
        </p:txBody>
      </p:sp>
      <p:grpSp>
        <p:nvGrpSpPr>
          <p:cNvPr id="3" name="Group 2">
            <a:extLst>
              <a:ext uri="{FF2B5EF4-FFF2-40B4-BE49-F238E27FC236}">
                <a16:creationId xmlns:a16="http://schemas.microsoft.com/office/drawing/2014/main" id="{57C8E22B-478D-1307-CF58-96C1C0ABE87E}"/>
              </a:ext>
            </a:extLst>
          </p:cNvPr>
          <p:cNvGrpSpPr/>
          <p:nvPr userDrawn="1"/>
        </p:nvGrpSpPr>
        <p:grpSpPr>
          <a:xfrm>
            <a:off x="10542215" y="6542928"/>
            <a:ext cx="806169" cy="156064"/>
            <a:chOff x="10436933" y="1424045"/>
            <a:chExt cx="3986384" cy="771716"/>
          </a:xfrm>
        </p:grpSpPr>
        <p:grpSp>
          <p:nvGrpSpPr>
            <p:cNvPr id="38" name="Group 2">
              <a:extLst>
                <a:ext uri="{FF2B5EF4-FFF2-40B4-BE49-F238E27FC236}">
                  <a16:creationId xmlns:a16="http://schemas.microsoft.com/office/drawing/2014/main" id="{2E7B8407-D841-EACA-6FF5-55ED0A9C3561}"/>
                </a:ext>
              </a:extLst>
            </p:cNvPr>
            <p:cNvGrpSpPr>
              <a:grpSpLocks noChangeAspect="1"/>
            </p:cNvGrpSpPr>
            <p:nvPr userDrawn="1"/>
          </p:nvGrpSpPr>
          <p:grpSpPr>
            <a:xfrm>
              <a:off x="10436933" y="1424045"/>
              <a:ext cx="852335" cy="771525"/>
              <a:chOff x="0" y="0"/>
              <a:chExt cx="1136447" cy="1028700"/>
            </a:xfrm>
          </p:grpSpPr>
          <p:sp>
            <p:nvSpPr>
              <p:cNvPr id="49" name="Freeform 3">
                <a:extLst>
                  <a:ext uri="{FF2B5EF4-FFF2-40B4-BE49-F238E27FC236}">
                    <a16:creationId xmlns:a16="http://schemas.microsoft.com/office/drawing/2014/main" id="{1B8521EB-6FC3-BF8E-23EC-664D4A76713E}"/>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50" name="Freeform 4">
                <a:extLst>
                  <a:ext uri="{FF2B5EF4-FFF2-40B4-BE49-F238E27FC236}">
                    <a16:creationId xmlns:a16="http://schemas.microsoft.com/office/drawing/2014/main" id="{CCFECD7D-845C-8FD0-90BA-697382AA956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1" name="Freeform 5">
                <a:extLst>
                  <a:ext uri="{FF2B5EF4-FFF2-40B4-BE49-F238E27FC236}">
                    <a16:creationId xmlns:a16="http://schemas.microsoft.com/office/drawing/2014/main" id="{1BBD6399-4F31-8745-D3D2-DF22CB6EA99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2" name="Freeform 6">
                <a:extLst>
                  <a:ext uri="{FF2B5EF4-FFF2-40B4-BE49-F238E27FC236}">
                    <a16:creationId xmlns:a16="http://schemas.microsoft.com/office/drawing/2014/main" id="{D03A34C5-3FAB-88FE-FFDA-4715E3BE4F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3" name="Freeform 7">
                <a:extLst>
                  <a:ext uri="{FF2B5EF4-FFF2-40B4-BE49-F238E27FC236}">
                    <a16:creationId xmlns:a16="http://schemas.microsoft.com/office/drawing/2014/main" id="{097AACBD-97FD-8C57-09B0-D84F11EC85F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4" name="Freeform 8">
                <a:extLst>
                  <a:ext uri="{FF2B5EF4-FFF2-40B4-BE49-F238E27FC236}">
                    <a16:creationId xmlns:a16="http://schemas.microsoft.com/office/drawing/2014/main" id="{2E317000-005B-D342-4B74-80DCA2324AB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5" name="Freeform 9">
                <a:extLst>
                  <a:ext uri="{FF2B5EF4-FFF2-40B4-BE49-F238E27FC236}">
                    <a16:creationId xmlns:a16="http://schemas.microsoft.com/office/drawing/2014/main" id="{186AE709-31B8-F224-8A1F-001416F22B4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6" name="Freeform 10">
                <a:extLst>
                  <a:ext uri="{FF2B5EF4-FFF2-40B4-BE49-F238E27FC236}">
                    <a16:creationId xmlns:a16="http://schemas.microsoft.com/office/drawing/2014/main" id="{5C607F73-C23C-7AFF-6B01-4763B5A7A67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9" name="Group 11">
              <a:extLst>
                <a:ext uri="{FF2B5EF4-FFF2-40B4-BE49-F238E27FC236}">
                  <a16:creationId xmlns:a16="http://schemas.microsoft.com/office/drawing/2014/main" id="{09F5A879-4347-E215-778E-5C264E29E4F5}"/>
                </a:ext>
              </a:extLst>
            </p:cNvPr>
            <p:cNvGrpSpPr>
              <a:grpSpLocks noChangeAspect="1"/>
            </p:cNvGrpSpPr>
            <p:nvPr userDrawn="1"/>
          </p:nvGrpSpPr>
          <p:grpSpPr>
            <a:xfrm>
              <a:off x="11319520" y="1424226"/>
              <a:ext cx="3103797" cy="771535"/>
              <a:chOff x="0" y="0"/>
              <a:chExt cx="4138397" cy="1028713"/>
            </a:xfrm>
          </p:grpSpPr>
          <p:sp>
            <p:nvSpPr>
              <p:cNvPr id="40" name="Freeform 12">
                <a:extLst>
                  <a:ext uri="{FF2B5EF4-FFF2-40B4-BE49-F238E27FC236}">
                    <a16:creationId xmlns:a16="http://schemas.microsoft.com/office/drawing/2014/main" id="{F1C352F3-A7FE-9DE9-37B5-E554D195DB5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1" name="Freeform 13">
                <a:extLst>
                  <a:ext uri="{FF2B5EF4-FFF2-40B4-BE49-F238E27FC236}">
                    <a16:creationId xmlns:a16="http://schemas.microsoft.com/office/drawing/2014/main" id="{9B78148A-2FCB-CDCC-8777-5CDE5246DA9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3" name="Freeform 14">
                <a:extLst>
                  <a:ext uri="{FF2B5EF4-FFF2-40B4-BE49-F238E27FC236}">
                    <a16:creationId xmlns:a16="http://schemas.microsoft.com/office/drawing/2014/main" id="{C432B66F-C28D-F63E-B1F8-EE86BE9F578A}"/>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6" name="Freeform 15">
                <a:extLst>
                  <a:ext uri="{FF2B5EF4-FFF2-40B4-BE49-F238E27FC236}">
                    <a16:creationId xmlns:a16="http://schemas.microsoft.com/office/drawing/2014/main" id="{687FDBE5-412E-2614-D9D3-DA749C43CA7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7" name="Freeform 16">
                <a:extLst>
                  <a:ext uri="{FF2B5EF4-FFF2-40B4-BE49-F238E27FC236}">
                    <a16:creationId xmlns:a16="http://schemas.microsoft.com/office/drawing/2014/main" id="{1AF4159D-0B2D-CD59-E32E-8F4A4359413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8" name="Freeform 17">
                <a:extLst>
                  <a:ext uri="{FF2B5EF4-FFF2-40B4-BE49-F238E27FC236}">
                    <a16:creationId xmlns:a16="http://schemas.microsoft.com/office/drawing/2014/main" id="{F50A7FE2-F3C1-4119-5DA0-960F689C87D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7" name="Google Shape;130;p55">
            <a:extLst>
              <a:ext uri="{FF2B5EF4-FFF2-40B4-BE49-F238E27FC236}">
                <a16:creationId xmlns:a16="http://schemas.microsoft.com/office/drawing/2014/main" id="{5B53D7DF-8ED5-FE9F-F6F8-150A5988F8A5}"/>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9" name="Straight Connector 58">
            <a:extLst>
              <a:ext uri="{FF2B5EF4-FFF2-40B4-BE49-F238E27FC236}">
                <a16:creationId xmlns:a16="http://schemas.microsoft.com/office/drawing/2014/main" id="{76E1DFCA-4BA0-7C51-0858-B732DAF3562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0" name="Text Placeholder 40">
            <a:extLst>
              <a:ext uri="{FF2B5EF4-FFF2-40B4-BE49-F238E27FC236}">
                <a16:creationId xmlns:a16="http://schemas.microsoft.com/office/drawing/2014/main" id="{353C93E4-5B33-BADB-B2F2-12E28FC1330E}"/>
              </a:ext>
            </a:extLst>
          </p:cNvPr>
          <p:cNvSpPr>
            <a:spLocks noGrp="1"/>
          </p:cNvSpPr>
          <p:nvPr>
            <p:ph type="body" sz="quarter" idx="19" hasCustomPrompt="1"/>
          </p:nvPr>
        </p:nvSpPr>
        <p:spPr>
          <a:xfrm>
            <a:off x="1063333" y="6518995"/>
            <a:ext cx="90320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4" name="Text Placeholder 5">
            <a:extLst>
              <a:ext uri="{FF2B5EF4-FFF2-40B4-BE49-F238E27FC236}">
                <a16:creationId xmlns:a16="http://schemas.microsoft.com/office/drawing/2014/main" id="{762C5336-EA1E-01AE-516C-2D06CF3FD2F8}"/>
              </a:ext>
            </a:extLst>
          </p:cNvPr>
          <p:cNvSpPr>
            <a:spLocks noGrp="1"/>
          </p:cNvSpPr>
          <p:nvPr>
            <p:ph type="body" sz="quarter" idx="20"/>
          </p:nvPr>
        </p:nvSpPr>
        <p:spPr>
          <a:xfrm>
            <a:off x="1101092" y="1912188"/>
            <a:ext cx="10537620" cy="405729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 name="Text Placeholder 48">
            <a:extLst>
              <a:ext uri="{FF2B5EF4-FFF2-40B4-BE49-F238E27FC236}">
                <a16:creationId xmlns:a16="http://schemas.microsoft.com/office/drawing/2014/main" id="{A57A0274-35B1-2813-9CDF-12875262BE8E}"/>
              </a:ext>
            </a:extLst>
          </p:cNvPr>
          <p:cNvSpPr>
            <a:spLocks noGrp="1"/>
          </p:cNvSpPr>
          <p:nvPr>
            <p:ph type="body" sz="quarter" idx="34" hasCustomPrompt="1"/>
          </p:nvPr>
        </p:nvSpPr>
        <p:spPr>
          <a:xfrm>
            <a:off x="103851" y="424377"/>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2037066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ext Slide w/1 Bullet_Color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16715" y="0"/>
            <a:ext cx="465421"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a:extLst>
              <a:ext uri="{FF2B5EF4-FFF2-40B4-BE49-F238E27FC236}">
                <a16:creationId xmlns:a16="http://schemas.microsoft.com/office/drawing/2014/main" id="{B7695DD6-40AC-3AAF-42B9-62B2141C2C1E}"/>
              </a:ext>
            </a:extLst>
          </p:cNvPr>
          <p:cNvGrpSpPr/>
          <p:nvPr userDrawn="1"/>
        </p:nvGrpSpPr>
        <p:grpSpPr>
          <a:xfrm>
            <a:off x="7381655" y="180826"/>
            <a:ext cx="4810345" cy="1063385"/>
            <a:chOff x="9464026" y="0"/>
            <a:chExt cx="23850434" cy="5272428"/>
          </a:xfrm>
        </p:grpSpPr>
        <p:grpSp>
          <p:nvGrpSpPr>
            <p:cNvPr id="6" name="Group 27">
              <a:extLst>
                <a:ext uri="{FF2B5EF4-FFF2-40B4-BE49-F238E27FC236}">
                  <a16:creationId xmlns:a16="http://schemas.microsoft.com/office/drawing/2014/main" id="{F4175E7E-0E87-A8A3-ACB8-085C514E632C}"/>
                </a:ext>
              </a:extLst>
            </p:cNvPr>
            <p:cNvGrpSpPr>
              <a:grpSpLocks noChangeAspect="1"/>
            </p:cNvGrpSpPr>
            <p:nvPr/>
          </p:nvGrpSpPr>
          <p:grpSpPr>
            <a:xfrm>
              <a:off x="14163432" y="3142422"/>
              <a:ext cx="2130070" cy="2129866"/>
              <a:chOff x="0" y="0"/>
              <a:chExt cx="2119363" cy="2119160"/>
            </a:xfrm>
          </p:grpSpPr>
          <p:sp>
            <p:nvSpPr>
              <p:cNvPr id="37" name="Freeform 28">
                <a:extLst>
                  <a:ext uri="{FF2B5EF4-FFF2-40B4-BE49-F238E27FC236}">
                    <a16:creationId xmlns:a16="http://schemas.microsoft.com/office/drawing/2014/main" id="{AD7F0141-0B0B-FC25-01B2-139F0B45BAB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 name="Group 29">
              <a:extLst>
                <a:ext uri="{FF2B5EF4-FFF2-40B4-BE49-F238E27FC236}">
                  <a16:creationId xmlns:a16="http://schemas.microsoft.com/office/drawing/2014/main" id="{1143A120-4621-0D6A-BA41-ED75B9CF0F20}"/>
                </a:ext>
              </a:extLst>
            </p:cNvPr>
            <p:cNvGrpSpPr>
              <a:grpSpLocks noChangeAspect="1"/>
            </p:cNvGrpSpPr>
            <p:nvPr/>
          </p:nvGrpSpPr>
          <p:grpSpPr>
            <a:xfrm>
              <a:off x="9464026" y="0"/>
              <a:ext cx="7784824" cy="2129994"/>
              <a:chOff x="0" y="0"/>
              <a:chExt cx="7745692" cy="2119287"/>
            </a:xfrm>
          </p:grpSpPr>
          <p:sp>
            <p:nvSpPr>
              <p:cNvPr id="36" name="Freeform 30">
                <a:extLst>
                  <a:ext uri="{FF2B5EF4-FFF2-40B4-BE49-F238E27FC236}">
                    <a16:creationId xmlns:a16="http://schemas.microsoft.com/office/drawing/2014/main" id="{5EE0D3A4-20E9-B0A9-2F04-0C3BDF82A95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5" name="Group 31">
              <a:extLst>
                <a:ext uri="{FF2B5EF4-FFF2-40B4-BE49-F238E27FC236}">
                  <a16:creationId xmlns:a16="http://schemas.microsoft.com/office/drawing/2014/main" id="{A810B6AF-D523-625D-4B7B-38D28A188834}"/>
                </a:ext>
              </a:extLst>
            </p:cNvPr>
            <p:cNvGrpSpPr>
              <a:grpSpLocks noChangeAspect="1"/>
            </p:cNvGrpSpPr>
            <p:nvPr/>
          </p:nvGrpSpPr>
          <p:grpSpPr>
            <a:xfrm>
              <a:off x="17990779" y="0"/>
              <a:ext cx="2130058" cy="2129853"/>
              <a:chOff x="0" y="0"/>
              <a:chExt cx="2119351" cy="2119147"/>
            </a:xfrm>
          </p:grpSpPr>
          <p:sp>
            <p:nvSpPr>
              <p:cNvPr id="35" name="Freeform 32">
                <a:extLst>
                  <a:ext uri="{FF2B5EF4-FFF2-40B4-BE49-F238E27FC236}">
                    <a16:creationId xmlns:a16="http://schemas.microsoft.com/office/drawing/2014/main" id="{AAE7AE4B-9645-53DD-249F-3754414505D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6" name="Group 33">
              <a:extLst>
                <a:ext uri="{FF2B5EF4-FFF2-40B4-BE49-F238E27FC236}">
                  <a16:creationId xmlns:a16="http://schemas.microsoft.com/office/drawing/2014/main" id="{DCE4347B-93A4-72DB-DCF3-593B47E3D416}"/>
                </a:ext>
              </a:extLst>
            </p:cNvPr>
            <p:cNvGrpSpPr>
              <a:grpSpLocks noChangeAspect="1"/>
            </p:cNvGrpSpPr>
            <p:nvPr/>
          </p:nvGrpSpPr>
          <p:grpSpPr>
            <a:xfrm>
              <a:off x="17011180" y="3142434"/>
              <a:ext cx="6754079" cy="2129994"/>
              <a:chOff x="0" y="0"/>
              <a:chExt cx="6720129" cy="2119287"/>
            </a:xfrm>
          </p:grpSpPr>
          <p:sp>
            <p:nvSpPr>
              <p:cNvPr id="34" name="Freeform 34">
                <a:extLst>
                  <a:ext uri="{FF2B5EF4-FFF2-40B4-BE49-F238E27FC236}">
                    <a16:creationId xmlns:a16="http://schemas.microsoft.com/office/drawing/2014/main" id="{2CA80785-90B5-A8F3-0CBC-CD2B929A6A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7" name="Group 35">
              <a:extLst>
                <a:ext uri="{FF2B5EF4-FFF2-40B4-BE49-F238E27FC236}">
                  <a16:creationId xmlns:a16="http://schemas.microsoft.com/office/drawing/2014/main" id="{009BCAEB-7518-E58F-6B54-B5A0A55C4FD6}"/>
                </a:ext>
              </a:extLst>
            </p:cNvPr>
            <p:cNvGrpSpPr>
              <a:grpSpLocks noChangeAspect="1"/>
            </p:cNvGrpSpPr>
            <p:nvPr/>
          </p:nvGrpSpPr>
          <p:grpSpPr>
            <a:xfrm>
              <a:off x="24482976" y="3142422"/>
              <a:ext cx="2130070" cy="2129866"/>
              <a:chOff x="0" y="0"/>
              <a:chExt cx="2119363" cy="2119160"/>
            </a:xfrm>
          </p:grpSpPr>
          <p:sp>
            <p:nvSpPr>
              <p:cNvPr id="33" name="Freeform 36">
                <a:extLst>
                  <a:ext uri="{FF2B5EF4-FFF2-40B4-BE49-F238E27FC236}">
                    <a16:creationId xmlns:a16="http://schemas.microsoft.com/office/drawing/2014/main" id="{AF78E0AB-AEA5-1431-C41C-48312EFCA9A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8" name="Group 37">
              <a:extLst>
                <a:ext uri="{FF2B5EF4-FFF2-40B4-BE49-F238E27FC236}">
                  <a16:creationId xmlns:a16="http://schemas.microsoft.com/office/drawing/2014/main" id="{0598614E-31EA-5FC9-7461-7F3F9168F76F}"/>
                </a:ext>
              </a:extLst>
            </p:cNvPr>
            <p:cNvGrpSpPr>
              <a:grpSpLocks noChangeAspect="1"/>
            </p:cNvGrpSpPr>
            <p:nvPr/>
          </p:nvGrpSpPr>
          <p:grpSpPr>
            <a:xfrm>
              <a:off x="20862753" y="0"/>
              <a:ext cx="12451707" cy="2129994"/>
              <a:chOff x="0" y="0"/>
              <a:chExt cx="12389117" cy="2119287"/>
            </a:xfrm>
          </p:grpSpPr>
          <p:sp>
            <p:nvSpPr>
              <p:cNvPr id="32" name="Freeform 38">
                <a:extLst>
                  <a:ext uri="{FF2B5EF4-FFF2-40B4-BE49-F238E27FC236}">
                    <a16:creationId xmlns:a16="http://schemas.microsoft.com/office/drawing/2014/main" id="{99DD27E0-E98A-2986-A6D5-C54F689C9C7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9" name="Group 39">
              <a:extLst>
                <a:ext uri="{FF2B5EF4-FFF2-40B4-BE49-F238E27FC236}">
                  <a16:creationId xmlns:a16="http://schemas.microsoft.com/office/drawing/2014/main" id="{26796F60-F8D7-A78B-7C58-BB34FA688F0F}"/>
                </a:ext>
              </a:extLst>
            </p:cNvPr>
            <p:cNvGrpSpPr>
              <a:grpSpLocks noChangeAspect="1"/>
            </p:cNvGrpSpPr>
            <p:nvPr/>
          </p:nvGrpSpPr>
          <p:grpSpPr>
            <a:xfrm>
              <a:off x="27330749" y="3142422"/>
              <a:ext cx="5983711" cy="2129994"/>
              <a:chOff x="0" y="0"/>
              <a:chExt cx="5953633" cy="2119287"/>
            </a:xfrm>
          </p:grpSpPr>
          <p:sp>
            <p:nvSpPr>
              <p:cNvPr id="31" name="Freeform 40">
                <a:extLst>
                  <a:ext uri="{FF2B5EF4-FFF2-40B4-BE49-F238E27FC236}">
                    <a16:creationId xmlns:a16="http://schemas.microsoft.com/office/drawing/2014/main" id="{4A35789B-7F89-7CBB-A337-734E8A53655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44" name="Text Placeholder 92">
            <a:extLst>
              <a:ext uri="{FF2B5EF4-FFF2-40B4-BE49-F238E27FC236}">
                <a16:creationId xmlns:a16="http://schemas.microsoft.com/office/drawing/2014/main" id="{B0A3F4B7-308B-3EA8-92A6-D9B55A2EA3CF}"/>
              </a:ext>
            </a:extLst>
          </p:cNvPr>
          <p:cNvSpPr>
            <a:spLocks noGrp="1"/>
          </p:cNvSpPr>
          <p:nvPr>
            <p:ph type="body" sz="quarter" idx="10" hasCustomPrompt="1"/>
          </p:nvPr>
        </p:nvSpPr>
        <p:spPr>
          <a:xfrm>
            <a:off x="1101093" y="1120678"/>
            <a:ext cx="6130930"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45" name="Title 55">
            <a:extLst>
              <a:ext uri="{FF2B5EF4-FFF2-40B4-BE49-F238E27FC236}">
                <a16:creationId xmlns:a16="http://schemas.microsoft.com/office/drawing/2014/main" id="{C3785566-BAF6-975E-5291-E61B7DA6C2F2}"/>
              </a:ext>
            </a:extLst>
          </p:cNvPr>
          <p:cNvSpPr>
            <a:spLocks noGrp="1"/>
          </p:cNvSpPr>
          <p:nvPr>
            <p:ph type="title" hasCustomPrompt="1"/>
          </p:nvPr>
        </p:nvSpPr>
        <p:spPr>
          <a:xfrm>
            <a:off x="1101092" y="556280"/>
            <a:ext cx="6130931" cy="424732"/>
          </a:xfrm>
        </p:spPr>
        <p:txBody>
          <a:bodyPr wrap="square">
            <a:spAutoFit/>
          </a:bodyPr>
          <a:lstStyle>
            <a:lvl1pPr algn="l">
              <a:defRPr sz="2400">
                <a:solidFill>
                  <a:srgbClr val="002A4D"/>
                </a:solidFill>
              </a:defRPr>
            </a:lvl1pPr>
          </a:lstStyle>
          <a:p>
            <a:r>
              <a:rPr lang="en-US"/>
              <a:t>Slide Title Goes Here</a:t>
            </a:r>
          </a:p>
        </p:txBody>
      </p:sp>
      <p:grpSp>
        <p:nvGrpSpPr>
          <p:cNvPr id="3" name="Group 2">
            <a:extLst>
              <a:ext uri="{FF2B5EF4-FFF2-40B4-BE49-F238E27FC236}">
                <a16:creationId xmlns:a16="http://schemas.microsoft.com/office/drawing/2014/main" id="{57C8E22B-478D-1307-CF58-96C1C0ABE87E}"/>
              </a:ext>
            </a:extLst>
          </p:cNvPr>
          <p:cNvGrpSpPr/>
          <p:nvPr userDrawn="1"/>
        </p:nvGrpSpPr>
        <p:grpSpPr>
          <a:xfrm>
            <a:off x="10542215" y="6542928"/>
            <a:ext cx="806169" cy="156064"/>
            <a:chOff x="10436933" y="1424045"/>
            <a:chExt cx="3986384" cy="771716"/>
          </a:xfrm>
        </p:grpSpPr>
        <p:grpSp>
          <p:nvGrpSpPr>
            <p:cNvPr id="38" name="Group 2">
              <a:extLst>
                <a:ext uri="{FF2B5EF4-FFF2-40B4-BE49-F238E27FC236}">
                  <a16:creationId xmlns:a16="http://schemas.microsoft.com/office/drawing/2014/main" id="{2E7B8407-D841-EACA-6FF5-55ED0A9C3561}"/>
                </a:ext>
              </a:extLst>
            </p:cNvPr>
            <p:cNvGrpSpPr>
              <a:grpSpLocks noChangeAspect="1"/>
            </p:cNvGrpSpPr>
            <p:nvPr userDrawn="1"/>
          </p:nvGrpSpPr>
          <p:grpSpPr>
            <a:xfrm>
              <a:off x="10436933" y="1424045"/>
              <a:ext cx="852335" cy="771525"/>
              <a:chOff x="0" y="0"/>
              <a:chExt cx="1136447" cy="1028700"/>
            </a:xfrm>
          </p:grpSpPr>
          <p:sp>
            <p:nvSpPr>
              <p:cNvPr id="49" name="Freeform 3">
                <a:extLst>
                  <a:ext uri="{FF2B5EF4-FFF2-40B4-BE49-F238E27FC236}">
                    <a16:creationId xmlns:a16="http://schemas.microsoft.com/office/drawing/2014/main" id="{1B8521EB-6FC3-BF8E-23EC-664D4A76713E}"/>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50" name="Freeform 4">
                <a:extLst>
                  <a:ext uri="{FF2B5EF4-FFF2-40B4-BE49-F238E27FC236}">
                    <a16:creationId xmlns:a16="http://schemas.microsoft.com/office/drawing/2014/main" id="{CCFECD7D-845C-8FD0-90BA-697382AA956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1" name="Freeform 5">
                <a:extLst>
                  <a:ext uri="{FF2B5EF4-FFF2-40B4-BE49-F238E27FC236}">
                    <a16:creationId xmlns:a16="http://schemas.microsoft.com/office/drawing/2014/main" id="{1BBD6399-4F31-8745-D3D2-DF22CB6EA99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2" name="Freeform 6">
                <a:extLst>
                  <a:ext uri="{FF2B5EF4-FFF2-40B4-BE49-F238E27FC236}">
                    <a16:creationId xmlns:a16="http://schemas.microsoft.com/office/drawing/2014/main" id="{D03A34C5-3FAB-88FE-FFDA-4715E3BE4FA9}"/>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3" name="Freeform 7">
                <a:extLst>
                  <a:ext uri="{FF2B5EF4-FFF2-40B4-BE49-F238E27FC236}">
                    <a16:creationId xmlns:a16="http://schemas.microsoft.com/office/drawing/2014/main" id="{097AACBD-97FD-8C57-09B0-D84F11EC85FC}"/>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4" name="Freeform 8">
                <a:extLst>
                  <a:ext uri="{FF2B5EF4-FFF2-40B4-BE49-F238E27FC236}">
                    <a16:creationId xmlns:a16="http://schemas.microsoft.com/office/drawing/2014/main" id="{2E317000-005B-D342-4B74-80DCA2324AB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5" name="Freeform 9">
                <a:extLst>
                  <a:ext uri="{FF2B5EF4-FFF2-40B4-BE49-F238E27FC236}">
                    <a16:creationId xmlns:a16="http://schemas.microsoft.com/office/drawing/2014/main" id="{186AE709-31B8-F224-8A1F-001416F22B4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6" name="Freeform 10">
                <a:extLst>
                  <a:ext uri="{FF2B5EF4-FFF2-40B4-BE49-F238E27FC236}">
                    <a16:creationId xmlns:a16="http://schemas.microsoft.com/office/drawing/2014/main" id="{5C607F73-C23C-7AFF-6B01-4763B5A7A673}"/>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9" name="Group 11">
              <a:extLst>
                <a:ext uri="{FF2B5EF4-FFF2-40B4-BE49-F238E27FC236}">
                  <a16:creationId xmlns:a16="http://schemas.microsoft.com/office/drawing/2014/main" id="{09F5A879-4347-E215-778E-5C264E29E4F5}"/>
                </a:ext>
              </a:extLst>
            </p:cNvPr>
            <p:cNvGrpSpPr>
              <a:grpSpLocks noChangeAspect="1"/>
            </p:cNvGrpSpPr>
            <p:nvPr userDrawn="1"/>
          </p:nvGrpSpPr>
          <p:grpSpPr>
            <a:xfrm>
              <a:off x="11319520" y="1424226"/>
              <a:ext cx="3103797" cy="771535"/>
              <a:chOff x="0" y="0"/>
              <a:chExt cx="4138397" cy="1028713"/>
            </a:xfrm>
          </p:grpSpPr>
          <p:sp>
            <p:nvSpPr>
              <p:cNvPr id="40" name="Freeform 12">
                <a:extLst>
                  <a:ext uri="{FF2B5EF4-FFF2-40B4-BE49-F238E27FC236}">
                    <a16:creationId xmlns:a16="http://schemas.microsoft.com/office/drawing/2014/main" id="{F1C352F3-A7FE-9DE9-37B5-E554D195DB5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1" name="Freeform 13">
                <a:extLst>
                  <a:ext uri="{FF2B5EF4-FFF2-40B4-BE49-F238E27FC236}">
                    <a16:creationId xmlns:a16="http://schemas.microsoft.com/office/drawing/2014/main" id="{9B78148A-2FCB-CDCC-8777-5CDE5246DA9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3" name="Freeform 14">
                <a:extLst>
                  <a:ext uri="{FF2B5EF4-FFF2-40B4-BE49-F238E27FC236}">
                    <a16:creationId xmlns:a16="http://schemas.microsoft.com/office/drawing/2014/main" id="{C432B66F-C28D-F63E-B1F8-EE86BE9F578A}"/>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6" name="Freeform 15">
                <a:extLst>
                  <a:ext uri="{FF2B5EF4-FFF2-40B4-BE49-F238E27FC236}">
                    <a16:creationId xmlns:a16="http://schemas.microsoft.com/office/drawing/2014/main" id="{687FDBE5-412E-2614-D9D3-DA749C43CA70}"/>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7" name="Freeform 16">
                <a:extLst>
                  <a:ext uri="{FF2B5EF4-FFF2-40B4-BE49-F238E27FC236}">
                    <a16:creationId xmlns:a16="http://schemas.microsoft.com/office/drawing/2014/main" id="{1AF4159D-0B2D-CD59-E32E-8F4A4359413E}"/>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48" name="Freeform 17">
                <a:extLst>
                  <a:ext uri="{FF2B5EF4-FFF2-40B4-BE49-F238E27FC236}">
                    <a16:creationId xmlns:a16="http://schemas.microsoft.com/office/drawing/2014/main" id="{F50A7FE2-F3C1-4119-5DA0-960F689C87DE}"/>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57" name="Google Shape;130;p55">
            <a:extLst>
              <a:ext uri="{FF2B5EF4-FFF2-40B4-BE49-F238E27FC236}">
                <a16:creationId xmlns:a16="http://schemas.microsoft.com/office/drawing/2014/main" id="{5B53D7DF-8ED5-FE9F-F6F8-150A5988F8A5}"/>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59" name="Straight Connector 58">
            <a:extLst>
              <a:ext uri="{FF2B5EF4-FFF2-40B4-BE49-F238E27FC236}">
                <a16:creationId xmlns:a16="http://schemas.microsoft.com/office/drawing/2014/main" id="{76E1DFCA-4BA0-7C51-0858-B732DAF3562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0" name="Text Placeholder 40">
            <a:extLst>
              <a:ext uri="{FF2B5EF4-FFF2-40B4-BE49-F238E27FC236}">
                <a16:creationId xmlns:a16="http://schemas.microsoft.com/office/drawing/2014/main" id="{353C93E4-5B33-BADB-B2F2-12E28FC1330E}"/>
              </a:ext>
            </a:extLst>
          </p:cNvPr>
          <p:cNvSpPr>
            <a:spLocks noGrp="1"/>
          </p:cNvSpPr>
          <p:nvPr>
            <p:ph type="body" sz="quarter" idx="19" hasCustomPrompt="1"/>
          </p:nvPr>
        </p:nvSpPr>
        <p:spPr>
          <a:xfrm>
            <a:off x="1063333" y="6518995"/>
            <a:ext cx="90320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4" name="Text Placeholder 5">
            <a:extLst>
              <a:ext uri="{FF2B5EF4-FFF2-40B4-BE49-F238E27FC236}">
                <a16:creationId xmlns:a16="http://schemas.microsoft.com/office/drawing/2014/main" id="{762C5336-EA1E-01AE-516C-2D06CF3FD2F8}"/>
              </a:ext>
            </a:extLst>
          </p:cNvPr>
          <p:cNvSpPr>
            <a:spLocks noGrp="1"/>
          </p:cNvSpPr>
          <p:nvPr>
            <p:ph type="body" sz="quarter" idx="20"/>
          </p:nvPr>
        </p:nvSpPr>
        <p:spPr>
          <a:xfrm>
            <a:off x="1101092" y="1912188"/>
            <a:ext cx="10537620" cy="4057299"/>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 name="Text Placeholder 48">
            <a:extLst>
              <a:ext uri="{FF2B5EF4-FFF2-40B4-BE49-F238E27FC236}">
                <a16:creationId xmlns:a16="http://schemas.microsoft.com/office/drawing/2014/main" id="{A57A0274-35B1-2813-9CDF-12875262BE8E}"/>
              </a:ext>
            </a:extLst>
          </p:cNvPr>
          <p:cNvSpPr>
            <a:spLocks noGrp="1"/>
          </p:cNvSpPr>
          <p:nvPr>
            <p:ph type="body" sz="quarter" idx="34" hasCustomPrompt="1"/>
          </p:nvPr>
        </p:nvSpPr>
        <p:spPr>
          <a:xfrm>
            <a:off x="103851" y="424377"/>
            <a:ext cx="780475" cy="780475"/>
          </a:xfrm>
          <a:prstGeom prst="ellipse">
            <a:avLst/>
          </a:prstGeom>
          <a:solidFill>
            <a:schemeClr val="accent4"/>
          </a:solidFill>
          <a:ln w="28575">
            <a:solidFill>
              <a:schemeClr val="accent1"/>
            </a:solidFill>
          </a:ln>
        </p:spPr>
        <p:txBody>
          <a:bodyPr anchor="ctr">
            <a:normAutofit/>
          </a:bodyPr>
          <a:lstStyle>
            <a:lvl1pPr marL="0" indent="0" algn="ctr">
              <a:buNone/>
              <a:defRPr sz="3200" b="1">
                <a:solidFill>
                  <a:schemeClr val="accent1"/>
                </a:solidFill>
              </a:defRPr>
            </a:lvl1pPr>
            <a:lvl2pPr marL="457200" indent="0" algn="ctr">
              <a:buNone/>
              <a:defRPr>
                <a:solidFill>
                  <a:schemeClr val="accent3"/>
                </a:solidFill>
              </a:defRPr>
            </a:lvl2pPr>
          </a:lstStyle>
          <a:p>
            <a:pPr lvl="0"/>
            <a:r>
              <a:rPr lang="en-US"/>
              <a:t>1</a:t>
            </a:r>
          </a:p>
        </p:txBody>
      </p:sp>
    </p:spTree>
    <p:extLst>
      <p:ext uri="{BB962C8B-B14F-4D97-AF65-F5344CB8AC3E}">
        <p14:creationId xmlns:p14="http://schemas.microsoft.com/office/powerpoint/2010/main" val="2114468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_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01032A-2032-221C-4CF7-407B1282EA69}"/>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6FD418E8-04FC-B67F-BA67-540EB096A1AC}"/>
                </a:ext>
              </a:extLst>
            </p:cNvPr>
            <p:cNvGrpSpPr>
              <a:grpSpLocks noChangeAspect="1"/>
            </p:cNvGrpSpPr>
            <p:nvPr userDrawn="1"/>
          </p:nvGrpSpPr>
          <p:grpSpPr>
            <a:xfrm>
              <a:off x="10436933" y="1424045"/>
              <a:ext cx="852335" cy="771525"/>
              <a:chOff x="0" y="0"/>
              <a:chExt cx="1136447" cy="1028700"/>
            </a:xfrm>
          </p:grpSpPr>
          <p:sp>
            <p:nvSpPr>
              <p:cNvPr id="13" name="Freeform 3">
                <a:extLst>
                  <a:ext uri="{FF2B5EF4-FFF2-40B4-BE49-F238E27FC236}">
                    <a16:creationId xmlns:a16="http://schemas.microsoft.com/office/drawing/2014/main" id="{7EC29403-2D0A-B390-EDF9-9C814847DC29}"/>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4" name="Freeform 4">
                <a:extLst>
                  <a:ext uri="{FF2B5EF4-FFF2-40B4-BE49-F238E27FC236}">
                    <a16:creationId xmlns:a16="http://schemas.microsoft.com/office/drawing/2014/main" id="{482A1136-3257-805F-5432-03D185978993}"/>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5" name="Freeform 5">
                <a:extLst>
                  <a:ext uri="{FF2B5EF4-FFF2-40B4-BE49-F238E27FC236}">
                    <a16:creationId xmlns:a16="http://schemas.microsoft.com/office/drawing/2014/main" id="{E49DBB35-2960-FB93-B748-CC82BD10B2D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6" name="Freeform 6">
                <a:extLst>
                  <a:ext uri="{FF2B5EF4-FFF2-40B4-BE49-F238E27FC236}">
                    <a16:creationId xmlns:a16="http://schemas.microsoft.com/office/drawing/2014/main" id="{E16AF152-6B5C-CA78-596A-9A96BD1B3715}"/>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7" name="Freeform 7">
                <a:extLst>
                  <a:ext uri="{FF2B5EF4-FFF2-40B4-BE49-F238E27FC236}">
                    <a16:creationId xmlns:a16="http://schemas.microsoft.com/office/drawing/2014/main" id="{266A6810-4C29-DD3E-F6A6-44D5D80E23E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8" name="Freeform 8">
                <a:extLst>
                  <a:ext uri="{FF2B5EF4-FFF2-40B4-BE49-F238E27FC236}">
                    <a16:creationId xmlns:a16="http://schemas.microsoft.com/office/drawing/2014/main" id="{9901CAE3-3A54-FEE4-793D-B9C852C8D42D}"/>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9" name="Freeform 9">
                <a:extLst>
                  <a:ext uri="{FF2B5EF4-FFF2-40B4-BE49-F238E27FC236}">
                    <a16:creationId xmlns:a16="http://schemas.microsoft.com/office/drawing/2014/main" id="{1DDD0FA5-B0BC-87AC-248C-AEE531D313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0" name="Freeform 10">
                <a:extLst>
                  <a:ext uri="{FF2B5EF4-FFF2-40B4-BE49-F238E27FC236}">
                    <a16:creationId xmlns:a16="http://schemas.microsoft.com/office/drawing/2014/main" id="{9ED06289-E0E3-E7EA-D12C-6969D7A68445}"/>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5" name="Group 11">
              <a:extLst>
                <a:ext uri="{FF2B5EF4-FFF2-40B4-BE49-F238E27FC236}">
                  <a16:creationId xmlns:a16="http://schemas.microsoft.com/office/drawing/2014/main" id="{4FE98AA3-966F-46E3-D87A-9BEA474F1D5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EE8ED4C4-989E-0CEB-5893-6E1B684EF6B9}"/>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8" name="Freeform 13">
                <a:extLst>
                  <a:ext uri="{FF2B5EF4-FFF2-40B4-BE49-F238E27FC236}">
                    <a16:creationId xmlns:a16="http://schemas.microsoft.com/office/drawing/2014/main" id="{091849F3-2A7E-4CB5-18FA-26F87E693C8D}"/>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9" name="Freeform 14">
                <a:extLst>
                  <a:ext uri="{FF2B5EF4-FFF2-40B4-BE49-F238E27FC236}">
                    <a16:creationId xmlns:a16="http://schemas.microsoft.com/office/drawing/2014/main" id="{8A0ABDC7-83E1-EA6C-DC5D-BB743A55FAB1}"/>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0" name="Freeform 15">
                <a:extLst>
                  <a:ext uri="{FF2B5EF4-FFF2-40B4-BE49-F238E27FC236}">
                    <a16:creationId xmlns:a16="http://schemas.microsoft.com/office/drawing/2014/main" id="{A310DE8E-AE7F-B998-E696-C527A95A672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1" name="Freeform 16">
                <a:extLst>
                  <a:ext uri="{FF2B5EF4-FFF2-40B4-BE49-F238E27FC236}">
                    <a16:creationId xmlns:a16="http://schemas.microsoft.com/office/drawing/2014/main" id="{CD97A63F-0A16-AB18-4A0A-2E424CDC81D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2" name="Freeform 17">
                <a:extLst>
                  <a:ext uri="{FF2B5EF4-FFF2-40B4-BE49-F238E27FC236}">
                    <a16:creationId xmlns:a16="http://schemas.microsoft.com/office/drawing/2014/main" id="{F87E2189-DAB0-F0EF-4976-E81D19B2C49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1" name="Google Shape;130;p55">
            <a:extLst>
              <a:ext uri="{FF2B5EF4-FFF2-40B4-BE49-F238E27FC236}">
                <a16:creationId xmlns:a16="http://schemas.microsoft.com/office/drawing/2014/main" id="{F18C9229-16BB-CF14-50B1-A3E89A823522}"/>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2" name="Straight Connector 21">
            <a:extLst>
              <a:ext uri="{FF2B5EF4-FFF2-40B4-BE49-F238E27FC236}">
                <a16:creationId xmlns:a16="http://schemas.microsoft.com/office/drawing/2014/main" id="{3157AB1D-FFCC-2B19-30DE-D05C6DEBD8B5}"/>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3" name="Text Placeholder 40">
            <a:extLst>
              <a:ext uri="{FF2B5EF4-FFF2-40B4-BE49-F238E27FC236}">
                <a16:creationId xmlns:a16="http://schemas.microsoft.com/office/drawing/2014/main" id="{A7171065-87E0-B572-D138-08D0B277CDED}"/>
              </a:ext>
            </a:extLst>
          </p:cNvPr>
          <p:cNvSpPr>
            <a:spLocks noGrp="1"/>
          </p:cNvSpPr>
          <p:nvPr>
            <p:ph type="body" sz="quarter" idx="18" hasCustomPrompt="1"/>
          </p:nvPr>
        </p:nvSpPr>
        <p:spPr>
          <a:xfrm>
            <a:off x="464710" y="6518995"/>
            <a:ext cx="11362989"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4" name="Text Placeholder 92">
            <a:extLst>
              <a:ext uri="{FF2B5EF4-FFF2-40B4-BE49-F238E27FC236}">
                <a16:creationId xmlns:a16="http://schemas.microsoft.com/office/drawing/2014/main" id="{ED84A379-919A-E45E-78B9-107454B495EC}"/>
              </a:ext>
            </a:extLst>
          </p:cNvPr>
          <p:cNvSpPr>
            <a:spLocks noGrp="1"/>
          </p:cNvSpPr>
          <p:nvPr>
            <p:ph type="body" sz="quarter" idx="14" hasCustomPrompt="1"/>
          </p:nvPr>
        </p:nvSpPr>
        <p:spPr>
          <a:xfrm>
            <a:off x="1102977" y="1807653"/>
            <a:ext cx="9973937" cy="347329"/>
          </a:xfrm>
          <a:prstGeom prst="roundRect">
            <a:avLst/>
          </a:prstGeom>
          <a:solidFill>
            <a:schemeClr val="accent4"/>
          </a:solidFill>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5" name="Text Placeholder 92">
            <a:extLst>
              <a:ext uri="{FF2B5EF4-FFF2-40B4-BE49-F238E27FC236}">
                <a16:creationId xmlns:a16="http://schemas.microsoft.com/office/drawing/2014/main" id="{D8E291B3-02F0-0BEB-D761-19D2A681D8D7}"/>
              </a:ext>
            </a:extLst>
          </p:cNvPr>
          <p:cNvSpPr>
            <a:spLocks noGrp="1"/>
          </p:cNvSpPr>
          <p:nvPr>
            <p:ph type="body" sz="quarter" idx="19" hasCustomPrompt="1"/>
          </p:nvPr>
        </p:nvSpPr>
        <p:spPr>
          <a:xfrm>
            <a:off x="1102977" y="2592284"/>
            <a:ext cx="9973937" cy="347329"/>
          </a:xfrm>
          <a:prstGeom prst="roundRect">
            <a:avLst/>
          </a:prstGeom>
          <a:solidFill>
            <a:schemeClr val="accent4"/>
          </a:solidFill>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6" name="Text Placeholder 92">
            <a:extLst>
              <a:ext uri="{FF2B5EF4-FFF2-40B4-BE49-F238E27FC236}">
                <a16:creationId xmlns:a16="http://schemas.microsoft.com/office/drawing/2014/main" id="{E3D8A6E4-E770-1978-2C3C-E554AC5E1EF3}"/>
              </a:ext>
            </a:extLst>
          </p:cNvPr>
          <p:cNvSpPr>
            <a:spLocks noGrp="1"/>
          </p:cNvSpPr>
          <p:nvPr>
            <p:ph type="body" sz="quarter" idx="20" hasCustomPrompt="1"/>
          </p:nvPr>
        </p:nvSpPr>
        <p:spPr>
          <a:xfrm>
            <a:off x="1101656" y="3376915"/>
            <a:ext cx="9973937" cy="347329"/>
          </a:xfrm>
          <a:prstGeom prst="roundRect">
            <a:avLst/>
          </a:prstGeom>
          <a:solidFill>
            <a:schemeClr val="accent4"/>
          </a:solidFill>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7" name="Text Placeholder 92">
            <a:extLst>
              <a:ext uri="{FF2B5EF4-FFF2-40B4-BE49-F238E27FC236}">
                <a16:creationId xmlns:a16="http://schemas.microsoft.com/office/drawing/2014/main" id="{179B001A-9778-A083-A4B8-B35923B1CCAB}"/>
              </a:ext>
            </a:extLst>
          </p:cNvPr>
          <p:cNvSpPr>
            <a:spLocks noGrp="1"/>
          </p:cNvSpPr>
          <p:nvPr>
            <p:ph type="body" sz="quarter" idx="21" hasCustomPrompt="1"/>
          </p:nvPr>
        </p:nvSpPr>
        <p:spPr>
          <a:xfrm>
            <a:off x="1086180" y="4161546"/>
            <a:ext cx="9973937" cy="347329"/>
          </a:xfrm>
          <a:prstGeom prst="roundRect">
            <a:avLst/>
          </a:prstGeom>
          <a:solidFill>
            <a:schemeClr val="accent4"/>
          </a:solidFill>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8" name="Text Placeholder 92">
            <a:extLst>
              <a:ext uri="{FF2B5EF4-FFF2-40B4-BE49-F238E27FC236}">
                <a16:creationId xmlns:a16="http://schemas.microsoft.com/office/drawing/2014/main" id="{0DD99298-DD85-B8DA-65D0-4B008AB998F7}"/>
              </a:ext>
            </a:extLst>
          </p:cNvPr>
          <p:cNvSpPr>
            <a:spLocks noGrp="1"/>
          </p:cNvSpPr>
          <p:nvPr>
            <p:ph type="body" sz="quarter" idx="22" hasCustomPrompt="1"/>
          </p:nvPr>
        </p:nvSpPr>
        <p:spPr>
          <a:xfrm>
            <a:off x="1086180" y="4891490"/>
            <a:ext cx="9973937" cy="347329"/>
          </a:xfrm>
          <a:prstGeom prst="roundRect">
            <a:avLst/>
          </a:prstGeom>
          <a:solidFill>
            <a:schemeClr val="accent4"/>
          </a:solidFill>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29" name="Text Placeholder 92">
            <a:extLst>
              <a:ext uri="{FF2B5EF4-FFF2-40B4-BE49-F238E27FC236}">
                <a16:creationId xmlns:a16="http://schemas.microsoft.com/office/drawing/2014/main" id="{423DA472-132A-AF76-FC42-367A513AB8C7}"/>
              </a:ext>
            </a:extLst>
          </p:cNvPr>
          <p:cNvSpPr>
            <a:spLocks noGrp="1"/>
          </p:cNvSpPr>
          <p:nvPr>
            <p:ph type="body" sz="quarter" idx="23" hasCustomPrompt="1"/>
          </p:nvPr>
        </p:nvSpPr>
        <p:spPr>
          <a:xfrm>
            <a:off x="1086180" y="5621434"/>
            <a:ext cx="9973937" cy="347329"/>
          </a:xfrm>
          <a:prstGeom prst="roundRect">
            <a:avLst/>
          </a:prstGeom>
          <a:solidFill>
            <a:schemeClr val="accent4"/>
          </a:solidFill>
        </p:spPr>
        <p:txBody>
          <a:bodyPr wrap="square">
            <a:spAutoFit/>
          </a:bodyPr>
          <a:lstStyle>
            <a:lvl1pPr marL="0" indent="0" algn="ctr">
              <a:buNone/>
              <a:defRPr sz="1600" b="1">
                <a:solidFill>
                  <a:schemeClr val="accent1"/>
                </a:solidFill>
              </a:defRPr>
            </a:lvl1pPr>
          </a:lstStyle>
          <a:p>
            <a:pPr lvl="0"/>
            <a:r>
              <a:rPr lang="es-ES" err="1"/>
              <a:t>Click</a:t>
            </a:r>
            <a:r>
              <a:rPr lang="es-ES"/>
              <a:t> Here </a:t>
            </a:r>
            <a:r>
              <a:rPr lang="es-ES" err="1"/>
              <a:t>To</a:t>
            </a:r>
            <a:r>
              <a:rPr lang="es-ES"/>
              <a:t> </a:t>
            </a:r>
            <a:r>
              <a:rPr lang="es-ES" err="1"/>
              <a:t>Add</a:t>
            </a:r>
            <a:r>
              <a:rPr lang="es-ES"/>
              <a:t> Text</a:t>
            </a:r>
          </a:p>
        </p:txBody>
      </p:sp>
      <p:sp>
        <p:nvSpPr>
          <p:cNvPr id="31" name="Rectangle 30">
            <a:extLst>
              <a:ext uri="{FF2B5EF4-FFF2-40B4-BE49-F238E27FC236}">
                <a16:creationId xmlns:a16="http://schemas.microsoft.com/office/drawing/2014/main" id="{62F0C701-6AD8-ED59-B3D2-7CB6D0C82189}"/>
              </a:ext>
            </a:extLst>
          </p:cNvPr>
          <p:cNvSpPr/>
          <p:nvPr userDrawn="1"/>
        </p:nvSpPr>
        <p:spPr>
          <a:xfrm>
            <a:off x="0" y="0"/>
            <a:ext cx="12192000" cy="1425038"/>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55">
            <a:extLst>
              <a:ext uri="{FF2B5EF4-FFF2-40B4-BE49-F238E27FC236}">
                <a16:creationId xmlns:a16="http://schemas.microsoft.com/office/drawing/2014/main" id="{7CFC05EB-5067-ECF3-F96D-8B0BF2746BE6}"/>
              </a:ext>
            </a:extLst>
          </p:cNvPr>
          <p:cNvSpPr>
            <a:spLocks noGrp="1"/>
          </p:cNvSpPr>
          <p:nvPr>
            <p:ph type="title" hasCustomPrompt="1"/>
          </p:nvPr>
        </p:nvSpPr>
        <p:spPr>
          <a:xfrm>
            <a:off x="464709" y="556280"/>
            <a:ext cx="11250475" cy="424732"/>
          </a:xfrm>
        </p:spPr>
        <p:txBody>
          <a:bodyPr wrap="square">
            <a:spAutoFit/>
          </a:bodyPr>
          <a:lstStyle>
            <a:lvl1pPr algn="ctr">
              <a:defRPr sz="2400">
                <a:solidFill>
                  <a:schemeClr val="bg1"/>
                </a:solidFill>
              </a:defRPr>
            </a:lvl1pPr>
          </a:lstStyle>
          <a:p>
            <a:r>
              <a:rPr lang="en-US"/>
              <a:t>Table of Contents Slide</a:t>
            </a:r>
          </a:p>
        </p:txBody>
      </p:sp>
      <p:grpSp>
        <p:nvGrpSpPr>
          <p:cNvPr id="33" name="Group 18">
            <a:extLst>
              <a:ext uri="{FF2B5EF4-FFF2-40B4-BE49-F238E27FC236}">
                <a16:creationId xmlns:a16="http://schemas.microsoft.com/office/drawing/2014/main" id="{5EA6551C-9571-C8D9-3C7E-FE070574CDB3}"/>
              </a:ext>
            </a:extLst>
          </p:cNvPr>
          <p:cNvGrpSpPr/>
          <p:nvPr userDrawn="1"/>
        </p:nvGrpSpPr>
        <p:grpSpPr>
          <a:xfrm>
            <a:off x="9955370" y="148407"/>
            <a:ext cx="2635876" cy="582692"/>
            <a:chOff x="9464026" y="0"/>
            <a:chExt cx="23850434" cy="5272428"/>
          </a:xfrm>
        </p:grpSpPr>
        <p:grpSp>
          <p:nvGrpSpPr>
            <p:cNvPr id="34" name="Group 27">
              <a:extLst>
                <a:ext uri="{FF2B5EF4-FFF2-40B4-BE49-F238E27FC236}">
                  <a16:creationId xmlns:a16="http://schemas.microsoft.com/office/drawing/2014/main" id="{1D940118-60AE-1E23-894A-E6897D67901A}"/>
                </a:ext>
              </a:extLst>
            </p:cNvPr>
            <p:cNvGrpSpPr>
              <a:grpSpLocks noChangeAspect="1"/>
            </p:cNvGrpSpPr>
            <p:nvPr/>
          </p:nvGrpSpPr>
          <p:grpSpPr>
            <a:xfrm>
              <a:off x="14163432" y="3142422"/>
              <a:ext cx="2130070" cy="2129866"/>
              <a:chOff x="0" y="0"/>
              <a:chExt cx="2119363" cy="2119160"/>
            </a:xfrm>
          </p:grpSpPr>
          <p:sp>
            <p:nvSpPr>
              <p:cNvPr id="47" name="Freeform 28">
                <a:extLst>
                  <a:ext uri="{FF2B5EF4-FFF2-40B4-BE49-F238E27FC236}">
                    <a16:creationId xmlns:a16="http://schemas.microsoft.com/office/drawing/2014/main" id="{FF81959A-E6B6-9C76-2A90-74FE9D796168}"/>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29">
              <a:extLst>
                <a:ext uri="{FF2B5EF4-FFF2-40B4-BE49-F238E27FC236}">
                  <a16:creationId xmlns:a16="http://schemas.microsoft.com/office/drawing/2014/main" id="{82FBE9EF-3412-9889-B9D8-76D98D8C3822}"/>
                </a:ext>
              </a:extLst>
            </p:cNvPr>
            <p:cNvGrpSpPr>
              <a:grpSpLocks noChangeAspect="1"/>
            </p:cNvGrpSpPr>
            <p:nvPr/>
          </p:nvGrpSpPr>
          <p:grpSpPr>
            <a:xfrm>
              <a:off x="9464026" y="0"/>
              <a:ext cx="7784824" cy="2129994"/>
              <a:chOff x="0" y="0"/>
              <a:chExt cx="7745692" cy="2119287"/>
            </a:xfrm>
          </p:grpSpPr>
          <p:sp>
            <p:nvSpPr>
              <p:cNvPr id="46" name="Freeform 30">
                <a:extLst>
                  <a:ext uri="{FF2B5EF4-FFF2-40B4-BE49-F238E27FC236}">
                    <a16:creationId xmlns:a16="http://schemas.microsoft.com/office/drawing/2014/main" id="{2E631BCE-8CEE-B1EC-A5E1-33AEC2353118}"/>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6" name="Group 31">
              <a:extLst>
                <a:ext uri="{FF2B5EF4-FFF2-40B4-BE49-F238E27FC236}">
                  <a16:creationId xmlns:a16="http://schemas.microsoft.com/office/drawing/2014/main" id="{ABC9B630-0D7F-0D6F-696C-53B7A4093B86}"/>
                </a:ext>
              </a:extLst>
            </p:cNvPr>
            <p:cNvGrpSpPr>
              <a:grpSpLocks noChangeAspect="1"/>
            </p:cNvGrpSpPr>
            <p:nvPr/>
          </p:nvGrpSpPr>
          <p:grpSpPr>
            <a:xfrm>
              <a:off x="17990779" y="0"/>
              <a:ext cx="2130058" cy="2129853"/>
              <a:chOff x="0" y="0"/>
              <a:chExt cx="2119351" cy="2119147"/>
            </a:xfrm>
          </p:grpSpPr>
          <p:sp>
            <p:nvSpPr>
              <p:cNvPr id="45" name="Freeform 32">
                <a:extLst>
                  <a:ext uri="{FF2B5EF4-FFF2-40B4-BE49-F238E27FC236}">
                    <a16:creationId xmlns:a16="http://schemas.microsoft.com/office/drawing/2014/main" id="{D5E4D2A5-E29F-8A66-6A97-0CC219FD536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7" name="Group 33">
              <a:extLst>
                <a:ext uri="{FF2B5EF4-FFF2-40B4-BE49-F238E27FC236}">
                  <a16:creationId xmlns:a16="http://schemas.microsoft.com/office/drawing/2014/main" id="{828C9ADC-9C4A-273F-7047-BBB5FAFDCEF1}"/>
                </a:ext>
              </a:extLst>
            </p:cNvPr>
            <p:cNvGrpSpPr>
              <a:grpSpLocks noChangeAspect="1"/>
            </p:cNvGrpSpPr>
            <p:nvPr/>
          </p:nvGrpSpPr>
          <p:grpSpPr>
            <a:xfrm>
              <a:off x="17011180" y="3142434"/>
              <a:ext cx="6754079" cy="2129994"/>
              <a:chOff x="0" y="0"/>
              <a:chExt cx="6720129" cy="2119287"/>
            </a:xfrm>
          </p:grpSpPr>
          <p:sp>
            <p:nvSpPr>
              <p:cNvPr id="44" name="Freeform 34">
                <a:extLst>
                  <a:ext uri="{FF2B5EF4-FFF2-40B4-BE49-F238E27FC236}">
                    <a16:creationId xmlns:a16="http://schemas.microsoft.com/office/drawing/2014/main" id="{6571ED57-1C3A-ED53-0E8C-E6FABAEF515D}"/>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8" name="Group 35">
              <a:extLst>
                <a:ext uri="{FF2B5EF4-FFF2-40B4-BE49-F238E27FC236}">
                  <a16:creationId xmlns:a16="http://schemas.microsoft.com/office/drawing/2014/main" id="{D6C09CF3-6C08-1B32-EB33-B6CB8C2910BD}"/>
                </a:ext>
              </a:extLst>
            </p:cNvPr>
            <p:cNvGrpSpPr>
              <a:grpSpLocks noChangeAspect="1"/>
            </p:cNvGrpSpPr>
            <p:nvPr/>
          </p:nvGrpSpPr>
          <p:grpSpPr>
            <a:xfrm>
              <a:off x="24482976" y="3142422"/>
              <a:ext cx="2130070" cy="2129866"/>
              <a:chOff x="0" y="0"/>
              <a:chExt cx="2119363" cy="2119160"/>
            </a:xfrm>
          </p:grpSpPr>
          <p:sp>
            <p:nvSpPr>
              <p:cNvPr id="43" name="Freeform 36">
                <a:extLst>
                  <a:ext uri="{FF2B5EF4-FFF2-40B4-BE49-F238E27FC236}">
                    <a16:creationId xmlns:a16="http://schemas.microsoft.com/office/drawing/2014/main" id="{E3474BC1-0490-24E6-B005-DCA05042D7A5}"/>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9" name="Group 37">
              <a:extLst>
                <a:ext uri="{FF2B5EF4-FFF2-40B4-BE49-F238E27FC236}">
                  <a16:creationId xmlns:a16="http://schemas.microsoft.com/office/drawing/2014/main" id="{197E1898-FC02-4AEF-72F6-DC9AE465BDDC}"/>
                </a:ext>
              </a:extLst>
            </p:cNvPr>
            <p:cNvGrpSpPr>
              <a:grpSpLocks noChangeAspect="1"/>
            </p:cNvGrpSpPr>
            <p:nvPr/>
          </p:nvGrpSpPr>
          <p:grpSpPr>
            <a:xfrm>
              <a:off x="20862753" y="0"/>
              <a:ext cx="12451707" cy="2129994"/>
              <a:chOff x="0" y="0"/>
              <a:chExt cx="12389117" cy="2119287"/>
            </a:xfrm>
          </p:grpSpPr>
          <p:sp>
            <p:nvSpPr>
              <p:cNvPr id="42" name="Freeform 38">
                <a:extLst>
                  <a:ext uri="{FF2B5EF4-FFF2-40B4-BE49-F238E27FC236}">
                    <a16:creationId xmlns:a16="http://schemas.microsoft.com/office/drawing/2014/main" id="{5C18F5F9-54E1-8F96-7C3B-51DDD23F04FF}"/>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62EACDEA-EF94-D484-80B5-8EAB5D8D69C0}"/>
                </a:ext>
              </a:extLst>
            </p:cNvPr>
            <p:cNvGrpSpPr>
              <a:grpSpLocks noChangeAspect="1"/>
            </p:cNvGrpSpPr>
            <p:nvPr/>
          </p:nvGrpSpPr>
          <p:grpSpPr>
            <a:xfrm>
              <a:off x="27330749" y="3142422"/>
              <a:ext cx="5983711" cy="2129994"/>
              <a:chOff x="0" y="0"/>
              <a:chExt cx="5953633" cy="2119287"/>
            </a:xfrm>
          </p:grpSpPr>
          <p:sp>
            <p:nvSpPr>
              <p:cNvPr id="41" name="Freeform 40">
                <a:extLst>
                  <a:ext uri="{FF2B5EF4-FFF2-40B4-BE49-F238E27FC236}">
                    <a16:creationId xmlns:a16="http://schemas.microsoft.com/office/drawing/2014/main" id="{5C9DD915-7FC4-F5F2-1D59-F5624C24758B}"/>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Tree>
    <p:extLst>
      <p:ext uri="{BB962C8B-B14F-4D97-AF65-F5344CB8AC3E}">
        <p14:creationId xmlns:p14="http://schemas.microsoft.com/office/powerpoint/2010/main" val="41906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Slide w/4 Bullets_Color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536780" y="0"/>
            <a:ext cx="465421"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a:extLst>
              <a:ext uri="{FF2B5EF4-FFF2-40B4-BE49-F238E27FC236}">
                <a16:creationId xmlns:a16="http://schemas.microsoft.com/office/drawing/2014/main" id="{B7695DD6-40AC-3AAF-42B9-62B2141C2C1E}"/>
              </a:ext>
            </a:extLst>
          </p:cNvPr>
          <p:cNvGrpSpPr/>
          <p:nvPr userDrawn="1"/>
        </p:nvGrpSpPr>
        <p:grpSpPr>
          <a:xfrm>
            <a:off x="7381655" y="180826"/>
            <a:ext cx="4810345" cy="1063385"/>
            <a:chOff x="9464026" y="0"/>
            <a:chExt cx="23850434" cy="5272428"/>
          </a:xfrm>
        </p:grpSpPr>
        <p:grpSp>
          <p:nvGrpSpPr>
            <p:cNvPr id="6" name="Group 27">
              <a:extLst>
                <a:ext uri="{FF2B5EF4-FFF2-40B4-BE49-F238E27FC236}">
                  <a16:creationId xmlns:a16="http://schemas.microsoft.com/office/drawing/2014/main" id="{F4175E7E-0E87-A8A3-ACB8-085C514E632C}"/>
                </a:ext>
              </a:extLst>
            </p:cNvPr>
            <p:cNvGrpSpPr>
              <a:grpSpLocks noChangeAspect="1"/>
            </p:cNvGrpSpPr>
            <p:nvPr/>
          </p:nvGrpSpPr>
          <p:grpSpPr>
            <a:xfrm>
              <a:off x="14163432" y="3142422"/>
              <a:ext cx="2130070" cy="2129866"/>
              <a:chOff x="0" y="0"/>
              <a:chExt cx="2119363" cy="2119160"/>
            </a:xfrm>
          </p:grpSpPr>
          <p:sp>
            <p:nvSpPr>
              <p:cNvPr id="37" name="Freeform 28">
                <a:extLst>
                  <a:ext uri="{FF2B5EF4-FFF2-40B4-BE49-F238E27FC236}">
                    <a16:creationId xmlns:a16="http://schemas.microsoft.com/office/drawing/2014/main" id="{AD7F0141-0B0B-FC25-01B2-139F0B45BAB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 name="Group 29">
              <a:extLst>
                <a:ext uri="{FF2B5EF4-FFF2-40B4-BE49-F238E27FC236}">
                  <a16:creationId xmlns:a16="http://schemas.microsoft.com/office/drawing/2014/main" id="{1143A120-4621-0D6A-BA41-ED75B9CF0F20}"/>
                </a:ext>
              </a:extLst>
            </p:cNvPr>
            <p:cNvGrpSpPr>
              <a:grpSpLocks noChangeAspect="1"/>
            </p:cNvGrpSpPr>
            <p:nvPr/>
          </p:nvGrpSpPr>
          <p:grpSpPr>
            <a:xfrm>
              <a:off x="9464026" y="0"/>
              <a:ext cx="7784824" cy="2129994"/>
              <a:chOff x="0" y="0"/>
              <a:chExt cx="7745692" cy="2119287"/>
            </a:xfrm>
          </p:grpSpPr>
          <p:sp>
            <p:nvSpPr>
              <p:cNvPr id="36" name="Freeform 30">
                <a:extLst>
                  <a:ext uri="{FF2B5EF4-FFF2-40B4-BE49-F238E27FC236}">
                    <a16:creationId xmlns:a16="http://schemas.microsoft.com/office/drawing/2014/main" id="{5EE0D3A4-20E9-B0A9-2F04-0C3BDF82A95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5" name="Group 31">
              <a:extLst>
                <a:ext uri="{FF2B5EF4-FFF2-40B4-BE49-F238E27FC236}">
                  <a16:creationId xmlns:a16="http://schemas.microsoft.com/office/drawing/2014/main" id="{A810B6AF-D523-625D-4B7B-38D28A188834}"/>
                </a:ext>
              </a:extLst>
            </p:cNvPr>
            <p:cNvGrpSpPr>
              <a:grpSpLocks noChangeAspect="1"/>
            </p:cNvGrpSpPr>
            <p:nvPr/>
          </p:nvGrpSpPr>
          <p:grpSpPr>
            <a:xfrm>
              <a:off x="17990779" y="0"/>
              <a:ext cx="2130058" cy="2129853"/>
              <a:chOff x="0" y="0"/>
              <a:chExt cx="2119351" cy="2119147"/>
            </a:xfrm>
          </p:grpSpPr>
          <p:sp>
            <p:nvSpPr>
              <p:cNvPr id="35" name="Freeform 32">
                <a:extLst>
                  <a:ext uri="{FF2B5EF4-FFF2-40B4-BE49-F238E27FC236}">
                    <a16:creationId xmlns:a16="http://schemas.microsoft.com/office/drawing/2014/main" id="{AAE7AE4B-9645-53DD-249F-3754414505D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6" name="Group 33">
              <a:extLst>
                <a:ext uri="{FF2B5EF4-FFF2-40B4-BE49-F238E27FC236}">
                  <a16:creationId xmlns:a16="http://schemas.microsoft.com/office/drawing/2014/main" id="{DCE4347B-93A4-72DB-DCF3-593B47E3D416}"/>
                </a:ext>
              </a:extLst>
            </p:cNvPr>
            <p:cNvGrpSpPr>
              <a:grpSpLocks noChangeAspect="1"/>
            </p:cNvGrpSpPr>
            <p:nvPr/>
          </p:nvGrpSpPr>
          <p:grpSpPr>
            <a:xfrm>
              <a:off x="17011180" y="3142434"/>
              <a:ext cx="6754079" cy="2129994"/>
              <a:chOff x="0" y="0"/>
              <a:chExt cx="6720129" cy="2119287"/>
            </a:xfrm>
          </p:grpSpPr>
          <p:sp>
            <p:nvSpPr>
              <p:cNvPr id="34" name="Freeform 34">
                <a:extLst>
                  <a:ext uri="{FF2B5EF4-FFF2-40B4-BE49-F238E27FC236}">
                    <a16:creationId xmlns:a16="http://schemas.microsoft.com/office/drawing/2014/main" id="{2CA80785-90B5-A8F3-0CBC-CD2B929A6A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7" name="Group 35">
              <a:extLst>
                <a:ext uri="{FF2B5EF4-FFF2-40B4-BE49-F238E27FC236}">
                  <a16:creationId xmlns:a16="http://schemas.microsoft.com/office/drawing/2014/main" id="{009BCAEB-7518-E58F-6B54-B5A0A55C4FD6}"/>
                </a:ext>
              </a:extLst>
            </p:cNvPr>
            <p:cNvGrpSpPr>
              <a:grpSpLocks noChangeAspect="1"/>
            </p:cNvGrpSpPr>
            <p:nvPr/>
          </p:nvGrpSpPr>
          <p:grpSpPr>
            <a:xfrm>
              <a:off x="24482976" y="3142422"/>
              <a:ext cx="2130070" cy="2129866"/>
              <a:chOff x="0" y="0"/>
              <a:chExt cx="2119363" cy="2119160"/>
            </a:xfrm>
          </p:grpSpPr>
          <p:sp>
            <p:nvSpPr>
              <p:cNvPr id="33" name="Freeform 36">
                <a:extLst>
                  <a:ext uri="{FF2B5EF4-FFF2-40B4-BE49-F238E27FC236}">
                    <a16:creationId xmlns:a16="http://schemas.microsoft.com/office/drawing/2014/main" id="{AF78E0AB-AEA5-1431-C41C-48312EFCA9A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8" name="Group 37">
              <a:extLst>
                <a:ext uri="{FF2B5EF4-FFF2-40B4-BE49-F238E27FC236}">
                  <a16:creationId xmlns:a16="http://schemas.microsoft.com/office/drawing/2014/main" id="{0598614E-31EA-5FC9-7461-7F3F9168F76F}"/>
                </a:ext>
              </a:extLst>
            </p:cNvPr>
            <p:cNvGrpSpPr>
              <a:grpSpLocks noChangeAspect="1"/>
            </p:cNvGrpSpPr>
            <p:nvPr/>
          </p:nvGrpSpPr>
          <p:grpSpPr>
            <a:xfrm>
              <a:off x="20862753" y="0"/>
              <a:ext cx="12451707" cy="2129994"/>
              <a:chOff x="0" y="0"/>
              <a:chExt cx="12389117" cy="2119287"/>
            </a:xfrm>
          </p:grpSpPr>
          <p:sp>
            <p:nvSpPr>
              <p:cNvPr id="32" name="Freeform 38">
                <a:extLst>
                  <a:ext uri="{FF2B5EF4-FFF2-40B4-BE49-F238E27FC236}">
                    <a16:creationId xmlns:a16="http://schemas.microsoft.com/office/drawing/2014/main" id="{99DD27E0-E98A-2986-A6D5-C54F689C9C7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9" name="Group 39">
              <a:extLst>
                <a:ext uri="{FF2B5EF4-FFF2-40B4-BE49-F238E27FC236}">
                  <a16:creationId xmlns:a16="http://schemas.microsoft.com/office/drawing/2014/main" id="{26796F60-F8D7-A78B-7C58-BB34FA688F0F}"/>
                </a:ext>
              </a:extLst>
            </p:cNvPr>
            <p:cNvGrpSpPr>
              <a:grpSpLocks noChangeAspect="1"/>
            </p:cNvGrpSpPr>
            <p:nvPr/>
          </p:nvGrpSpPr>
          <p:grpSpPr>
            <a:xfrm>
              <a:off x="27330749" y="3142422"/>
              <a:ext cx="5983711" cy="2129994"/>
              <a:chOff x="0" y="0"/>
              <a:chExt cx="5953633" cy="2119287"/>
            </a:xfrm>
          </p:grpSpPr>
          <p:sp>
            <p:nvSpPr>
              <p:cNvPr id="31" name="Freeform 40">
                <a:extLst>
                  <a:ext uri="{FF2B5EF4-FFF2-40B4-BE49-F238E27FC236}">
                    <a16:creationId xmlns:a16="http://schemas.microsoft.com/office/drawing/2014/main" id="{4A35789B-7F89-7CBB-A337-734E8A53655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Title 55">
            <a:extLst>
              <a:ext uri="{FF2B5EF4-FFF2-40B4-BE49-F238E27FC236}">
                <a16:creationId xmlns:a16="http://schemas.microsoft.com/office/drawing/2014/main" id="{6E5308E7-04F0-5191-47FC-478C51EA0BF7}"/>
              </a:ext>
            </a:extLst>
          </p:cNvPr>
          <p:cNvSpPr>
            <a:spLocks noGrp="1"/>
          </p:cNvSpPr>
          <p:nvPr>
            <p:ph type="title" hasCustomPrompt="1"/>
          </p:nvPr>
        </p:nvSpPr>
        <p:spPr>
          <a:xfrm>
            <a:off x="1513997" y="556280"/>
            <a:ext cx="5718026" cy="424732"/>
          </a:xfrm>
        </p:spPr>
        <p:txBody>
          <a:bodyPr wrap="square">
            <a:spAutoFit/>
          </a:bodyPr>
          <a:lstStyle>
            <a:lvl1pPr algn="l">
              <a:defRPr sz="2400">
                <a:solidFill>
                  <a:srgbClr val="002A4D"/>
                </a:solidFill>
              </a:defRPr>
            </a:lvl1pPr>
          </a:lstStyle>
          <a:p>
            <a:r>
              <a:rPr lang="en-US"/>
              <a:t>Slide Title Goes Here</a:t>
            </a:r>
          </a:p>
        </p:txBody>
      </p:sp>
      <p:grpSp>
        <p:nvGrpSpPr>
          <p:cNvPr id="3" name="Group 2">
            <a:extLst>
              <a:ext uri="{FF2B5EF4-FFF2-40B4-BE49-F238E27FC236}">
                <a16:creationId xmlns:a16="http://schemas.microsoft.com/office/drawing/2014/main" id="{5BB82DDD-7F01-8342-615F-F1F05A99C53D}"/>
              </a:ext>
            </a:extLst>
          </p:cNvPr>
          <p:cNvGrpSpPr/>
          <p:nvPr userDrawn="1"/>
        </p:nvGrpSpPr>
        <p:grpSpPr>
          <a:xfrm>
            <a:off x="10542215" y="6542928"/>
            <a:ext cx="806169" cy="156064"/>
            <a:chOff x="10436933" y="1424045"/>
            <a:chExt cx="3986384" cy="771716"/>
          </a:xfrm>
        </p:grpSpPr>
        <p:grpSp>
          <p:nvGrpSpPr>
            <p:cNvPr id="38" name="Group 2">
              <a:extLst>
                <a:ext uri="{FF2B5EF4-FFF2-40B4-BE49-F238E27FC236}">
                  <a16:creationId xmlns:a16="http://schemas.microsoft.com/office/drawing/2014/main" id="{70F0234D-89DC-2A44-BB3B-538EBD145B10}"/>
                </a:ext>
              </a:extLst>
            </p:cNvPr>
            <p:cNvGrpSpPr>
              <a:grpSpLocks noChangeAspect="1"/>
            </p:cNvGrpSpPr>
            <p:nvPr userDrawn="1"/>
          </p:nvGrpSpPr>
          <p:grpSpPr>
            <a:xfrm>
              <a:off x="10436933" y="1424045"/>
              <a:ext cx="852335" cy="771525"/>
              <a:chOff x="0" y="0"/>
              <a:chExt cx="1136447" cy="1028700"/>
            </a:xfrm>
          </p:grpSpPr>
          <p:sp>
            <p:nvSpPr>
              <p:cNvPr id="51" name="Freeform 3">
                <a:extLst>
                  <a:ext uri="{FF2B5EF4-FFF2-40B4-BE49-F238E27FC236}">
                    <a16:creationId xmlns:a16="http://schemas.microsoft.com/office/drawing/2014/main" id="{7540CDC0-5272-F8A8-F98D-855AEEFA8BC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52" name="Freeform 4">
                <a:extLst>
                  <a:ext uri="{FF2B5EF4-FFF2-40B4-BE49-F238E27FC236}">
                    <a16:creationId xmlns:a16="http://schemas.microsoft.com/office/drawing/2014/main" id="{9C2BA9AA-8577-FFEF-77A9-3A8B2A40EC3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3" name="Freeform 5">
                <a:extLst>
                  <a:ext uri="{FF2B5EF4-FFF2-40B4-BE49-F238E27FC236}">
                    <a16:creationId xmlns:a16="http://schemas.microsoft.com/office/drawing/2014/main" id="{8C96FB00-8350-4D60-9DC7-9BCD93B2E87C}"/>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4" name="Freeform 6">
                <a:extLst>
                  <a:ext uri="{FF2B5EF4-FFF2-40B4-BE49-F238E27FC236}">
                    <a16:creationId xmlns:a16="http://schemas.microsoft.com/office/drawing/2014/main" id="{6EF67D25-E3FB-F8FE-315B-FB45AE3A5B2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5" name="Freeform 7">
                <a:extLst>
                  <a:ext uri="{FF2B5EF4-FFF2-40B4-BE49-F238E27FC236}">
                    <a16:creationId xmlns:a16="http://schemas.microsoft.com/office/drawing/2014/main" id="{EBAFD8FE-45D5-7DA9-4D7D-AB1791559FB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6" name="Freeform 8">
                <a:extLst>
                  <a:ext uri="{FF2B5EF4-FFF2-40B4-BE49-F238E27FC236}">
                    <a16:creationId xmlns:a16="http://schemas.microsoft.com/office/drawing/2014/main" id="{1E5D37FD-95D3-4492-2858-B64BCFF2A93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7" name="Freeform 9">
                <a:extLst>
                  <a:ext uri="{FF2B5EF4-FFF2-40B4-BE49-F238E27FC236}">
                    <a16:creationId xmlns:a16="http://schemas.microsoft.com/office/drawing/2014/main" id="{023D434B-6807-36F5-19FD-CE9C7B8E2E4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9" name="Freeform 10">
                <a:extLst>
                  <a:ext uri="{FF2B5EF4-FFF2-40B4-BE49-F238E27FC236}">
                    <a16:creationId xmlns:a16="http://schemas.microsoft.com/office/drawing/2014/main" id="{A6AE386C-8CFA-A30B-BC17-CCEFA0A37A3A}"/>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9" name="Group 11">
              <a:extLst>
                <a:ext uri="{FF2B5EF4-FFF2-40B4-BE49-F238E27FC236}">
                  <a16:creationId xmlns:a16="http://schemas.microsoft.com/office/drawing/2014/main" id="{CE4025C8-9B8E-7B2D-3A63-A3575B5D5F91}"/>
                </a:ext>
              </a:extLst>
            </p:cNvPr>
            <p:cNvGrpSpPr>
              <a:grpSpLocks noChangeAspect="1"/>
            </p:cNvGrpSpPr>
            <p:nvPr userDrawn="1"/>
          </p:nvGrpSpPr>
          <p:grpSpPr>
            <a:xfrm>
              <a:off x="11319520" y="1424226"/>
              <a:ext cx="3103797" cy="771535"/>
              <a:chOff x="0" y="0"/>
              <a:chExt cx="4138397" cy="1028713"/>
            </a:xfrm>
          </p:grpSpPr>
          <p:sp>
            <p:nvSpPr>
              <p:cNvPr id="45" name="Freeform 12">
                <a:extLst>
                  <a:ext uri="{FF2B5EF4-FFF2-40B4-BE49-F238E27FC236}">
                    <a16:creationId xmlns:a16="http://schemas.microsoft.com/office/drawing/2014/main" id="{75A9B613-ECAE-9521-37F9-1744534BF1CF}"/>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6" name="Freeform 13">
                <a:extLst>
                  <a:ext uri="{FF2B5EF4-FFF2-40B4-BE49-F238E27FC236}">
                    <a16:creationId xmlns:a16="http://schemas.microsoft.com/office/drawing/2014/main" id="{1867D4CE-FBE7-BB12-EB73-8D6A9A257A6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7" name="Freeform 14">
                <a:extLst>
                  <a:ext uri="{FF2B5EF4-FFF2-40B4-BE49-F238E27FC236}">
                    <a16:creationId xmlns:a16="http://schemas.microsoft.com/office/drawing/2014/main" id="{962EFA48-E6AE-2BEB-AFAF-48C0CE8F02D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8" name="Freeform 15">
                <a:extLst>
                  <a:ext uri="{FF2B5EF4-FFF2-40B4-BE49-F238E27FC236}">
                    <a16:creationId xmlns:a16="http://schemas.microsoft.com/office/drawing/2014/main" id="{98006EA0-7F1B-D2AE-78F9-EF0C93FAFB19}"/>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9" name="Freeform 16">
                <a:extLst>
                  <a:ext uri="{FF2B5EF4-FFF2-40B4-BE49-F238E27FC236}">
                    <a16:creationId xmlns:a16="http://schemas.microsoft.com/office/drawing/2014/main" id="{E63E9272-5CC4-4A3D-0556-E7F49620018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0" name="Freeform 17">
                <a:extLst>
                  <a:ext uri="{FF2B5EF4-FFF2-40B4-BE49-F238E27FC236}">
                    <a16:creationId xmlns:a16="http://schemas.microsoft.com/office/drawing/2014/main" id="{02E66DC8-9744-872D-1579-ECB76EB52690}"/>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60" name="Google Shape;130;p55">
            <a:extLst>
              <a:ext uri="{FF2B5EF4-FFF2-40B4-BE49-F238E27FC236}">
                <a16:creationId xmlns:a16="http://schemas.microsoft.com/office/drawing/2014/main" id="{8A333C72-5C7C-0172-DA8F-04B113AFED67}"/>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2" name="Straight Connector 61">
            <a:extLst>
              <a:ext uri="{FF2B5EF4-FFF2-40B4-BE49-F238E27FC236}">
                <a16:creationId xmlns:a16="http://schemas.microsoft.com/office/drawing/2014/main" id="{FB710DDF-6A27-4F0E-1388-3A72E68B0FC6}"/>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3" name="Text Placeholder 40">
            <a:extLst>
              <a:ext uri="{FF2B5EF4-FFF2-40B4-BE49-F238E27FC236}">
                <a16:creationId xmlns:a16="http://schemas.microsoft.com/office/drawing/2014/main" id="{87AB54A4-2929-0C06-8A6C-43CFE3769EFF}"/>
              </a:ext>
            </a:extLst>
          </p:cNvPr>
          <p:cNvSpPr>
            <a:spLocks noGrp="1"/>
          </p:cNvSpPr>
          <p:nvPr>
            <p:ph type="body" sz="quarter" idx="19" hasCustomPrompt="1"/>
          </p:nvPr>
        </p:nvSpPr>
        <p:spPr>
          <a:xfrm>
            <a:off x="1458317" y="6518995"/>
            <a:ext cx="8637106"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5" name="Text Placeholder 5">
            <a:extLst>
              <a:ext uri="{FF2B5EF4-FFF2-40B4-BE49-F238E27FC236}">
                <a16:creationId xmlns:a16="http://schemas.microsoft.com/office/drawing/2014/main" id="{95F5CE3E-85BB-1DB0-98B9-EC4ECB5D9225}"/>
              </a:ext>
            </a:extLst>
          </p:cNvPr>
          <p:cNvSpPr>
            <a:spLocks noGrp="1"/>
          </p:cNvSpPr>
          <p:nvPr>
            <p:ph type="body" sz="quarter" idx="20"/>
          </p:nvPr>
        </p:nvSpPr>
        <p:spPr>
          <a:xfrm>
            <a:off x="1513994" y="1627072"/>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67" name="Text Placeholder 5">
            <a:extLst>
              <a:ext uri="{FF2B5EF4-FFF2-40B4-BE49-F238E27FC236}">
                <a16:creationId xmlns:a16="http://schemas.microsoft.com/office/drawing/2014/main" id="{AA3B3B4A-4927-DBEC-13C7-351CC8FC7807}"/>
              </a:ext>
            </a:extLst>
          </p:cNvPr>
          <p:cNvSpPr>
            <a:spLocks noGrp="1"/>
          </p:cNvSpPr>
          <p:nvPr>
            <p:ph type="body" sz="quarter" idx="21"/>
          </p:nvPr>
        </p:nvSpPr>
        <p:spPr>
          <a:xfrm>
            <a:off x="1513994" y="2711290"/>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0" name="Text Placeholder 5">
            <a:extLst>
              <a:ext uri="{FF2B5EF4-FFF2-40B4-BE49-F238E27FC236}">
                <a16:creationId xmlns:a16="http://schemas.microsoft.com/office/drawing/2014/main" id="{A8E32E5F-C092-CB7C-FC97-6D5CF56039EC}"/>
              </a:ext>
            </a:extLst>
          </p:cNvPr>
          <p:cNvSpPr>
            <a:spLocks noGrp="1"/>
          </p:cNvSpPr>
          <p:nvPr>
            <p:ph type="body" sz="quarter" idx="22"/>
          </p:nvPr>
        </p:nvSpPr>
        <p:spPr>
          <a:xfrm>
            <a:off x="1513994" y="3873884"/>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1" name="Text Placeholder 5">
            <a:extLst>
              <a:ext uri="{FF2B5EF4-FFF2-40B4-BE49-F238E27FC236}">
                <a16:creationId xmlns:a16="http://schemas.microsoft.com/office/drawing/2014/main" id="{C53887E8-FFF3-381E-7C06-001841ABDC37}"/>
              </a:ext>
            </a:extLst>
          </p:cNvPr>
          <p:cNvSpPr>
            <a:spLocks noGrp="1"/>
          </p:cNvSpPr>
          <p:nvPr>
            <p:ph type="body" sz="quarter" idx="23"/>
          </p:nvPr>
        </p:nvSpPr>
        <p:spPr>
          <a:xfrm>
            <a:off x="1513994" y="4958102"/>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 name="Text Placeholder 48">
            <a:extLst>
              <a:ext uri="{FF2B5EF4-FFF2-40B4-BE49-F238E27FC236}">
                <a16:creationId xmlns:a16="http://schemas.microsoft.com/office/drawing/2014/main" id="{72918C67-5335-0345-C97F-C9FDAA73596E}"/>
              </a:ext>
            </a:extLst>
          </p:cNvPr>
          <p:cNvSpPr>
            <a:spLocks noGrp="1"/>
          </p:cNvSpPr>
          <p:nvPr>
            <p:ph type="body" sz="quarter" idx="34" hasCustomPrompt="1"/>
          </p:nvPr>
        </p:nvSpPr>
        <p:spPr>
          <a:xfrm>
            <a:off x="374481" y="1394589"/>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9" name="Text Placeholder 48">
            <a:extLst>
              <a:ext uri="{FF2B5EF4-FFF2-40B4-BE49-F238E27FC236}">
                <a16:creationId xmlns:a16="http://schemas.microsoft.com/office/drawing/2014/main" id="{DE641BD7-FF76-74F9-5E00-103015A4880E}"/>
              </a:ext>
            </a:extLst>
          </p:cNvPr>
          <p:cNvSpPr>
            <a:spLocks noGrp="1"/>
          </p:cNvSpPr>
          <p:nvPr>
            <p:ph type="body" sz="quarter" idx="35" hasCustomPrompt="1"/>
          </p:nvPr>
        </p:nvSpPr>
        <p:spPr>
          <a:xfrm>
            <a:off x="374481" y="4725619"/>
            <a:ext cx="780475" cy="780475"/>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
        <p:nvSpPr>
          <p:cNvPr id="10" name="Text Placeholder 48">
            <a:extLst>
              <a:ext uri="{FF2B5EF4-FFF2-40B4-BE49-F238E27FC236}">
                <a16:creationId xmlns:a16="http://schemas.microsoft.com/office/drawing/2014/main" id="{4485E51A-E0C9-3963-444B-DF01EF348F5C}"/>
              </a:ext>
            </a:extLst>
          </p:cNvPr>
          <p:cNvSpPr>
            <a:spLocks noGrp="1"/>
          </p:cNvSpPr>
          <p:nvPr>
            <p:ph type="body" sz="quarter" idx="36" hasCustomPrompt="1"/>
          </p:nvPr>
        </p:nvSpPr>
        <p:spPr>
          <a:xfrm>
            <a:off x="374481" y="2517995"/>
            <a:ext cx="780475" cy="780475"/>
          </a:xfrm>
          <a:prstGeom prst="ellipse">
            <a:avLst/>
          </a:prstGeom>
          <a:solidFill>
            <a:schemeClr val="accent4"/>
          </a:solidFill>
          <a:ln w="28575">
            <a:solidFill>
              <a:schemeClr val="accent1"/>
            </a:solidFill>
          </a:ln>
        </p:spPr>
        <p:txBody>
          <a:bodyPr/>
          <a:lstStyle>
            <a:lvl1pPr marL="0" indent="0" algn="ctr">
              <a:buNone/>
              <a:defRPr>
                <a:solidFill>
                  <a:schemeClr val="accent4"/>
                </a:solidFill>
              </a:defRPr>
            </a:lvl1pPr>
            <a:lvl2pPr marL="457200" indent="0" algn="ctr">
              <a:buNone/>
              <a:defRPr>
                <a:solidFill>
                  <a:schemeClr val="accent3"/>
                </a:solidFill>
              </a:defRPr>
            </a:lvl2pPr>
          </a:lstStyle>
          <a:p>
            <a:pPr lvl="0"/>
            <a:r>
              <a:rPr lang="en-US"/>
              <a:t>.</a:t>
            </a:r>
          </a:p>
        </p:txBody>
      </p:sp>
      <p:sp>
        <p:nvSpPr>
          <p:cNvPr id="11" name="Text Placeholder 48">
            <a:extLst>
              <a:ext uri="{FF2B5EF4-FFF2-40B4-BE49-F238E27FC236}">
                <a16:creationId xmlns:a16="http://schemas.microsoft.com/office/drawing/2014/main" id="{4B0B5549-2B55-67CC-42FE-09B666A142FD}"/>
              </a:ext>
            </a:extLst>
          </p:cNvPr>
          <p:cNvSpPr>
            <a:spLocks noGrp="1"/>
          </p:cNvSpPr>
          <p:nvPr>
            <p:ph type="body" sz="quarter" idx="37" hasCustomPrompt="1"/>
          </p:nvPr>
        </p:nvSpPr>
        <p:spPr>
          <a:xfrm>
            <a:off x="374481" y="3641401"/>
            <a:ext cx="780475" cy="780475"/>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1177203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ext Slide w/4 Bullets_Color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2CBF89-67A1-B96B-9218-362A8077D2F3}"/>
              </a:ext>
            </a:extLst>
          </p:cNvPr>
          <p:cNvSpPr/>
          <p:nvPr userDrawn="1"/>
        </p:nvSpPr>
        <p:spPr>
          <a:xfrm>
            <a:off x="536780" y="0"/>
            <a:ext cx="465421"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a:extLst>
              <a:ext uri="{FF2B5EF4-FFF2-40B4-BE49-F238E27FC236}">
                <a16:creationId xmlns:a16="http://schemas.microsoft.com/office/drawing/2014/main" id="{B7695DD6-40AC-3AAF-42B9-62B2141C2C1E}"/>
              </a:ext>
            </a:extLst>
          </p:cNvPr>
          <p:cNvGrpSpPr/>
          <p:nvPr userDrawn="1"/>
        </p:nvGrpSpPr>
        <p:grpSpPr>
          <a:xfrm>
            <a:off x="7381655" y="180826"/>
            <a:ext cx="4810345" cy="1063385"/>
            <a:chOff x="9464026" y="0"/>
            <a:chExt cx="23850434" cy="5272428"/>
          </a:xfrm>
        </p:grpSpPr>
        <p:grpSp>
          <p:nvGrpSpPr>
            <p:cNvPr id="6" name="Group 27">
              <a:extLst>
                <a:ext uri="{FF2B5EF4-FFF2-40B4-BE49-F238E27FC236}">
                  <a16:creationId xmlns:a16="http://schemas.microsoft.com/office/drawing/2014/main" id="{F4175E7E-0E87-A8A3-ACB8-085C514E632C}"/>
                </a:ext>
              </a:extLst>
            </p:cNvPr>
            <p:cNvGrpSpPr>
              <a:grpSpLocks noChangeAspect="1"/>
            </p:cNvGrpSpPr>
            <p:nvPr/>
          </p:nvGrpSpPr>
          <p:grpSpPr>
            <a:xfrm>
              <a:off x="14163432" y="3142422"/>
              <a:ext cx="2130070" cy="2129866"/>
              <a:chOff x="0" y="0"/>
              <a:chExt cx="2119363" cy="2119160"/>
            </a:xfrm>
          </p:grpSpPr>
          <p:sp>
            <p:nvSpPr>
              <p:cNvPr id="37" name="Freeform 28">
                <a:extLst>
                  <a:ext uri="{FF2B5EF4-FFF2-40B4-BE49-F238E27FC236}">
                    <a16:creationId xmlns:a16="http://schemas.microsoft.com/office/drawing/2014/main" id="{AD7F0141-0B0B-FC25-01B2-139F0B45BAB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7" name="Group 29">
              <a:extLst>
                <a:ext uri="{FF2B5EF4-FFF2-40B4-BE49-F238E27FC236}">
                  <a16:creationId xmlns:a16="http://schemas.microsoft.com/office/drawing/2014/main" id="{1143A120-4621-0D6A-BA41-ED75B9CF0F20}"/>
                </a:ext>
              </a:extLst>
            </p:cNvPr>
            <p:cNvGrpSpPr>
              <a:grpSpLocks noChangeAspect="1"/>
            </p:cNvGrpSpPr>
            <p:nvPr/>
          </p:nvGrpSpPr>
          <p:grpSpPr>
            <a:xfrm>
              <a:off x="9464026" y="0"/>
              <a:ext cx="7784824" cy="2129994"/>
              <a:chOff x="0" y="0"/>
              <a:chExt cx="7745692" cy="2119287"/>
            </a:xfrm>
          </p:grpSpPr>
          <p:sp>
            <p:nvSpPr>
              <p:cNvPr id="36" name="Freeform 30">
                <a:extLst>
                  <a:ext uri="{FF2B5EF4-FFF2-40B4-BE49-F238E27FC236}">
                    <a16:creationId xmlns:a16="http://schemas.microsoft.com/office/drawing/2014/main" id="{5EE0D3A4-20E9-B0A9-2F04-0C3BDF82A95F}"/>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25" name="Group 31">
              <a:extLst>
                <a:ext uri="{FF2B5EF4-FFF2-40B4-BE49-F238E27FC236}">
                  <a16:creationId xmlns:a16="http://schemas.microsoft.com/office/drawing/2014/main" id="{A810B6AF-D523-625D-4B7B-38D28A188834}"/>
                </a:ext>
              </a:extLst>
            </p:cNvPr>
            <p:cNvGrpSpPr>
              <a:grpSpLocks noChangeAspect="1"/>
            </p:cNvGrpSpPr>
            <p:nvPr/>
          </p:nvGrpSpPr>
          <p:grpSpPr>
            <a:xfrm>
              <a:off x="17990779" y="0"/>
              <a:ext cx="2130058" cy="2129853"/>
              <a:chOff x="0" y="0"/>
              <a:chExt cx="2119351" cy="2119147"/>
            </a:xfrm>
          </p:grpSpPr>
          <p:sp>
            <p:nvSpPr>
              <p:cNvPr id="35" name="Freeform 32">
                <a:extLst>
                  <a:ext uri="{FF2B5EF4-FFF2-40B4-BE49-F238E27FC236}">
                    <a16:creationId xmlns:a16="http://schemas.microsoft.com/office/drawing/2014/main" id="{AAE7AE4B-9645-53DD-249F-3754414505DA}"/>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26" name="Group 33">
              <a:extLst>
                <a:ext uri="{FF2B5EF4-FFF2-40B4-BE49-F238E27FC236}">
                  <a16:creationId xmlns:a16="http://schemas.microsoft.com/office/drawing/2014/main" id="{DCE4347B-93A4-72DB-DCF3-593B47E3D416}"/>
                </a:ext>
              </a:extLst>
            </p:cNvPr>
            <p:cNvGrpSpPr>
              <a:grpSpLocks noChangeAspect="1"/>
            </p:cNvGrpSpPr>
            <p:nvPr/>
          </p:nvGrpSpPr>
          <p:grpSpPr>
            <a:xfrm>
              <a:off x="17011180" y="3142434"/>
              <a:ext cx="6754079" cy="2129994"/>
              <a:chOff x="0" y="0"/>
              <a:chExt cx="6720129" cy="2119287"/>
            </a:xfrm>
          </p:grpSpPr>
          <p:sp>
            <p:nvSpPr>
              <p:cNvPr id="34" name="Freeform 34">
                <a:extLst>
                  <a:ext uri="{FF2B5EF4-FFF2-40B4-BE49-F238E27FC236}">
                    <a16:creationId xmlns:a16="http://schemas.microsoft.com/office/drawing/2014/main" id="{2CA80785-90B5-A8F3-0CBC-CD2B929A6A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27" name="Group 35">
              <a:extLst>
                <a:ext uri="{FF2B5EF4-FFF2-40B4-BE49-F238E27FC236}">
                  <a16:creationId xmlns:a16="http://schemas.microsoft.com/office/drawing/2014/main" id="{009BCAEB-7518-E58F-6B54-B5A0A55C4FD6}"/>
                </a:ext>
              </a:extLst>
            </p:cNvPr>
            <p:cNvGrpSpPr>
              <a:grpSpLocks noChangeAspect="1"/>
            </p:cNvGrpSpPr>
            <p:nvPr/>
          </p:nvGrpSpPr>
          <p:grpSpPr>
            <a:xfrm>
              <a:off x="24482976" y="3142422"/>
              <a:ext cx="2130070" cy="2129866"/>
              <a:chOff x="0" y="0"/>
              <a:chExt cx="2119363" cy="2119160"/>
            </a:xfrm>
          </p:grpSpPr>
          <p:sp>
            <p:nvSpPr>
              <p:cNvPr id="33" name="Freeform 36">
                <a:extLst>
                  <a:ext uri="{FF2B5EF4-FFF2-40B4-BE49-F238E27FC236}">
                    <a16:creationId xmlns:a16="http://schemas.microsoft.com/office/drawing/2014/main" id="{AF78E0AB-AEA5-1431-C41C-48312EFCA9A3}"/>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28" name="Group 37">
              <a:extLst>
                <a:ext uri="{FF2B5EF4-FFF2-40B4-BE49-F238E27FC236}">
                  <a16:creationId xmlns:a16="http://schemas.microsoft.com/office/drawing/2014/main" id="{0598614E-31EA-5FC9-7461-7F3F9168F76F}"/>
                </a:ext>
              </a:extLst>
            </p:cNvPr>
            <p:cNvGrpSpPr>
              <a:grpSpLocks noChangeAspect="1"/>
            </p:cNvGrpSpPr>
            <p:nvPr/>
          </p:nvGrpSpPr>
          <p:grpSpPr>
            <a:xfrm>
              <a:off x="20862753" y="0"/>
              <a:ext cx="12451707" cy="2129994"/>
              <a:chOff x="0" y="0"/>
              <a:chExt cx="12389117" cy="2119287"/>
            </a:xfrm>
          </p:grpSpPr>
          <p:sp>
            <p:nvSpPr>
              <p:cNvPr id="32" name="Freeform 38">
                <a:extLst>
                  <a:ext uri="{FF2B5EF4-FFF2-40B4-BE49-F238E27FC236}">
                    <a16:creationId xmlns:a16="http://schemas.microsoft.com/office/drawing/2014/main" id="{99DD27E0-E98A-2986-A6D5-C54F689C9C79}"/>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29" name="Group 39">
              <a:extLst>
                <a:ext uri="{FF2B5EF4-FFF2-40B4-BE49-F238E27FC236}">
                  <a16:creationId xmlns:a16="http://schemas.microsoft.com/office/drawing/2014/main" id="{26796F60-F8D7-A78B-7C58-BB34FA688F0F}"/>
                </a:ext>
              </a:extLst>
            </p:cNvPr>
            <p:cNvGrpSpPr>
              <a:grpSpLocks noChangeAspect="1"/>
            </p:cNvGrpSpPr>
            <p:nvPr/>
          </p:nvGrpSpPr>
          <p:grpSpPr>
            <a:xfrm>
              <a:off x="27330749" y="3142422"/>
              <a:ext cx="5983711" cy="2129994"/>
              <a:chOff x="0" y="0"/>
              <a:chExt cx="5953633" cy="2119287"/>
            </a:xfrm>
          </p:grpSpPr>
          <p:sp>
            <p:nvSpPr>
              <p:cNvPr id="31" name="Freeform 40">
                <a:extLst>
                  <a:ext uri="{FF2B5EF4-FFF2-40B4-BE49-F238E27FC236}">
                    <a16:creationId xmlns:a16="http://schemas.microsoft.com/office/drawing/2014/main" id="{4A35789B-7F89-7CBB-A337-734E8A53655F}"/>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 name="Title 55">
            <a:extLst>
              <a:ext uri="{FF2B5EF4-FFF2-40B4-BE49-F238E27FC236}">
                <a16:creationId xmlns:a16="http://schemas.microsoft.com/office/drawing/2014/main" id="{6E5308E7-04F0-5191-47FC-478C51EA0BF7}"/>
              </a:ext>
            </a:extLst>
          </p:cNvPr>
          <p:cNvSpPr>
            <a:spLocks noGrp="1"/>
          </p:cNvSpPr>
          <p:nvPr>
            <p:ph type="title" hasCustomPrompt="1"/>
          </p:nvPr>
        </p:nvSpPr>
        <p:spPr>
          <a:xfrm>
            <a:off x="1513997" y="556280"/>
            <a:ext cx="5718026" cy="424732"/>
          </a:xfrm>
        </p:spPr>
        <p:txBody>
          <a:bodyPr wrap="square">
            <a:spAutoFit/>
          </a:bodyPr>
          <a:lstStyle>
            <a:lvl1pPr algn="l">
              <a:defRPr sz="2400">
                <a:solidFill>
                  <a:srgbClr val="002A4D"/>
                </a:solidFill>
              </a:defRPr>
            </a:lvl1pPr>
          </a:lstStyle>
          <a:p>
            <a:r>
              <a:rPr lang="en-US"/>
              <a:t>Slide Title Goes Here</a:t>
            </a:r>
          </a:p>
        </p:txBody>
      </p:sp>
      <p:grpSp>
        <p:nvGrpSpPr>
          <p:cNvPr id="3" name="Group 2">
            <a:extLst>
              <a:ext uri="{FF2B5EF4-FFF2-40B4-BE49-F238E27FC236}">
                <a16:creationId xmlns:a16="http://schemas.microsoft.com/office/drawing/2014/main" id="{5BB82DDD-7F01-8342-615F-F1F05A99C53D}"/>
              </a:ext>
            </a:extLst>
          </p:cNvPr>
          <p:cNvGrpSpPr/>
          <p:nvPr userDrawn="1"/>
        </p:nvGrpSpPr>
        <p:grpSpPr>
          <a:xfrm>
            <a:off x="10542215" y="6542928"/>
            <a:ext cx="806169" cy="156064"/>
            <a:chOff x="10436933" y="1424045"/>
            <a:chExt cx="3986384" cy="771716"/>
          </a:xfrm>
        </p:grpSpPr>
        <p:grpSp>
          <p:nvGrpSpPr>
            <p:cNvPr id="38" name="Group 2">
              <a:extLst>
                <a:ext uri="{FF2B5EF4-FFF2-40B4-BE49-F238E27FC236}">
                  <a16:creationId xmlns:a16="http://schemas.microsoft.com/office/drawing/2014/main" id="{70F0234D-89DC-2A44-BB3B-538EBD145B10}"/>
                </a:ext>
              </a:extLst>
            </p:cNvPr>
            <p:cNvGrpSpPr>
              <a:grpSpLocks noChangeAspect="1"/>
            </p:cNvGrpSpPr>
            <p:nvPr userDrawn="1"/>
          </p:nvGrpSpPr>
          <p:grpSpPr>
            <a:xfrm>
              <a:off x="10436933" y="1424045"/>
              <a:ext cx="852335" cy="771525"/>
              <a:chOff x="0" y="0"/>
              <a:chExt cx="1136447" cy="1028700"/>
            </a:xfrm>
          </p:grpSpPr>
          <p:sp>
            <p:nvSpPr>
              <p:cNvPr id="51" name="Freeform 3">
                <a:extLst>
                  <a:ext uri="{FF2B5EF4-FFF2-40B4-BE49-F238E27FC236}">
                    <a16:creationId xmlns:a16="http://schemas.microsoft.com/office/drawing/2014/main" id="{7540CDC0-5272-F8A8-F98D-855AEEFA8BC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52" name="Freeform 4">
                <a:extLst>
                  <a:ext uri="{FF2B5EF4-FFF2-40B4-BE49-F238E27FC236}">
                    <a16:creationId xmlns:a16="http://schemas.microsoft.com/office/drawing/2014/main" id="{9C2BA9AA-8577-FFEF-77A9-3A8B2A40EC39}"/>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53" name="Freeform 5">
                <a:extLst>
                  <a:ext uri="{FF2B5EF4-FFF2-40B4-BE49-F238E27FC236}">
                    <a16:creationId xmlns:a16="http://schemas.microsoft.com/office/drawing/2014/main" id="{8C96FB00-8350-4D60-9DC7-9BCD93B2E87C}"/>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54" name="Freeform 6">
                <a:extLst>
                  <a:ext uri="{FF2B5EF4-FFF2-40B4-BE49-F238E27FC236}">
                    <a16:creationId xmlns:a16="http://schemas.microsoft.com/office/drawing/2014/main" id="{6EF67D25-E3FB-F8FE-315B-FB45AE3A5B28}"/>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55" name="Freeform 7">
                <a:extLst>
                  <a:ext uri="{FF2B5EF4-FFF2-40B4-BE49-F238E27FC236}">
                    <a16:creationId xmlns:a16="http://schemas.microsoft.com/office/drawing/2014/main" id="{EBAFD8FE-45D5-7DA9-4D7D-AB1791559FBD}"/>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56" name="Freeform 8">
                <a:extLst>
                  <a:ext uri="{FF2B5EF4-FFF2-40B4-BE49-F238E27FC236}">
                    <a16:creationId xmlns:a16="http://schemas.microsoft.com/office/drawing/2014/main" id="{1E5D37FD-95D3-4492-2858-B64BCFF2A933}"/>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57" name="Freeform 9">
                <a:extLst>
                  <a:ext uri="{FF2B5EF4-FFF2-40B4-BE49-F238E27FC236}">
                    <a16:creationId xmlns:a16="http://schemas.microsoft.com/office/drawing/2014/main" id="{023D434B-6807-36F5-19FD-CE9C7B8E2E46}"/>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59" name="Freeform 10">
                <a:extLst>
                  <a:ext uri="{FF2B5EF4-FFF2-40B4-BE49-F238E27FC236}">
                    <a16:creationId xmlns:a16="http://schemas.microsoft.com/office/drawing/2014/main" id="{A6AE386C-8CFA-A30B-BC17-CCEFA0A37A3A}"/>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39" name="Group 11">
              <a:extLst>
                <a:ext uri="{FF2B5EF4-FFF2-40B4-BE49-F238E27FC236}">
                  <a16:creationId xmlns:a16="http://schemas.microsoft.com/office/drawing/2014/main" id="{CE4025C8-9B8E-7B2D-3A63-A3575B5D5F91}"/>
                </a:ext>
              </a:extLst>
            </p:cNvPr>
            <p:cNvGrpSpPr>
              <a:grpSpLocks noChangeAspect="1"/>
            </p:cNvGrpSpPr>
            <p:nvPr userDrawn="1"/>
          </p:nvGrpSpPr>
          <p:grpSpPr>
            <a:xfrm>
              <a:off x="11319520" y="1424226"/>
              <a:ext cx="3103797" cy="771535"/>
              <a:chOff x="0" y="0"/>
              <a:chExt cx="4138397" cy="1028713"/>
            </a:xfrm>
          </p:grpSpPr>
          <p:sp>
            <p:nvSpPr>
              <p:cNvPr id="45" name="Freeform 12">
                <a:extLst>
                  <a:ext uri="{FF2B5EF4-FFF2-40B4-BE49-F238E27FC236}">
                    <a16:creationId xmlns:a16="http://schemas.microsoft.com/office/drawing/2014/main" id="{75A9B613-ECAE-9521-37F9-1744534BF1CF}"/>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46" name="Freeform 13">
                <a:extLst>
                  <a:ext uri="{FF2B5EF4-FFF2-40B4-BE49-F238E27FC236}">
                    <a16:creationId xmlns:a16="http://schemas.microsoft.com/office/drawing/2014/main" id="{1867D4CE-FBE7-BB12-EB73-8D6A9A257A67}"/>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47" name="Freeform 14">
                <a:extLst>
                  <a:ext uri="{FF2B5EF4-FFF2-40B4-BE49-F238E27FC236}">
                    <a16:creationId xmlns:a16="http://schemas.microsoft.com/office/drawing/2014/main" id="{962EFA48-E6AE-2BEB-AFAF-48C0CE8F02D9}"/>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8" name="Freeform 15">
                <a:extLst>
                  <a:ext uri="{FF2B5EF4-FFF2-40B4-BE49-F238E27FC236}">
                    <a16:creationId xmlns:a16="http://schemas.microsoft.com/office/drawing/2014/main" id="{98006EA0-7F1B-D2AE-78F9-EF0C93FAFB19}"/>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49" name="Freeform 16">
                <a:extLst>
                  <a:ext uri="{FF2B5EF4-FFF2-40B4-BE49-F238E27FC236}">
                    <a16:creationId xmlns:a16="http://schemas.microsoft.com/office/drawing/2014/main" id="{E63E9272-5CC4-4A3D-0556-E7F496200188}"/>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0" name="Freeform 17">
                <a:extLst>
                  <a:ext uri="{FF2B5EF4-FFF2-40B4-BE49-F238E27FC236}">
                    <a16:creationId xmlns:a16="http://schemas.microsoft.com/office/drawing/2014/main" id="{02E66DC8-9744-872D-1579-ECB76EB52690}"/>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60" name="Google Shape;130;p55">
            <a:extLst>
              <a:ext uri="{FF2B5EF4-FFF2-40B4-BE49-F238E27FC236}">
                <a16:creationId xmlns:a16="http://schemas.microsoft.com/office/drawing/2014/main" id="{8A333C72-5C7C-0172-DA8F-04B113AFED67}"/>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2" name="Straight Connector 61">
            <a:extLst>
              <a:ext uri="{FF2B5EF4-FFF2-40B4-BE49-F238E27FC236}">
                <a16:creationId xmlns:a16="http://schemas.microsoft.com/office/drawing/2014/main" id="{FB710DDF-6A27-4F0E-1388-3A72E68B0FC6}"/>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63" name="Text Placeholder 40">
            <a:extLst>
              <a:ext uri="{FF2B5EF4-FFF2-40B4-BE49-F238E27FC236}">
                <a16:creationId xmlns:a16="http://schemas.microsoft.com/office/drawing/2014/main" id="{87AB54A4-2929-0C06-8A6C-43CFE3769EFF}"/>
              </a:ext>
            </a:extLst>
          </p:cNvPr>
          <p:cNvSpPr>
            <a:spLocks noGrp="1"/>
          </p:cNvSpPr>
          <p:nvPr>
            <p:ph type="body" sz="quarter" idx="19" hasCustomPrompt="1"/>
          </p:nvPr>
        </p:nvSpPr>
        <p:spPr>
          <a:xfrm>
            <a:off x="1458317" y="6518995"/>
            <a:ext cx="8637106"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65" name="Text Placeholder 5">
            <a:extLst>
              <a:ext uri="{FF2B5EF4-FFF2-40B4-BE49-F238E27FC236}">
                <a16:creationId xmlns:a16="http://schemas.microsoft.com/office/drawing/2014/main" id="{95F5CE3E-85BB-1DB0-98B9-EC4ECB5D9225}"/>
              </a:ext>
            </a:extLst>
          </p:cNvPr>
          <p:cNvSpPr>
            <a:spLocks noGrp="1"/>
          </p:cNvSpPr>
          <p:nvPr>
            <p:ph type="body" sz="quarter" idx="20"/>
          </p:nvPr>
        </p:nvSpPr>
        <p:spPr>
          <a:xfrm>
            <a:off x="1513994" y="1627072"/>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67" name="Text Placeholder 5">
            <a:extLst>
              <a:ext uri="{FF2B5EF4-FFF2-40B4-BE49-F238E27FC236}">
                <a16:creationId xmlns:a16="http://schemas.microsoft.com/office/drawing/2014/main" id="{AA3B3B4A-4927-DBEC-13C7-351CC8FC7807}"/>
              </a:ext>
            </a:extLst>
          </p:cNvPr>
          <p:cNvSpPr>
            <a:spLocks noGrp="1"/>
          </p:cNvSpPr>
          <p:nvPr>
            <p:ph type="body" sz="quarter" idx="21"/>
          </p:nvPr>
        </p:nvSpPr>
        <p:spPr>
          <a:xfrm>
            <a:off x="1513994" y="2711290"/>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0" name="Text Placeholder 5">
            <a:extLst>
              <a:ext uri="{FF2B5EF4-FFF2-40B4-BE49-F238E27FC236}">
                <a16:creationId xmlns:a16="http://schemas.microsoft.com/office/drawing/2014/main" id="{A8E32E5F-C092-CB7C-FC97-6D5CF56039EC}"/>
              </a:ext>
            </a:extLst>
          </p:cNvPr>
          <p:cNvSpPr>
            <a:spLocks noGrp="1"/>
          </p:cNvSpPr>
          <p:nvPr>
            <p:ph type="body" sz="quarter" idx="22"/>
          </p:nvPr>
        </p:nvSpPr>
        <p:spPr>
          <a:xfrm>
            <a:off x="1513994" y="3873884"/>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1" name="Text Placeholder 5">
            <a:extLst>
              <a:ext uri="{FF2B5EF4-FFF2-40B4-BE49-F238E27FC236}">
                <a16:creationId xmlns:a16="http://schemas.microsoft.com/office/drawing/2014/main" id="{C53887E8-FFF3-381E-7C06-001841ABDC37}"/>
              </a:ext>
            </a:extLst>
          </p:cNvPr>
          <p:cNvSpPr>
            <a:spLocks noGrp="1"/>
          </p:cNvSpPr>
          <p:nvPr>
            <p:ph type="body" sz="quarter" idx="23"/>
          </p:nvPr>
        </p:nvSpPr>
        <p:spPr>
          <a:xfrm>
            <a:off x="1513994" y="4958102"/>
            <a:ext cx="10141226" cy="315511"/>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 name="Text Placeholder 48">
            <a:extLst>
              <a:ext uri="{FF2B5EF4-FFF2-40B4-BE49-F238E27FC236}">
                <a16:creationId xmlns:a16="http://schemas.microsoft.com/office/drawing/2014/main" id="{72918C67-5335-0345-C97F-C9FDAA73596E}"/>
              </a:ext>
            </a:extLst>
          </p:cNvPr>
          <p:cNvSpPr>
            <a:spLocks noGrp="1"/>
          </p:cNvSpPr>
          <p:nvPr>
            <p:ph type="body" sz="quarter" idx="34" hasCustomPrompt="1"/>
          </p:nvPr>
        </p:nvSpPr>
        <p:spPr>
          <a:xfrm>
            <a:off x="374481" y="1394589"/>
            <a:ext cx="780475" cy="780475"/>
          </a:xfrm>
          <a:prstGeom prst="ellipse">
            <a:avLst/>
          </a:prstGeom>
          <a:solidFill>
            <a:schemeClr val="accent2"/>
          </a:solidFill>
          <a:ln w="28575">
            <a:solidFill>
              <a:schemeClr val="accent1"/>
            </a:solidFill>
          </a:ln>
        </p:spPr>
        <p:txBody>
          <a:bodyPr anchor="ctr">
            <a:normAutofit/>
          </a:bodyPr>
          <a:lstStyle>
            <a:lvl1pPr marL="0" indent="0" algn="ctr">
              <a:buNone/>
              <a:defRPr sz="3200" b="1">
                <a:solidFill>
                  <a:schemeClr val="accent1"/>
                </a:solidFill>
              </a:defRPr>
            </a:lvl1pPr>
            <a:lvl2pPr marL="457200" indent="0" algn="ctr">
              <a:buNone/>
              <a:defRPr>
                <a:solidFill>
                  <a:schemeClr val="accent3"/>
                </a:solidFill>
              </a:defRPr>
            </a:lvl2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a:t>
            </a:r>
          </a:p>
        </p:txBody>
      </p:sp>
      <p:sp>
        <p:nvSpPr>
          <p:cNvPr id="10" name="Text Placeholder 48">
            <a:extLst>
              <a:ext uri="{FF2B5EF4-FFF2-40B4-BE49-F238E27FC236}">
                <a16:creationId xmlns:a16="http://schemas.microsoft.com/office/drawing/2014/main" id="{4485E51A-E0C9-3963-444B-DF01EF348F5C}"/>
              </a:ext>
            </a:extLst>
          </p:cNvPr>
          <p:cNvSpPr>
            <a:spLocks noGrp="1"/>
          </p:cNvSpPr>
          <p:nvPr>
            <p:ph type="body" sz="quarter" idx="36" hasCustomPrompt="1"/>
          </p:nvPr>
        </p:nvSpPr>
        <p:spPr>
          <a:xfrm>
            <a:off x="374481" y="2517995"/>
            <a:ext cx="780475" cy="780475"/>
          </a:xfrm>
          <a:prstGeom prst="ellipse">
            <a:avLst/>
          </a:prstGeom>
          <a:solidFill>
            <a:schemeClr val="accent4"/>
          </a:solidFill>
          <a:ln w="28575">
            <a:solidFill>
              <a:schemeClr val="accent1"/>
            </a:solidFill>
          </a:ln>
        </p:spPr>
        <p:txBody>
          <a:bodyPr anchor="ctr">
            <a:normAutofit/>
          </a:bodyPr>
          <a:lstStyle>
            <a:lvl1pPr marL="0" indent="0" algn="ctr">
              <a:buNone/>
              <a:defRPr sz="3200" b="1">
                <a:solidFill>
                  <a:schemeClr val="accent1"/>
                </a:solidFill>
              </a:defRPr>
            </a:lvl1pPr>
            <a:lvl2pPr marL="457200" indent="0" algn="ctr">
              <a:buNone/>
              <a:defRPr>
                <a:solidFill>
                  <a:schemeClr val="accent3"/>
                </a:solidFill>
              </a:defRPr>
            </a:lvl2pPr>
          </a:lstStyle>
          <a:p>
            <a:pPr lvl="0"/>
            <a:r>
              <a:rPr lang="en-US"/>
              <a:t>2</a:t>
            </a:r>
          </a:p>
        </p:txBody>
      </p:sp>
      <p:sp>
        <p:nvSpPr>
          <p:cNvPr id="12" name="Text Placeholder 48">
            <a:extLst>
              <a:ext uri="{FF2B5EF4-FFF2-40B4-BE49-F238E27FC236}">
                <a16:creationId xmlns:a16="http://schemas.microsoft.com/office/drawing/2014/main" id="{DC234D7E-66F6-EC30-A385-F82EF21D48BA}"/>
              </a:ext>
            </a:extLst>
          </p:cNvPr>
          <p:cNvSpPr>
            <a:spLocks noGrp="1"/>
          </p:cNvSpPr>
          <p:nvPr>
            <p:ph type="body" sz="quarter" idx="38" hasCustomPrompt="1"/>
          </p:nvPr>
        </p:nvSpPr>
        <p:spPr>
          <a:xfrm>
            <a:off x="374481" y="3649678"/>
            <a:ext cx="780475" cy="780475"/>
          </a:xfrm>
          <a:prstGeom prst="ellipse">
            <a:avLst/>
          </a:prstGeom>
          <a:solidFill>
            <a:schemeClr val="accent3"/>
          </a:solidFill>
          <a:ln w="28575">
            <a:solidFill>
              <a:schemeClr val="accent1"/>
            </a:solidFill>
          </a:ln>
        </p:spPr>
        <p:txBody>
          <a:bodyPr anchor="ctr">
            <a:normAutofit/>
          </a:bodyPr>
          <a:lstStyle>
            <a:lvl1pPr marL="0" indent="0" algn="ctr">
              <a:buNone/>
              <a:defRPr sz="3200" b="1">
                <a:solidFill>
                  <a:schemeClr val="accent1"/>
                </a:solidFill>
              </a:defRPr>
            </a:lvl1pPr>
            <a:lvl2pPr marL="457200" indent="0" algn="ctr">
              <a:buNone/>
              <a:defRPr>
                <a:solidFill>
                  <a:schemeClr val="accent3"/>
                </a:solidFill>
              </a:defRPr>
            </a:lvl2pPr>
          </a:lstStyle>
          <a:p>
            <a:pPr lvl="0"/>
            <a:r>
              <a:rPr lang="en-US"/>
              <a:t>3</a:t>
            </a:r>
          </a:p>
        </p:txBody>
      </p:sp>
      <p:sp>
        <p:nvSpPr>
          <p:cNvPr id="14" name="Text Placeholder 48">
            <a:extLst>
              <a:ext uri="{FF2B5EF4-FFF2-40B4-BE49-F238E27FC236}">
                <a16:creationId xmlns:a16="http://schemas.microsoft.com/office/drawing/2014/main" id="{A072D2C2-7280-B139-105A-8DC6D59F72F4}"/>
              </a:ext>
            </a:extLst>
          </p:cNvPr>
          <p:cNvSpPr>
            <a:spLocks noGrp="1"/>
          </p:cNvSpPr>
          <p:nvPr>
            <p:ph type="body" sz="quarter" idx="39" hasCustomPrompt="1"/>
          </p:nvPr>
        </p:nvSpPr>
        <p:spPr>
          <a:xfrm>
            <a:off x="374481" y="4727040"/>
            <a:ext cx="780475" cy="780475"/>
          </a:xfrm>
          <a:prstGeom prst="ellipse">
            <a:avLst/>
          </a:prstGeom>
          <a:solidFill>
            <a:schemeClr val="accent5"/>
          </a:solidFill>
          <a:ln w="28575">
            <a:solidFill>
              <a:schemeClr val="accent1"/>
            </a:solidFill>
          </a:ln>
        </p:spPr>
        <p:txBody>
          <a:bodyPr anchor="ctr">
            <a:normAutofit/>
          </a:bodyPr>
          <a:lstStyle>
            <a:lvl1pPr marL="0" indent="0" algn="ctr">
              <a:buNone/>
              <a:defRPr sz="3200" b="1">
                <a:solidFill>
                  <a:schemeClr val="accent1"/>
                </a:solidFill>
              </a:defRPr>
            </a:lvl1pPr>
            <a:lvl2pPr marL="457200" indent="0" algn="ctr">
              <a:buNone/>
              <a:defRPr>
                <a:solidFill>
                  <a:schemeClr val="accent3"/>
                </a:solidFill>
              </a:defRPr>
            </a:lvl2pPr>
          </a:lstStyle>
          <a:p>
            <a:pPr lvl="0"/>
            <a:r>
              <a:rPr lang="en-US"/>
              <a:t>4</a:t>
            </a:r>
          </a:p>
        </p:txBody>
      </p:sp>
    </p:spTree>
    <p:extLst>
      <p:ext uri="{BB962C8B-B14F-4D97-AF65-F5344CB8AC3E}">
        <p14:creationId xmlns:p14="http://schemas.microsoft.com/office/powerpoint/2010/main" val="594414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Slide w/8 Bullets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700" y="336282"/>
            <a:ext cx="1118504" cy="216528"/>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536780" y="1692254"/>
            <a:ext cx="465421" cy="4204037"/>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a:extLst>
              <a:ext uri="{FF2B5EF4-FFF2-40B4-BE49-F238E27FC236}">
                <a16:creationId xmlns:a16="http://schemas.microsoft.com/office/drawing/2014/main" id="{AD222249-7C6E-D72B-FE30-1BB624D9DBDC}"/>
              </a:ext>
            </a:extLst>
          </p:cNvPr>
          <p:cNvSpPr>
            <a:spLocks noGrp="1"/>
          </p:cNvSpPr>
          <p:nvPr>
            <p:ph type="title" hasCustomPrompt="1"/>
          </p:nvPr>
        </p:nvSpPr>
        <p:spPr>
          <a:xfrm>
            <a:off x="2496342" y="555469"/>
            <a:ext cx="7199315" cy="424732"/>
          </a:xfrm>
        </p:spPr>
        <p:txBody>
          <a:bodyPr wrap="square">
            <a:spAutoFit/>
          </a:bodyPr>
          <a:lstStyle>
            <a:lvl1pPr algn="ctr">
              <a:defRPr sz="2400">
                <a:solidFill>
                  <a:schemeClr val="tx2"/>
                </a:solidFill>
              </a:defRPr>
            </a:lvl1pPr>
          </a:lstStyle>
          <a:p>
            <a:r>
              <a:rPr lang="en-US"/>
              <a:t>Slide Title Goes Here</a:t>
            </a:r>
          </a:p>
        </p:txBody>
      </p:sp>
      <p:sp>
        <p:nvSpPr>
          <p:cNvPr id="41" name="Rectangle 40">
            <a:extLst>
              <a:ext uri="{FF2B5EF4-FFF2-40B4-BE49-F238E27FC236}">
                <a16:creationId xmlns:a16="http://schemas.microsoft.com/office/drawing/2014/main" id="{2A88A381-C180-7B41-4736-DE07402053EC}"/>
              </a:ext>
            </a:extLst>
          </p:cNvPr>
          <p:cNvSpPr/>
          <p:nvPr userDrawn="1"/>
        </p:nvSpPr>
        <p:spPr>
          <a:xfrm>
            <a:off x="11195782" y="1627071"/>
            <a:ext cx="465421" cy="4157504"/>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33BC737B-BA6D-8A3D-883F-F494AA9AC691}"/>
              </a:ext>
            </a:extLst>
          </p:cNvPr>
          <p:cNvCxnSpPr>
            <a:cxnSpLocks/>
          </p:cNvCxnSpPr>
          <p:nvPr userDrawn="1"/>
        </p:nvCxnSpPr>
        <p:spPr>
          <a:xfrm>
            <a:off x="6096000" y="1231572"/>
            <a:ext cx="0" cy="4937819"/>
          </a:xfrm>
          <a:prstGeom prst="line">
            <a:avLst/>
          </a:prstGeom>
          <a:ln w="28575" cap="rnd">
            <a:solidFill>
              <a:srgbClr val="FBB613"/>
            </a:solidFill>
          </a:ln>
        </p:spPr>
        <p:style>
          <a:lnRef idx="1">
            <a:schemeClr val="accent1"/>
          </a:lnRef>
          <a:fillRef idx="0">
            <a:schemeClr val="accent1"/>
          </a:fillRef>
          <a:effectRef idx="0">
            <a:schemeClr val="accent1"/>
          </a:effectRef>
          <a:fontRef idx="minor">
            <a:schemeClr val="tx1"/>
          </a:fontRef>
        </p:style>
      </p:cxn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195132" y="6327651"/>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algn="ctr"/>
            <a:fld id="{00000000-1234-1234-1234-123412341234}" type="slidenum">
              <a:rPr lang="en-US" sz="1000" smtClean="0">
                <a:solidFill>
                  <a:schemeClr val="bg1"/>
                </a:solidFill>
                <a:latin typeface="Montserrat Medium" pitchFamily="2" charset="77"/>
              </a:rPr>
              <a:pPr algn="ctr"/>
              <a:t>‹#›</a:t>
            </a:fld>
            <a:endParaRPr lang="en-US" sz="1000">
              <a:solidFill>
                <a:schemeClr val="bg1"/>
              </a:solidFill>
              <a:latin typeface="Montserrat Medium" pitchFamily="2" charset="77"/>
            </a:endParaRPr>
          </a:p>
        </p:txBody>
      </p:sp>
      <p:sp>
        <p:nvSpPr>
          <p:cNvPr id="4" name="Text Placeholder 40">
            <a:extLst>
              <a:ext uri="{FF2B5EF4-FFF2-40B4-BE49-F238E27FC236}">
                <a16:creationId xmlns:a16="http://schemas.microsoft.com/office/drawing/2014/main" id="{3DB7325B-E292-1755-9962-E694B6C3313D}"/>
              </a:ext>
            </a:extLst>
          </p:cNvPr>
          <p:cNvSpPr>
            <a:spLocks noGrp="1"/>
          </p:cNvSpPr>
          <p:nvPr>
            <p:ph type="body" sz="quarter" idx="17" hasCustomPrompt="1"/>
          </p:nvPr>
        </p:nvSpPr>
        <p:spPr>
          <a:xfrm>
            <a:off x="431481" y="6518996"/>
            <a:ext cx="11207237"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grpSp>
        <p:nvGrpSpPr>
          <p:cNvPr id="50" name="Group 18">
            <a:extLst>
              <a:ext uri="{FF2B5EF4-FFF2-40B4-BE49-F238E27FC236}">
                <a16:creationId xmlns:a16="http://schemas.microsoft.com/office/drawing/2014/main" id="{F28A57DA-3007-D30E-4343-08E068E22694}"/>
              </a:ext>
            </a:extLst>
          </p:cNvPr>
          <p:cNvGrpSpPr/>
          <p:nvPr userDrawn="1"/>
        </p:nvGrpSpPr>
        <p:grpSpPr>
          <a:xfrm flipH="1">
            <a:off x="-888598" y="320958"/>
            <a:ext cx="3058886" cy="676204"/>
            <a:chOff x="9464026" y="0"/>
            <a:chExt cx="23850434" cy="5272428"/>
          </a:xfrm>
        </p:grpSpPr>
        <p:grpSp>
          <p:nvGrpSpPr>
            <p:cNvPr id="55" name="Group 27">
              <a:extLst>
                <a:ext uri="{FF2B5EF4-FFF2-40B4-BE49-F238E27FC236}">
                  <a16:creationId xmlns:a16="http://schemas.microsoft.com/office/drawing/2014/main" id="{9819A580-CB0E-037A-367E-A158ED084590}"/>
                </a:ext>
              </a:extLst>
            </p:cNvPr>
            <p:cNvGrpSpPr>
              <a:grpSpLocks noChangeAspect="1"/>
            </p:cNvGrpSpPr>
            <p:nvPr/>
          </p:nvGrpSpPr>
          <p:grpSpPr>
            <a:xfrm>
              <a:off x="14163432" y="3142422"/>
              <a:ext cx="2130070" cy="2129866"/>
              <a:chOff x="0" y="0"/>
              <a:chExt cx="2119363" cy="2119160"/>
            </a:xfrm>
          </p:grpSpPr>
          <p:sp>
            <p:nvSpPr>
              <p:cNvPr id="70" name="Freeform 28">
                <a:extLst>
                  <a:ext uri="{FF2B5EF4-FFF2-40B4-BE49-F238E27FC236}">
                    <a16:creationId xmlns:a16="http://schemas.microsoft.com/office/drawing/2014/main" id="{7E67258A-A4C3-DF0F-5731-5E166BD553E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7" name="Group 29">
              <a:extLst>
                <a:ext uri="{FF2B5EF4-FFF2-40B4-BE49-F238E27FC236}">
                  <a16:creationId xmlns:a16="http://schemas.microsoft.com/office/drawing/2014/main" id="{33620434-1292-FDD9-429E-F335E7CB5A65}"/>
                </a:ext>
              </a:extLst>
            </p:cNvPr>
            <p:cNvGrpSpPr>
              <a:grpSpLocks noChangeAspect="1"/>
            </p:cNvGrpSpPr>
            <p:nvPr/>
          </p:nvGrpSpPr>
          <p:grpSpPr>
            <a:xfrm>
              <a:off x="9464026" y="0"/>
              <a:ext cx="7784824" cy="2129994"/>
              <a:chOff x="0" y="0"/>
              <a:chExt cx="7745692" cy="2119287"/>
            </a:xfrm>
          </p:grpSpPr>
          <p:sp>
            <p:nvSpPr>
              <p:cNvPr id="69" name="Freeform 30">
                <a:extLst>
                  <a:ext uri="{FF2B5EF4-FFF2-40B4-BE49-F238E27FC236}">
                    <a16:creationId xmlns:a16="http://schemas.microsoft.com/office/drawing/2014/main" id="{2503C8D3-09E7-AA23-D78A-B1ED8BA4BCE0}"/>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59" name="Group 31">
              <a:extLst>
                <a:ext uri="{FF2B5EF4-FFF2-40B4-BE49-F238E27FC236}">
                  <a16:creationId xmlns:a16="http://schemas.microsoft.com/office/drawing/2014/main" id="{E1773C3C-7E41-388E-1B62-52E23DA82C6B}"/>
                </a:ext>
              </a:extLst>
            </p:cNvPr>
            <p:cNvGrpSpPr>
              <a:grpSpLocks noChangeAspect="1"/>
            </p:cNvGrpSpPr>
            <p:nvPr/>
          </p:nvGrpSpPr>
          <p:grpSpPr>
            <a:xfrm>
              <a:off x="17990779" y="0"/>
              <a:ext cx="2130058" cy="2129853"/>
              <a:chOff x="0" y="0"/>
              <a:chExt cx="2119351" cy="2119147"/>
            </a:xfrm>
          </p:grpSpPr>
          <p:sp>
            <p:nvSpPr>
              <p:cNvPr id="68" name="Freeform 32">
                <a:extLst>
                  <a:ext uri="{FF2B5EF4-FFF2-40B4-BE49-F238E27FC236}">
                    <a16:creationId xmlns:a16="http://schemas.microsoft.com/office/drawing/2014/main" id="{F69EBB22-C9F7-EF33-CB4D-53F00B5B920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60" name="Group 33">
              <a:extLst>
                <a:ext uri="{FF2B5EF4-FFF2-40B4-BE49-F238E27FC236}">
                  <a16:creationId xmlns:a16="http://schemas.microsoft.com/office/drawing/2014/main" id="{94EC43CB-D618-6B12-952C-321F5B60EB05}"/>
                </a:ext>
              </a:extLst>
            </p:cNvPr>
            <p:cNvGrpSpPr>
              <a:grpSpLocks noChangeAspect="1"/>
            </p:cNvGrpSpPr>
            <p:nvPr/>
          </p:nvGrpSpPr>
          <p:grpSpPr>
            <a:xfrm>
              <a:off x="17011180" y="3142434"/>
              <a:ext cx="6754079" cy="2129994"/>
              <a:chOff x="0" y="0"/>
              <a:chExt cx="6720129" cy="2119287"/>
            </a:xfrm>
          </p:grpSpPr>
          <p:sp>
            <p:nvSpPr>
              <p:cNvPr id="67" name="Freeform 34">
                <a:extLst>
                  <a:ext uri="{FF2B5EF4-FFF2-40B4-BE49-F238E27FC236}">
                    <a16:creationId xmlns:a16="http://schemas.microsoft.com/office/drawing/2014/main" id="{F0F3E83C-D193-5EB0-44CB-3466A93900CB}"/>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61" name="Group 35">
              <a:extLst>
                <a:ext uri="{FF2B5EF4-FFF2-40B4-BE49-F238E27FC236}">
                  <a16:creationId xmlns:a16="http://schemas.microsoft.com/office/drawing/2014/main" id="{7BD152F0-A789-DA3E-B037-7F3D159585AA}"/>
                </a:ext>
              </a:extLst>
            </p:cNvPr>
            <p:cNvGrpSpPr>
              <a:grpSpLocks noChangeAspect="1"/>
            </p:cNvGrpSpPr>
            <p:nvPr/>
          </p:nvGrpSpPr>
          <p:grpSpPr>
            <a:xfrm>
              <a:off x="24482976" y="3142422"/>
              <a:ext cx="2130070" cy="2129866"/>
              <a:chOff x="0" y="0"/>
              <a:chExt cx="2119363" cy="2119160"/>
            </a:xfrm>
          </p:grpSpPr>
          <p:sp>
            <p:nvSpPr>
              <p:cNvPr id="66" name="Freeform 36">
                <a:extLst>
                  <a:ext uri="{FF2B5EF4-FFF2-40B4-BE49-F238E27FC236}">
                    <a16:creationId xmlns:a16="http://schemas.microsoft.com/office/drawing/2014/main" id="{CDED364D-A47B-F56D-5605-E4264E190B4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62" name="Group 37">
              <a:extLst>
                <a:ext uri="{FF2B5EF4-FFF2-40B4-BE49-F238E27FC236}">
                  <a16:creationId xmlns:a16="http://schemas.microsoft.com/office/drawing/2014/main" id="{88E337B5-D4B1-EA13-337A-BB36FA3C4ABF}"/>
                </a:ext>
              </a:extLst>
            </p:cNvPr>
            <p:cNvGrpSpPr>
              <a:grpSpLocks noChangeAspect="1"/>
            </p:cNvGrpSpPr>
            <p:nvPr/>
          </p:nvGrpSpPr>
          <p:grpSpPr>
            <a:xfrm>
              <a:off x="20862753" y="0"/>
              <a:ext cx="12451707" cy="2129994"/>
              <a:chOff x="0" y="0"/>
              <a:chExt cx="12389117" cy="2119287"/>
            </a:xfrm>
          </p:grpSpPr>
          <p:sp>
            <p:nvSpPr>
              <p:cNvPr id="65" name="Freeform 38">
                <a:extLst>
                  <a:ext uri="{FF2B5EF4-FFF2-40B4-BE49-F238E27FC236}">
                    <a16:creationId xmlns:a16="http://schemas.microsoft.com/office/drawing/2014/main" id="{CEDDB3C6-3647-3EB8-92D8-AAFB5CA22752}"/>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63" name="Group 39">
              <a:extLst>
                <a:ext uri="{FF2B5EF4-FFF2-40B4-BE49-F238E27FC236}">
                  <a16:creationId xmlns:a16="http://schemas.microsoft.com/office/drawing/2014/main" id="{0AA91E43-EF84-49B6-CC08-B4F3A1ACB2CE}"/>
                </a:ext>
              </a:extLst>
            </p:cNvPr>
            <p:cNvGrpSpPr>
              <a:grpSpLocks noChangeAspect="1"/>
            </p:cNvGrpSpPr>
            <p:nvPr/>
          </p:nvGrpSpPr>
          <p:grpSpPr>
            <a:xfrm>
              <a:off x="27330749" y="3142422"/>
              <a:ext cx="5983711" cy="2129994"/>
              <a:chOff x="0" y="0"/>
              <a:chExt cx="5953633" cy="2119287"/>
            </a:xfrm>
          </p:grpSpPr>
          <p:sp>
            <p:nvSpPr>
              <p:cNvPr id="64" name="Freeform 40">
                <a:extLst>
                  <a:ext uri="{FF2B5EF4-FFF2-40B4-BE49-F238E27FC236}">
                    <a16:creationId xmlns:a16="http://schemas.microsoft.com/office/drawing/2014/main" id="{CC2F0F99-05C2-FB75-1801-B201B79D9EC8}"/>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 name="Text Placeholder 5">
            <a:extLst>
              <a:ext uri="{FF2B5EF4-FFF2-40B4-BE49-F238E27FC236}">
                <a16:creationId xmlns:a16="http://schemas.microsoft.com/office/drawing/2014/main" id="{9F955697-A551-DCE9-54BF-99973D423874}"/>
              </a:ext>
            </a:extLst>
          </p:cNvPr>
          <p:cNvSpPr>
            <a:spLocks noGrp="1"/>
          </p:cNvSpPr>
          <p:nvPr>
            <p:ph type="body" sz="quarter" idx="22"/>
          </p:nvPr>
        </p:nvSpPr>
        <p:spPr>
          <a:xfrm>
            <a:off x="1497492" y="1642171"/>
            <a:ext cx="3996151" cy="315511"/>
          </a:xfrm>
        </p:spPr>
        <p:txBody>
          <a:bodyPr>
            <a:noAutofit/>
          </a:bodyPr>
          <a:lstStyle>
            <a:lvl1pPr marL="0" indent="0">
              <a:buNone/>
              <a:defRPr sz="1200">
                <a:solidFill>
                  <a:schemeClr val="accent1"/>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6" name="Text Placeholder 5">
            <a:extLst>
              <a:ext uri="{FF2B5EF4-FFF2-40B4-BE49-F238E27FC236}">
                <a16:creationId xmlns:a16="http://schemas.microsoft.com/office/drawing/2014/main" id="{C819D7A7-6F1D-D80F-1A39-05D3CD3BBE9C}"/>
              </a:ext>
            </a:extLst>
          </p:cNvPr>
          <p:cNvSpPr>
            <a:spLocks noGrp="1"/>
          </p:cNvSpPr>
          <p:nvPr>
            <p:ph type="body" sz="quarter" idx="23"/>
          </p:nvPr>
        </p:nvSpPr>
        <p:spPr>
          <a:xfrm>
            <a:off x="1497492" y="2948457"/>
            <a:ext cx="3996151" cy="315511"/>
          </a:xfrm>
        </p:spPr>
        <p:txBody>
          <a:bodyPr>
            <a:noAutofit/>
          </a:bodyPr>
          <a:lstStyle>
            <a:lvl1pPr marL="0" indent="0">
              <a:buNone/>
              <a:defRPr sz="1200">
                <a:solidFill>
                  <a:schemeClr val="accent1"/>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7" name="Text Placeholder 5">
            <a:extLst>
              <a:ext uri="{FF2B5EF4-FFF2-40B4-BE49-F238E27FC236}">
                <a16:creationId xmlns:a16="http://schemas.microsoft.com/office/drawing/2014/main" id="{92503E63-257C-EFD7-CF52-DB7E527AEA60}"/>
              </a:ext>
            </a:extLst>
          </p:cNvPr>
          <p:cNvSpPr>
            <a:spLocks noGrp="1"/>
          </p:cNvSpPr>
          <p:nvPr>
            <p:ph type="body" sz="quarter" idx="24"/>
          </p:nvPr>
        </p:nvSpPr>
        <p:spPr>
          <a:xfrm>
            <a:off x="1497492" y="4293931"/>
            <a:ext cx="3996151" cy="315511"/>
          </a:xfrm>
        </p:spPr>
        <p:txBody>
          <a:bodyPr>
            <a:noAutofit/>
          </a:bodyPr>
          <a:lstStyle>
            <a:lvl1pPr marL="0" indent="0">
              <a:buNone/>
              <a:defRPr sz="1200">
                <a:solidFill>
                  <a:schemeClr val="accent1"/>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8" name="Text Placeholder 5">
            <a:extLst>
              <a:ext uri="{FF2B5EF4-FFF2-40B4-BE49-F238E27FC236}">
                <a16:creationId xmlns:a16="http://schemas.microsoft.com/office/drawing/2014/main" id="{499237B7-8D25-558D-4A7A-67A6C12525A2}"/>
              </a:ext>
            </a:extLst>
          </p:cNvPr>
          <p:cNvSpPr>
            <a:spLocks noGrp="1"/>
          </p:cNvSpPr>
          <p:nvPr>
            <p:ph type="body" sz="quarter" idx="25"/>
          </p:nvPr>
        </p:nvSpPr>
        <p:spPr>
          <a:xfrm>
            <a:off x="1497492" y="5600217"/>
            <a:ext cx="3996151" cy="315511"/>
          </a:xfrm>
        </p:spPr>
        <p:txBody>
          <a:bodyPr>
            <a:noAutofit/>
          </a:bodyPr>
          <a:lstStyle>
            <a:lvl1pPr marL="0" indent="0">
              <a:buNone/>
              <a:defRPr sz="1200">
                <a:solidFill>
                  <a:schemeClr val="accent1"/>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4" name="Text Placeholder 5">
            <a:extLst>
              <a:ext uri="{FF2B5EF4-FFF2-40B4-BE49-F238E27FC236}">
                <a16:creationId xmlns:a16="http://schemas.microsoft.com/office/drawing/2014/main" id="{BF83177E-8A74-46BA-DDEA-1C74E51B3F90}"/>
              </a:ext>
            </a:extLst>
          </p:cNvPr>
          <p:cNvSpPr>
            <a:spLocks noGrp="1"/>
          </p:cNvSpPr>
          <p:nvPr>
            <p:ph type="body" sz="quarter" idx="26"/>
          </p:nvPr>
        </p:nvSpPr>
        <p:spPr>
          <a:xfrm>
            <a:off x="6683446" y="1642171"/>
            <a:ext cx="3996151" cy="315511"/>
          </a:xfrm>
        </p:spPr>
        <p:txBody>
          <a:bodyPr>
            <a:noAutofit/>
          </a:bodyPr>
          <a:lstStyle>
            <a:lvl1pPr marL="0" indent="0" algn="r">
              <a:buNone/>
              <a:defRPr sz="1200">
                <a:solidFill>
                  <a:schemeClr val="accent1"/>
                </a:solidFill>
              </a:defRPr>
            </a:lvl1pPr>
            <a:lvl2pPr marL="457200" indent="0" algn="r">
              <a:buNone/>
              <a:defRPr sz="1200">
                <a:solidFill>
                  <a:schemeClr val="accent1"/>
                </a:solidFill>
              </a:defRPr>
            </a:lvl2pPr>
            <a:lvl3pPr marL="914400" indent="0" algn="r">
              <a:buNone/>
              <a:defRPr sz="1200">
                <a:solidFill>
                  <a:schemeClr val="accent1"/>
                </a:solidFill>
              </a:defRPr>
            </a:lvl3pPr>
            <a:lvl4pPr marL="1371600" indent="0" algn="r">
              <a:buNone/>
              <a:defRPr sz="1200">
                <a:solidFill>
                  <a:schemeClr val="accent1"/>
                </a:solidFill>
              </a:defRPr>
            </a:lvl4pPr>
            <a:lvl5pPr marL="1828800" indent="0" algn="r">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5" name="Text Placeholder 5">
            <a:extLst>
              <a:ext uri="{FF2B5EF4-FFF2-40B4-BE49-F238E27FC236}">
                <a16:creationId xmlns:a16="http://schemas.microsoft.com/office/drawing/2014/main" id="{94B566AF-726D-5CE3-0E65-F93F1C47B9F3}"/>
              </a:ext>
            </a:extLst>
          </p:cNvPr>
          <p:cNvSpPr>
            <a:spLocks noGrp="1"/>
          </p:cNvSpPr>
          <p:nvPr>
            <p:ph type="body" sz="quarter" idx="27"/>
          </p:nvPr>
        </p:nvSpPr>
        <p:spPr>
          <a:xfrm>
            <a:off x="6683446" y="2948457"/>
            <a:ext cx="3996151" cy="315511"/>
          </a:xfrm>
        </p:spPr>
        <p:txBody>
          <a:bodyPr>
            <a:noAutofit/>
          </a:bodyPr>
          <a:lstStyle>
            <a:lvl1pPr marL="0" indent="0" algn="r">
              <a:buNone/>
              <a:defRPr sz="1200">
                <a:solidFill>
                  <a:schemeClr val="accent1"/>
                </a:solidFill>
              </a:defRPr>
            </a:lvl1pPr>
            <a:lvl2pPr marL="457200" indent="0" algn="r">
              <a:buNone/>
              <a:defRPr sz="1200">
                <a:solidFill>
                  <a:schemeClr val="accent1"/>
                </a:solidFill>
              </a:defRPr>
            </a:lvl2pPr>
            <a:lvl3pPr marL="914400" indent="0" algn="r">
              <a:buNone/>
              <a:defRPr sz="1200">
                <a:solidFill>
                  <a:schemeClr val="accent1"/>
                </a:solidFill>
              </a:defRPr>
            </a:lvl3pPr>
            <a:lvl4pPr marL="1371600" indent="0" algn="r">
              <a:buNone/>
              <a:defRPr sz="1200">
                <a:solidFill>
                  <a:schemeClr val="accent1"/>
                </a:solidFill>
              </a:defRPr>
            </a:lvl4pPr>
            <a:lvl5pPr marL="1828800" indent="0" algn="r">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6" name="Text Placeholder 5">
            <a:extLst>
              <a:ext uri="{FF2B5EF4-FFF2-40B4-BE49-F238E27FC236}">
                <a16:creationId xmlns:a16="http://schemas.microsoft.com/office/drawing/2014/main" id="{121431BA-7372-4D97-3C94-951DC1BD66AA}"/>
              </a:ext>
            </a:extLst>
          </p:cNvPr>
          <p:cNvSpPr>
            <a:spLocks noGrp="1"/>
          </p:cNvSpPr>
          <p:nvPr>
            <p:ph type="body" sz="quarter" idx="28"/>
          </p:nvPr>
        </p:nvSpPr>
        <p:spPr>
          <a:xfrm>
            <a:off x="6683446" y="4293931"/>
            <a:ext cx="3996151" cy="315511"/>
          </a:xfrm>
        </p:spPr>
        <p:txBody>
          <a:bodyPr>
            <a:noAutofit/>
          </a:bodyPr>
          <a:lstStyle>
            <a:lvl1pPr marL="0" indent="0" algn="r">
              <a:buNone/>
              <a:defRPr sz="1200">
                <a:solidFill>
                  <a:schemeClr val="accent1"/>
                </a:solidFill>
              </a:defRPr>
            </a:lvl1pPr>
            <a:lvl2pPr marL="457200" indent="0" algn="r">
              <a:buNone/>
              <a:defRPr sz="1200">
                <a:solidFill>
                  <a:schemeClr val="accent1"/>
                </a:solidFill>
              </a:defRPr>
            </a:lvl2pPr>
            <a:lvl3pPr marL="914400" indent="0" algn="r">
              <a:buNone/>
              <a:defRPr sz="1200">
                <a:solidFill>
                  <a:schemeClr val="accent1"/>
                </a:solidFill>
              </a:defRPr>
            </a:lvl3pPr>
            <a:lvl4pPr marL="1371600" indent="0" algn="r">
              <a:buNone/>
              <a:defRPr sz="1200">
                <a:solidFill>
                  <a:schemeClr val="accent1"/>
                </a:solidFill>
              </a:defRPr>
            </a:lvl4pPr>
            <a:lvl5pPr marL="1828800" indent="0" algn="r">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7" name="Text Placeholder 5">
            <a:extLst>
              <a:ext uri="{FF2B5EF4-FFF2-40B4-BE49-F238E27FC236}">
                <a16:creationId xmlns:a16="http://schemas.microsoft.com/office/drawing/2014/main" id="{ED0EAD3B-B9CC-6F77-11F2-BE9B7503C8EF}"/>
              </a:ext>
            </a:extLst>
          </p:cNvPr>
          <p:cNvSpPr>
            <a:spLocks noGrp="1"/>
          </p:cNvSpPr>
          <p:nvPr>
            <p:ph type="body" sz="quarter" idx="29"/>
          </p:nvPr>
        </p:nvSpPr>
        <p:spPr>
          <a:xfrm>
            <a:off x="6683446" y="5600217"/>
            <a:ext cx="3996151" cy="315511"/>
          </a:xfrm>
        </p:spPr>
        <p:txBody>
          <a:bodyPr>
            <a:noAutofit/>
          </a:bodyPr>
          <a:lstStyle>
            <a:lvl1pPr marL="0" indent="0" algn="r">
              <a:buNone/>
              <a:defRPr sz="1200">
                <a:solidFill>
                  <a:schemeClr val="accent1"/>
                </a:solidFill>
              </a:defRPr>
            </a:lvl1pPr>
            <a:lvl2pPr marL="457200" indent="0" algn="r">
              <a:buNone/>
              <a:defRPr sz="1200">
                <a:solidFill>
                  <a:schemeClr val="accent1"/>
                </a:solidFill>
              </a:defRPr>
            </a:lvl2pPr>
            <a:lvl3pPr marL="914400" indent="0" algn="r">
              <a:buNone/>
              <a:defRPr sz="1200">
                <a:solidFill>
                  <a:schemeClr val="accent1"/>
                </a:solidFill>
              </a:defRPr>
            </a:lvl3pPr>
            <a:lvl4pPr marL="1371600" indent="0" algn="r">
              <a:buNone/>
              <a:defRPr sz="1200">
                <a:solidFill>
                  <a:schemeClr val="accent1"/>
                </a:solidFill>
              </a:defRPr>
            </a:lvl4pPr>
            <a:lvl5pPr marL="1828800" indent="0" algn="r">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8" name="Google Shape;130;p55">
            <a:extLst>
              <a:ext uri="{FF2B5EF4-FFF2-40B4-BE49-F238E27FC236}">
                <a16:creationId xmlns:a16="http://schemas.microsoft.com/office/drawing/2014/main" id="{AFA06F73-128B-C227-B32B-3308C7B7208E}"/>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sp>
        <p:nvSpPr>
          <p:cNvPr id="39" name="Rectangle 38">
            <a:extLst>
              <a:ext uri="{FF2B5EF4-FFF2-40B4-BE49-F238E27FC236}">
                <a16:creationId xmlns:a16="http://schemas.microsoft.com/office/drawing/2014/main" id="{457EF2FE-CAAC-0D9F-EB81-DF72535C548C}"/>
              </a:ext>
            </a:extLst>
          </p:cNvPr>
          <p:cNvSpPr/>
          <p:nvPr userDrawn="1"/>
        </p:nvSpPr>
        <p:spPr>
          <a:xfrm>
            <a:off x="-1135620" y="-277050"/>
            <a:ext cx="1108462" cy="7847635"/>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48">
            <a:extLst>
              <a:ext uri="{FF2B5EF4-FFF2-40B4-BE49-F238E27FC236}">
                <a16:creationId xmlns:a16="http://schemas.microsoft.com/office/drawing/2014/main" id="{63A821CE-7075-B196-C59A-B37024177F35}"/>
              </a:ext>
            </a:extLst>
          </p:cNvPr>
          <p:cNvSpPr>
            <a:spLocks noGrp="1"/>
          </p:cNvSpPr>
          <p:nvPr>
            <p:ph type="body" sz="quarter" idx="34" hasCustomPrompt="1"/>
          </p:nvPr>
        </p:nvSpPr>
        <p:spPr>
          <a:xfrm>
            <a:off x="362776" y="1544200"/>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3" name="Text Placeholder 48">
            <a:extLst>
              <a:ext uri="{FF2B5EF4-FFF2-40B4-BE49-F238E27FC236}">
                <a16:creationId xmlns:a16="http://schemas.microsoft.com/office/drawing/2014/main" id="{24CB97BC-5ACC-1A73-319B-35A137087FC5}"/>
              </a:ext>
            </a:extLst>
          </p:cNvPr>
          <p:cNvSpPr>
            <a:spLocks noGrp="1"/>
          </p:cNvSpPr>
          <p:nvPr>
            <p:ph type="body" sz="quarter" idx="35" hasCustomPrompt="1"/>
          </p:nvPr>
        </p:nvSpPr>
        <p:spPr>
          <a:xfrm>
            <a:off x="362776" y="5343065"/>
            <a:ext cx="780475" cy="780475"/>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
        <p:nvSpPr>
          <p:cNvPr id="6" name="Text Placeholder 48">
            <a:extLst>
              <a:ext uri="{FF2B5EF4-FFF2-40B4-BE49-F238E27FC236}">
                <a16:creationId xmlns:a16="http://schemas.microsoft.com/office/drawing/2014/main" id="{060AAD47-4B0F-D2EA-03A4-8DECF6B140BE}"/>
              </a:ext>
            </a:extLst>
          </p:cNvPr>
          <p:cNvSpPr>
            <a:spLocks noGrp="1"/>
          </p:cNvSpPr>
          <p:nvPr>
            <p:ph type="body" sz="quarter" idx="36" hasCustomPrompt="1"/>
          </p:nvPr>
        </p:nvSpPr>
        <p:spPr>
          <a:xfrm>
            <a:off x="362776" y="2720131"/>
            <a:ext cx="780475" cy="780475"/>
          </a:xfrm>
          <a:prstGeom prst="ellipse">
            <a:avLst/>
          </a:prstGeom>
          <a:solidFill>
            <a:schemeClr val="accent4"/>
          </a:solidFill>
          <a:ln w="28575">
            <a:solidFill>
              <a:schemeClr val="accent1"/>
            </a:solidFill>
          </a:ln>
        </p:spPr>
        <p:txBody>
          <a:bodyPr/>
          <a:lstStyle>
            <a:lvl1pPr marL="0" indent="0" algn="ctr">
              <a:buNone/>
              <a:defRPr>
                <a:solidFill>
                  <a:schemeClr val="accent4"/>
                </a:solidFill>
              </a:defRPr>
            </a:lvl1pPr>
            <a:lvl2pPr marL="457200" indent="0" algn="ctr">
              <a:buNone/>
              <a:defRPr>
                <a:solidFill>
                  <a:schemeClr val="accent3"/>
                </a:solidFill>
              </a:defRPr>
            </a:lvl2pPr>
          </a:lstStyle>
          <a:p>
            <a:pPr lvl="0"/>
            <a:r>
              <a:rPr lang="en-US"/>
              <a:t>.</a:t>
            </a:r>
          </a:p>
        </p:txBody>
      </p:sp>
      <p:sp>
        <p:nvSpPr>
          <p:cNvPr id="7" name="Text Placeholder 48">
            <a:extLst>
              <a:ext uri="{FF2B5EF4-FFF2-40B4-BE49-F238E27FC236}">
                <a16:creationId xmlns:a16="http://schemas.microsoft.com/office/drawing/2014/main" id="{38A8B70C-B9CF-79E4-9466-0B6C96C7D06F}"/>
              </a:ext>
            </a:extLst>
          </p:cNvPr>
          <p:cNvSpPr>
            <a:spLocks noGrp="1"/>
          </p:cNvSpPr>
          <p:nvPr>
            <p:ph type="body" sz="quarter" idx="37" hasCustomPrompt="1"/>
          </p:nvPr>
        </p:nvSpPr>
        <p:spPr>
          <a:xfrm>
            <a:off x="362776" y="4031598"/>
            <a:ext cx="780475" cy="780475"/>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
        <p:nvSpPr>
          <p:cNvPr id="33" name="Text Placeholder 48">
            <a:extLst>
              <a:ext uri="{FF2B5EF4-FFF2-40B4-BE49-F238E27FC236}">
                <a16:creationId xmlns:a16="http://schemas.microsoft.com/office/drawing/2014/main" id="{DFF73435-6695-CA78-BA28-2902740E336D}"/>
              </a:ext>
            </a:extLst>
          </p:cNvPr>
          <p:cNvSpPr>
            <a:spLocks noGrp="1"/>
          </p:cNvSpPr>
          <p:nvPr>
            <p:ph type="body" sz="quarter" idx="38" hasCustomPrompt="1"/>
          </p:nvPr>
        </p:nvSpPr>
        <p:spPr>
          <a:xfrm>
            <a:off x="11045865" y="5336376"/>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45" name="Text Placeholder 48">
            <a:extLst>
              <a:ext uri="{FF2B5EF4-FFF2-40B4-BE49-F238E27FC236}">
                <a16:creationId xmlns:a16="http://schemas.microsoft.com/office/drawing/2014/main" id="{293CED5A-8E9B-C20B-6CEC-DADE2FBEABF1}"/>
              </a:ext>
            </a:extLst>
          </p:cNvPr>
          <p:cNvSpPr>
            <a:spLocks noGrp="1"/>
          </p:cNvSpPr>
          <p:nvPr>
            <p:ph type="body" sz="quarter" idx="42" hasCustomPrompt="1"/>
          </p:nvPr>
        </p:nvSpPr>
        <p:spPr>
          <a:xfrm>
            <a:off x="11045865" y="1531556"/>
            <a:ext cx="780475" cy="780475"/>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
        <p:nvSpPr>
          <p:cNvPr id="47" name="Text Placeholder 48">
            <a:extLst>
              <a:ext uri="{FF2B5EF4-FFF2-40B4-BE49-F238E27FC236}">
                <a16:creationId xmlns:a16="http://schemas.microsoft.com/office/drawing/2014/main" id="{BBA6080B-DBFB-1BEA-9178-72B14735D0CD}"/>
              </a:ext>
            </a:extLst>
          </p:cNvPr>
          <p:cNvSpPr>
            <a:spLocks noGrp="1"/>
          </p:cNvSpPr>
          <p:nvPr>
            <p:ph type="body" sz="quarter" idx="43" hasCustomPrompt="1"/>
          </p:nvPr>
        </p:nvSpPr>
        <p:spPr>
          <a:xfrm>
            <a:off x="11045865" y="4031598"/>
            <a:ext cx="780475" cy="780475"/>
          </a:xfrm>
          <a:prstGeom prst="ellipse">
            <a:avLst/>
          </a:prstGeom>
          <a:solidFill>
            <a:schemeClr val="accent4"/>
          </a:solidFill>
          <a:ln w="28575">
            <a:solidFill>
              <a:schemeClr val="accent1"/>
            </a:solidFill>
          </a:ln>
        </p:spPr>
        <p:txBody>
          <a:bodyPr/>
          <a:lstStyle>
            <a:lvl1pPr marL="0" indent="0" algn="ctr">
              <a:buNone/>
              <a:defRPr>
                <a:solidFill>
                  <a:schemeClr val="accent4"/>
                </a:solidFill>
              </a:defRPr>
            </a:lvl1pPr>
            <a:lvl2pPr marL="457200" indent="0" algn="ctr">
              <a:buNone/>
              <a:defRPr>
                <a:solidFill>
                  <a:schemeClr val="accent3"/>
                </a:solidFill>
              </a:defRPr>
            </a:lvl2pPr>
          </a:lstStyle>
          <a:p>
            <a:pPr lvl="0"/>
            <a:r>
              <a:rPr lang="en-US"/>
              <a:t>.</a:t>
            </a:r>
          </a:p>
        </p:txBody>
      </p:sp>
      <p:sp>
        <p:nvSpPr>
          <p:cNvPr id="48" name="Text Placeholder 48">
            <a:extLst>
              <a:ext uri="{FF2B5EF4-FFF2-40B4-BE49-F238E27FC236}">
                <a16:creationId xmlns:a16="http://schemas.microsoft.com/office/drawing/2014/main" id="{E1BF108D-7E74-B5F0-78A0-BEE148139B65}"/>
              </a:ext>
            </a:extLst>
          </p:cNvPr>
          <p:cNvSpPr>
            <a:spLocks noGrp="1"/>
          </p:cNvSpPr>
          <p:nvPr>
            <p:ph type="body" sz="quarter" idx="41" hasCustomPrompt="1"/>
          </p:nvPr>
        </p:nvSpPr>
        <p:spPr>
          <a:xfrm>
            <a:off x="11045865" y="2719592"/>
            <a:ext cx="780475" cy="780475"/>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1043820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w/3 Bullets and Pic_Colors">
    <p:spTree>
      <p:nvGrpSpPr>
        <p:cNvPr id="1" name=""/>
        <p:cNvGrpSpPr/>
        <p:nvPr/>
      </p:nvGrpSpPr>
      <p:grpSpPr>
        <a:xfrm>
          <a:off x="0" y="0"/>
          <a:ext cx="0" cy="0"/>
          <a:chOff x="0" y="0"/>
          <a:chExt cx="0" cy="0"/>
        </a:xfrm>
      </p:grpSpPr>
      <p:cxnSp>
        <p:nvCxnSpPr>
          <p:cNvPr id="132" name="Straight Connector 131">
            <a:extLst>
              <a:ext uri="{FF2B5EF4-FFF2-40B4-BE49-F238E27FC236}">
                <a16:creationId xmlns:a16="http://schemas.microsoft.com/office/drawing/2014/main" id="{518BE6D5-C944-F6C3-4684-D61C5513408A}"/>
              </a:ext>
            </a:extLst>
          </p:cNvPr>
          <p:cNvCxnSpPr/>
          <p:nvPr userDrawn="1"/>
        </p:nvCxnSpPr>
        <p:spPr>
          <a:xfrm>
            <a:off x="914400" y="1176080"/>
            <a:ext cx="0" cy="4505840"/>
          </a:xfrm>
          <a:prstGeom prst="line">
            <a:avLst/>
          </a:prstGeom>
          <a:ln w="34925">
            <a:headEnd type="oval"/>
            <a:tailEnd type="oval"/>
          </a:ln>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B1077D39-DE0E-3CE2-6D8E-A0B15F038E27}"/>
              </a:ext>
            </a:extLst>
          </p:cNvPr>
          <p:cNvSpPr/>
          <p:nvPr userDrawn="1"/>
        </p:nvSpPr>
        <p:spPr>
          <a:xfrm>
            <a:off x="1" y="-1822181"/>
            <a:ext cx="12192000" cy="1818000"/>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8">
            <a:extLst>
              <a:ext uri="{FF2B5EF4-FFF2-40B4-BE49-F238E27FC236}">
                <a16:creationId xmlns:a16="http://schemas.microsoft.com/office/drawing/2014/main" id="{A79985D5-F9A2-E520-8166-FC23339BAA91}"/>
              </a:ext>
            </a:extLst>
          </p:cNvPr>
          <p:cNvGrpSpPr/>
          <p:nvPr userDrawn="1"/>
        </p:nvGrpSpPr>
        <p:grpSpPr>
          <a:xfrm>
            <a:off x="7381655" y="4843034"/>
            <a:ext cx="4810345" cy="1063385"/>
            <a:chOff x="9464026" y="0"/>
            <a:chExt cx="23850434" cy="5272428"/>
          </a:xfrm>
        </p:grpSpPr>
        <p:grpSp>
          <p:nvGrpSpPr>
            <p:cNvPr id="118" name="Group 27">
              <a:extLst>
                <a:ext uri="{FF2B5EF4-FFF2-40B4-BE49-F238E27FC236}">
                  <a16:creationId xmlns:a16="http://schemas.microsoft.com/office/drawing/2014/main" id="{19EE4CAE-B00D-9550-CD14-9E2FC6BE410F}"/>
                </a:ext>
              </a:extLst>
            </p:cNvPr>
            <p:cNvGrpSpPr>
              <a:grpSpLocks noChangeAspect="1"/>
            </p:cNvGrpSpPr>
            <p:nvPr/>
          </p:nvGrpSpPr>
          <p:grpSpPr>
            <a:xfrm>
              <a:off x="14163432" y="3142422"/>
              <a:ext cx="2130070" cy="2129866"/>
              <a:chOff x="0" y="0"/>
              <a:chExt cx="2119363" cy="2119160"/>
            </a:xfrm>
          </p:grpSpPr>
          <p:sp>
            <p:nvSpPr>
              <p:cNvPr id="137" name="Freeform 28">
                <a:extLst>
                  <a:ext uri="{FF2B5EF4-FFF2-40B4-BE49-F238E27FC236}">
                    <a16:creationId xmlns:a16="http://schemas.microsoft.com/office/drawing/2014/main" id="{95878BC9-201A-F60B-EA22-6DD377225C7E}"/>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19" name="Group 29">
              <a:extLst>
                <a:ext uri="{FF2B5EF4-FFF2-40B4-BE49-F238E27FC236}">
                  <a16:creationId xmlns:a16="http://schemas.microsoft.com/office/drawing/2014/main" id="{33D553D7-1C10-A4CF-78B4-37A1CCE256D0}"/>
                </a:ext>
              </a:extLst>
            </p:cNvPr>
            <p:cNvGrpSpPr>
              <a:grpSpLocks noChangeAspect="1"/>
            </p:cNvGrpSpPr>
            <p:nvPr/>
          </p:nvGrpSpPr>
          <p:grpSpPr>
            <a:xfrm>
              <a:off x="9464026" y="0"/>
              <a:ext cx="7784824" cy="2129994"/>
              <a:chOff x="0" y="0"/>
              <a:chExt cx="7745692" cy="2119287"/>
            </a:xfrm>
          </p:grpSpPr>
          <p:sp>
            <p:nvSpPr>
              <p:cNvPr id="131" name="Freeform 30">
                <a:extLst>
                  <a:ext uri="{FF2B5EF4-FFF2-40B4-BE49-F238E27FC236}">
                    <a16:creationId xmlns:a16="http://schemas.microsoft.com/office/drawing/2014/main" id="{8C00FDC6-53F2-29DA-F897-23D5DAFD4AA7}"/>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120" name="Group 31">
              <a:extLst>
                <a:ext uri="{FF2B5EF4-FFF2-40B4-BE49-F238E27FC236}">
                  <a16:creationId xmlns:a16="http://schemas.microsoft.com/office/drawing/2014/main" id="{7737E837-3B9B-A355-6F1A-98C4A3FAAB0B}"/>
                </a:ext>
              </a:extLst>
            </p:cNvPr>
            <p:cNvGrpSpPr>
              <a:grpSpLocks noChangeAspect="1"/>
            </p:cNvGrpSpPr>
            <p:nvPr/>
          </p:nvGrpSpPr>
          <p:grpSpPr>
            <a:xfrm>
              <a:off x="17990779" y="0"/>
              <a:ext cx="2130058" cy="2129853"/>
              <a:chOff x="0" y="0"/>
              <a:chExt cx="2119351" cy="2119147"/>
            </a:xfrm>
          </p:grpSpPr>
          <p:sp>
            <p:nvSpPr>
              <p:cNvPr id="129" name="Freeform 32">
                <a:extLst>
                  <a:ext uri="{FF2B5EF4-FFF2-40B4-BE49-F238E27FC236}">
                    <a16:creationId xmlns:a16="http://schemas.microsoft.com/office/drawing/2014/main" id="{A6104A92-F05C-8A25-5129-D894485BCC9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121" name="Group 33">
              <a:extLst>
                <a:ext uri="{FF2B5EF4-FFF2-40B4-BE49-F238E27FC236}">
                  <a16:creationId xmlns:a16="http://schemas.microsoft.com/office/drawing/2014/main" id="{FB40A3EB-6F55-25F5-9194-B174E151FDA1}"/>
                </a:ext>
              </a:extLst>
            </p:cNvPr>
            <p:cNvGrpSpPr>
              <a:grpSpLocks noChangeAspect="1"/>
            </p:cNvGrpSpPr>
            <p:nvPr/>
          </p:nvGrpSpPr>
          <p:grpSpPr>
            <a:xfrm>
              <a:off x="17011180" y="3142434"/>
              <a:ext cx="6754079" cy="2129994"/>
              <a:chOff x="0" y="0"/>
              <a:chExt cx="6720129" cy="2119287"/>
            </a:xfrm>
          </p:grpSpPr>
          <p:sp>
            <p:nvSpPr>
              <p:cNvPr id="128" name="Freeform 34">
                <a:extLst>
                  <a:ext uri="{FF2B5EF4-FFF2-40B4-BE49-F238E27FC236}">
                    <a16:creationId xmlns:a16="http://schemas.microsoft.com/office/drawing/2014/main" id="{7F21C744-94DA-1266-967D-9DC91E3D5306}"/>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122" name="Group 35">
              <a:extLst>
                <a:ext uri="{FF2B5EF4-FFF2-40B4-BE49-F238E27FC236}">
                  <a16:creationId xmlns:a16="http://schemas.microsoft.com/office/drawing/2014/main" id="{BD5EB0EE-45C7-C5D8-BD13-FC3D44C7EEBA}"/>
                </a:ext>
              </a:extLst>
            </p:cNvPr>
            <p:cNvGrpSpPr>
              <a:grpSpLocks noChangeAspect="1"/>
            </p:cNvGrpSpPr>
            <p:nvPr/>
          </p:nvGrpSpPr>
          <p:grpSpPr>
            <a:xfrm>
              <a:off x="24482976" y="3142422"/>
              <a:ext cx="2130070" cy="2129866"/>
              <a:chOff x="0" y="0"/>
              <a:chExt cx="2119363" cy="2119160"/>
            </a:xfrm>
          </p:grpSpPr>
          <p:sp>
            <p:nvSpPr>
              <p:cNvPr id="127" name="Freeform 36">
                <a:extLst>
                  <a:ext uri="{FF2B5EF4-FFF2-40B4-BE49-F238E27FC236}">
                    <a16:creationId xmlns:a16="http://schemas.microsoft.com/office/drawing/2014/main" id="{BCD45957-2840-FFA4-6739-20ECB41A8564}"/>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123" name="Group 37">
              <a:extLst>
                <a:ext uri="{FF2B5EF4-FFF2-40B4-BE49-F238E27FC236}">
                  <a16:creationId xmlns:a16="http://schemas.microsoft.com/office/drawing/2014/main" id="{E5807B72-1DAE-CC46-2208-B1E22EAB588A}"/>
                </a:ext>
              </a:extLst>
            </p:cNvPr>
            <p:cNvGrpSpPr>
              <a:grpSpLocks noChangeAspect="1"/>
            </p:cNvGrpSpPr>
            <p:nvPr/>
          </p:nvGrpSpPr>
          <p:grpSpPr>
            <a:xfrm>
              <a:off x="20862753" y="0"/>
              <a:ext cx="12451707" cy="2129994"/>
              <a:chOff x="0" y="0"/>
              <a:chExt cx="12389117" cy="2119287"/>
            </a:xfrm>
          </p:grpSpPr>
          <p:sp>
            <p:nvSpPr>
              <p:cNvPr id="126" name="Freeform 38">
                <a:extLst>
                  <a:ext uri="{FF2B5EF4-FFF2-40B4-BE49-F238E27FC236}">
                    <a16:creationId xmlns:a16="http://schemas.microsoft.com/office/drawing/2014/main" id="{BD7BF5D1-4E95-4676-6CA3-476D66F6DE65}"/>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chemeClr val="accent3"/>
              </a:solidFill>
            </p:spPr>
            <p:txBody>
              <a:bodyPr/>
              <a:lstStyle/>
              <a:p>
                <a:endParaRPr lang="en-US"/>
              </a:p>
            </p:txBody>
          </p:sp>
        </p:grpSp>
        <p:grpSp>
          <p:nvGrpSpPr>
            <p:cNvPr id="124" name="Group 39">
              <a:extLst>
                <a:ext uri="{FF2B5EF4-FFF2-40B4-BE49-F238E27FC236}">
                  <a16:creationId xmlns:a16="http://schemas.microsoft.com/office/drawing/2014/main" id="{620F17FB-CBA7-4922-6227-5746F41DFDB0}"/>
                </a:ext>
              </a:extLst>
            </p:cNvPr>
            <p:cNvGrpSpPr>
              <a:grpSpLocks noChangeAspect="1"/>
            </p:cNvGrpSpPr>
            <p:nvPr/>
          </p:nvGrpSpPr>
          <p:grpSpPr>
            <a:xfrm>
              <a:off x="27330749" y="3142422"/>
              <a:ext cx="5983711" cy="2129994"/>
              <a:chOff x="0" y="0"/>
              <a:chExt cx="5953633" cy="2119287"/>
            </a:xfrm>
          </p:grpSpPr>
          <p:sp>
            <p:nvSpPr>
              <p:cNvPr id="125" name="Freeform 40">
                <a:extLst>
                  <a:ext uri="{FF2B5EF4-FFF2-40B4-BE49-F238E27FC236}">
                    <a16:creationId xmlns:a16="http://schemas.microsoft.com/office/drawing/2014/main" id="{B7A19D47-6DAA-C9E4-7E8B-0436477A4A0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 name="Title 55">
            <a:extLst>
              <a:ext uri="{FF2B5EF4-FFF2-40B4-BE49-F238E27FC236}">
                <a16:creationId xmlns:a16="http://schemas.microsoft.com/office/drawing/2014/main" id="{91BBE5AC-EEAC-F5D2-A734-81558BFAA1E2}"/>
              </a:ext>
            </a:extLst>
          </p:cNvPr>
          <p:cNvSpPr>
            <a:spLocks noGrp="1"/>
          </p:cNvSpPr>
          <p:nvPr>
            <p:ph type="title" hasCustomPrompt="1"/>
          </p:nvPr>
        </p:nvSpPr>
        <p:spPr>
          <a:xfrm>
            <a:off x="642800" y="556280"/>
            <a:ext cx="8292179" cy="424732"/>
          </a:xfrm>
        </p:spPr>
        <p:txBody>
          <a:bodyPr wrap="square">
            <a:spAutoFit/>
          </a:bodyPr>
          <a:lstStyle>
            <a:lvl1pPr algn="l">
              <a:defRPr sz="2400">
                <a:solidFill>
                  <a:srgbClr val="002A4D"/>
                </a:solidFill>
              </a:defRPr>
            </a:lvl1pPr>
          </a:lstStyle>
          <a:p>
            <a:r>
              <a:rPr lang="en-US"/>
              <a:t>Slide Title Goes Here</a:t>
            </a:r>
          </a:p>
        </p:txBody>
      </p:sp>
      <p:grpSp>
        <p:nvGrpSpPr>
          <p:cNvPr id="3" name="Group 2">
            <a:extLst>
              <a:ext uri="{FF2B5EF4-FFF2-40B4-BE49-F238E27FC236}">
                <a16:creationId xmlns:a16="http://schemas.microsoft.com/office/drawing/2014/main" id="{F73AC563-9A0F-EC84-9A44-AF2AA46E7CF6}"/>
              </a:ext>
            </a:extLst>
          </p:cNvPr>
          <p:cNvGrpSpPr/>
          <p:nvPr userDrawn="1"/>
        </p:nvGrpSpPr>
        <p:grpSpPr>
          <a:xfrm>
            <a:off x="10542215" y="6542928"/>
            <a:ext cx="806169" cy="156064"/>
            <a:chOff x="10436933" y="1424045"/>
            <a:chExt cx="3986384" cy="771716"/>
          </a:xfrm>
        </p:grpSpPr>
        <p:grpSp>
          <p:nvGrpSpPr>
            <p:cNvPr id="4" name="Group 2">
              <a:extLst>
                <a:ext uri="{FF2B5EF4-FFF2-40B4-BE49-F238E27FC236}">
                  <a16:creationId xmlns:a16="http://schemas.microsoft.com/office/drawing/2014/main" id="{5F516BCC-6DDE-BE3B-D49F-7E17275A03B4}"/>
                </a:ext>
              </a:extLst>
            </p:cNvPr>
            <p:cNvGrpSpPr>
              <a:grpSpLocks noChangeAspect="1"/>
            </p:cNvGrpSpPr>
            <p:nvPr userDrawn="1"/>
          </p:nvGrpSpPr>
          <p:grpSpPr>
            <a:xfrm>
              <a:off x="10436933" y="1424045"/>
              <a:ext cx="852335" cy="771525"/>
              <a:chOff x="0" y="0"/>
              <a:chExt cx="1136447" cy="1028700"/>
            </a:xfrm>
          </p:grpSpPr>
          <p:sp>
            <p:nvSpPr>
              <p:cNvPr id="33" name="Freeform 3">
                <a:extLst>
                  <a:ext uri="{FF2B5EF4-FFF2-40B4-BE49-F238E27FC236}">
                    <a16:creationId xmlns:a16="http://schemas.microsoft.com/office/drawing/2014/main" id="{2572FA18-794D-8523-23E6-3BE2E7953E77}"/>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34" name="Freeform 4">
                <a:extLst>
                  <a:ext uri="{FF2B5EF4-FFF2-40B4-BE49-F238E27FC236}">
                    <a16:creationId xmlns:a16="http://schemas.microsoft.com/office/drawing/2014/main" id="{723B90E8-4452-6D65-5791-636347255946}"/>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35" name="Freeform 5">
                <a:extLst>
                  <a:ext uri="{FF2B5EF4-FFF2-40B4-BE49-F238E27FC236}">
                    <a16:creationId xmlns:a16="http://schemas.microsoft.com/office/drawing/2014/main" id="{69641053-F368-A446-52C6-20F68249CCD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36" name="Freeform 6">
                <a:extLst>
                  <a:ext uri="{FF2B5EF4-FFF2-40B4-BE49-F238E27FC236}">
                    <a16:creationId xmlns:a16="http://schemas.microsoft.com/office/drawing/2014/main" id="{9DB03242-3064-453D-5E12-2DD635CE300C}"/>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37" name="Freeform 7">
                <a:extLst>
                  <a:ext uri="{FF2B5EF4-FFF2-40B4-BE49-F238E27FC236}">
                    <a16:creationId xmlns:a16="http://schemas.microsoft.com/office/drawing/2014/main" id="{1CE0CCA9-0D58-FCBF-91C1-714ACF24409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38" name="Freeform 8">
                <a:extLst>
                  <a:ext uri="{FF2B5EF4-FFF2-40B4-BE49-F238E27FC236}">
                    <a16:creationId xmlns:a16="http://schemas.microsoft.com/office/drawing/2014/main" id="{CB486A47-8225-2233-E481-8C8F0668972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39" name="Freeform 9">
                <a:extLst>
                  <a:ext uri="{FF2B5EF4-FFF2-40B4-BE49-F238E27FC236}">
                    <a16:creationId xmlns:a16="http://schemas.microsoft.com/office/drawing/2014/main" id="{29E4E63E-DE40-12B5-01B8-1E4602BCE47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40" name="Freeform 10">
                <a:extLst>
                  <a:ext uri="{FF2B5EF4-FFF2-40B4-BE49-F238E27FC236}">
                    <a16:creationId xmlns:a16="http://schemas.microsoft.com/office/drawing/2014/main" id="{0A5DD7E3-9FE3-9FF1-3018-88185F2DC94F}"/>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 name="Group 11">
              <a:extLst>
                <a:ext uri="{FF2B5EF4-FFF2-40B4-BE49-F238E27FC236}">
                  <a16:creationId xmlns:a16="http://schemas.microsoft.com/office/drawing/2014/main" id="{D44DABCE-3760-509D-3522-0B5B5C412E0E}"/>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D19FA684-A89C-698F-A2E9-43D30612D36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25" name="Freeform 13">
                <a:extLst>
                  <a:ext uri="{FF2B5EF4-FFF2-40B4-BE49-F238E27FC236}">
                    <a16:creationId xmlns:a16="http://schemas.microsoft.com/office/drawing/2014/main" id="{A68C4D9F-BD1E-DD88-366D-1C9E95E7E673}"/>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6" name="Freeform 14">
                <a:extLst>
                  <a:ext uri="{FF2B5EF4-FFF2-40B4-BE49-F238E27FC236}">
                    <a16:creationId xmlns:a16="http://schemas.microsoft.com/office/drawing/2014/main" id="{CB17D6E7-8B48-EF22-2A16-C7B0E288D9FB}"/>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0" name="Freeform 15">
                <a:extLst>
                  <a:ext uri="{FF2B5EF4-FFF2-40B4-BE49-F238E27FC236}">
                    <a16:creationId xmlns:a16="http://schemas.microsoft.com/office/drawing/2014/main" id="{4271CC2D-6A4F-F5FA-E0AE-348FF55449D3}"/>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31" name="Freeform 16">
                <a:extLst>
                  <a:ext uri="{FF2B5EF4-FFF2-40B4-BE49-F238E27FC236}">
                    <a16:creationId xmlns:a16="http://schemas.microsoft.com/office/drawing/2014/main" id="{169AB60D-76B7-7092-5711-59D17649F34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32" name="Freeform 17">
                <a:extLst>
                  <a:ext uri="{FF2B5EF4-FFF2-40B4-BE49-F238E27FC236}">
                    <a16:creationId xmlns:a16="http://schemas.microsoft.com/office/drawing/2014/main" id="{689CE8D6-0B2B-C508-9680-F3304E6A40CA}"/>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41" name="Google Shape;130;p55">
            <a:extLst>
              <a:ext uri="{FF2B5EF4-FFF2-40B4-BE49-F238E27FC236}">
                <a16:creationId xmlns:a16="http://schemas.microsoft.com/office/drawing/2014/main" id="{DE860690-95E9-6013-56F3-6182C80CDAFD}"/>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42" name="Straight Connector 41">
            <a:extLst>
              <a:ext uri="{FF2B5EF4-FFF2-40B4-BE49-F238E27FC236}">
                <a16:creationId xmlns:a16="http://schemas.microsoft.com/office/drawing/2014/main" id="{C34C777E-4A03-57D4-6954-0FAAD04B5594}"/>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43" name="Text Placeholder 40">
            <a:extLst>
              <a:ext uri="{FF2B5EF4-FFF2-40B4-BE49-F238E27FC236}">
                <a16:creationId xmlns:a16="http://schemas.microsoft.com/office/drawing/2014/main" id="{48ADF9F5-42DF-F52E-9F0D-72C76A34767B}"/>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44" name="Picture Placeholder 3">
            <a:extLst>
              <a:ext uri="{FF2B5EF4-FFF2-40B4-BE49-F238E27FC236}">
                <a16:creationId xmlns:a16="http://schemas.microsoft.com/office/drawing/2014/main" id="{782922A3-00FA-00AF-7C91-7B87786B5195}"/>
              </a:ext>
            </a:extLst>
          </p:cNvPr>
          <p:cNvSpPr>
            <a:spLocks noGrp="1"/>
          </p:cNvSpPr>
          <p:nvPr>
            <p:ph type="pic" idx="15"/>
          </p:nvPr>
        </p:nvSpPr>
        <p:spPr>
          <a:xfrm>
            <a:off x="6774735" y="-38412"/>
            <a:ext cx="6034024" cy="4252700"/>
          </a:xfrm>
          <a:custGeom>
            <a:avLst/>
            <a:gdLst>
              <a:gd name="connsiteX0" fmla="*/ 2116411 w 6742759"/>
              <a:gd name="connsiteY0" fmla="*/ 0 h 4232822"/>
              <a:gd name="connsiteX1" fmla="*/ 6742759 w 6742759"/>
              <a:gd name="connsiteY1" fmla="*/ 1 h 4232822"/>
              <a:gd name="connsiteX2" fmla="*/ 6742759 w 6742759"/>
              <a:gd name="connsiteY2" fmla="*/ 4232822 h 4232822"/>
              <a:gd name="connsiteX3" fmla="*/ 2116411 w 6742759"/>
              <a:gd name="connsiteY3" fmla="*/ 4232822 h 4232822"/>
              <a:gd name="connsiteX4" fmla="*/ 0 w 6742759"/>
              <a:gd name="connsiteY4" fmla="*/ 2116411 h 4232822"/>
              <a:gd name="connsiteX5" fmla="*/ 2116411 w 6742759"/>
              <a:gd name="connsiteY5" fmla="*/ 0 h 4232822"/>
              <a:gd name="connsiteX0" fmla="*/ 2116411 w 6742759"/>
              <a:gd name="connsiteY0" fmla="*/ 0 h 4252700"/>
              <a:gd name="connsiteX1" fmla="*/ 6742759 w 6742759"/>
              <a:gd name="connsiteY1" fmla="*/ 1 h 4252700"/>
              <a:gd name="connsiteX2" fmla="*/ 5848237 w 6742759"/>
              <a:gd name="connsiteY2" fmla="*/ 4252700 h 4252700"/>
              <a:gd name="connsiteX3" fmla="*/ 2116411 w 6742759"/>
              <a:gd name="connsiteY3" fmla="*/ 4232822 h 4252700"/>
              <a:gd name="connsiteX4" fmla="*/ 0 w 6742759"/>
              <a:gd name="connsiteY4" fmla="*/ 2116411 h 4252700"/>
              <a:gd name="connsiteX5" fmla="*/ 2116411 w 6742759"/>
              <a:gd name="connsiteY5" fmla="*/ 0 h 4252700"/>
              <a:gd name="connsiteX0" fmla="*/ 2116411 w 5848237"/>
              <a:gd name="connsiteY0" fmla="*/ 0 h 4252700"/>
              <a:gd name="connsiteX1" fmla="*/ 5848237 w 5848237"/>
              <a:gd name="connsiteY1" fmla="*/ 19879 h 4252700"/>
              <a:gd name="connsiteX2" fmla="*/ 5848237 w 5848237"/>
              <a:gd name="connsiteY2" fmla="*/ 4252700 h 4252700"/>
              <a:gd name="connsiteX3" fmla="*/ 2116411 w 5848237"/>
              <a:gd name="connsiteY3" fmla="*/ 4232822 h 4252700"/>
              <a:gd name="connsiteX4" fmla="*/ 0 w 5848237"/>
              <a:gd name="connsiteY4" fmla="*/ 2116411 h 4252700"/>
              <a:gd name="connsiteX5" fmla="*/ 2116411 w 5848237"/>
              <a:gd name="connsiteY5" fmla="*/ 0 h 42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237" h="4252700">
                <a:moveTo>
                  <a:pt x="2116411" y="0"/>
                </a:moveTo>
                <a:lnTo>
                  <a:pt x="5848237" y="19879"/>
                </a:lnTo>
                <a:lnTo>
                  <a:pt x="5848237" y="4252700"/>
                </a:lnTo>
                <a:lnTo>
                  <a:pt x="2116411" y="4232822"/>
                </a:lnTo>
                <a:cubicBezTo>
                  <a:pt x="947549" y="4232822"/>
                  <a:pt x="0" y="3285273"/>
                  <a:pt x="0" y="2116411"/>
                </a:cubicBezTo>
                <a:cubicBezTo>
                  <a:pt x="0" y="947549"/>
                  <a:pt x="947549" y="0"/>
                  <a:pt x="2116411" y="0"/>
                </a:cubicBezTo>
                <a:close/>
              </a:path>
            </a:pathLst>
          </a:custGeom>
          <a:solidFill>
            <a:schemeClr val="bg1"/>
          </a:solidFill>
          <a:ln w="57150">
            <a:solidFill>
              <a:srgbClr val="002A4D"/>
            </a:solidFill>
          </a:ln>
        </p:spPr>
        <p:txBody>
          <a:bodyPr wrap="square" rtlCol="0" anchor="ctr">
            <a:noAutofit/>
          </a:bodyPr>
          <a:lstStyle>
            <a:lvl1pPr marL="0" indent="0" algn="ctr">
              <a:buNone/>
              <a:defRPr sz="1600">
                <a:solidFill>
                  <a:srgbClr val="003663"/>
                </a:solidFill>
                <a:latin typeface="Montserrat" panose="02000505000000020004" pitchFamily="2" charset="77"/>
              </a:defRPr>
            </a:lvl1pPr>
          </a:lstStyle>
          <a:p>
            <a:pPr lvl="0"/>
            <a:r>
              <a:rPr lang="en-US" noProof="0"/>
              <a:t>Click icon to add picture</a:t>
            </a:r>
          </a:p>
        </p:txBody>
      </p:sp>
      <p:sp>
        <p:nvSpPr>
          <p:cNvPr id="49" name="Text Placeholder 5">
            <a:extLst>
              <a:ext uri="{FF2B5EF4-FFF2-40B4-BE49-F238E27FC236}">
                <a16:creationId xmlns:a16="http://schemas.microsoft.com/office/drawing/2014/main" id="{539EB4E5-025F-FEA2-1225-C9FF616A1316}"/>
              </a:ext>
            </a:extLst>
          </p:cNvPr>
          <p:cNvSpPr>
            <a:spLocks noGrp="1"/>
          </p:cNvSpPr>
          <p:nvPr>
            <p:ph type="body" sz="quarter" idx="26"/>
          </p:nvPr>
        </p:nvSpPr>
        <p:spPr>
          <a:xfrm>
            <a:off x="1543033" y="1539596"/>
            <a:ext cx="4552967" cy="315511"/>
          </a:xfrm>
        </p:spPr>
        <p:txBody>
          <a:bodyPr>
            <a:noAutofit/>
          </a:bodyPr>
          <a:lstStyle>
            <a:lvl1pPr marL="0" indent="0" algn="l">
              <a:buNone/>
              <a:defRPr sz="1400">
                <a:solidFill>
                  <a:schemeClr val="accent1"/>
                </a:solidFill>
              </a:defRPr>
            </a:lvl1pPr>
            <a:lvl2pPr marL="457200" indent="0" algn="l">
              <a:buNone/>
              <a:defRPr sz="1400">
                <a:solidFill>
                  <a:schemeClr val="accent1"/>
                </a:solidFill>
              </a:defRPr>
            </a:lvl2pPr>
            <a:lvl3pPr marL="914400" indent="0" algn="l">
              <a:buNone/>
              <a:defRPr sz="1400">
                <a:solidFill>
                  <a:schemeClr val="accent1"/>
                </a:solidFill>
              </a:defRPr>
            </a:lvl3pPr>
            <a:lvl4pPr marL="1371600" indent="0" algn="l">
              <a:buNone/>
              <a:defRPr sz="1400">
                <a:solidFill>
                  <a:schemeClr val="accent1"/>
                </a:solidFill>
              </a:defRPr>
            </a:lvl4pPr>
            <a:lvl5pPr marL="1828800" indent="0" algn="l">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3" name="Text Placeholder 5">
            <a:extLst>
              <a:ext uri="{FF2B5EF4-FFF2-40B4-BE49-F238E27FC236}">
                <a16:creationId xmlns:a16="http://schemas.microsoft.com/office/drawing/2014/main" id="{8DBC9569-7B98-A060-7917-8392965D4D15}"/>
              </a:ext>
            </a:extLst>
          </p:cNvPr>
          <p:cNvSpPr>
            <a:spLocks noGrp="1"/>
          </p:cNvSpPr>
          <p:nvPr>
            <p:ph type="body" sz="quarter" idx="27"/>
          </p:nvPr>
        </p:nvSpPr>
        <p:spPr>
          <a:xfrm>
            <a:off x="1543033" y="3276737"/>
            <a:ext cx="4552967" cy="315511"/>
          </a:xfrm>
        </p:spPr>
        <p:txBody>
          <a:bodyPr>
            <a:noAutofit/>
          </a:bodyPr>
          <a:lstStyle>
            <a:lvl1pPr marL="0" indent="0" algn="l">
              <a:buNone/>
              <a:defRPr sz="1400">
                <a:solidFill>
                  <a:schemeClr val="accent1"/>
                </a:solidFill>
              </a:defRPr>
            </a:lvl1pPr>
            <a:lvl2pPr marL="457200" indent="0" algn="l">
              <a:buNone/>
              <a:defRPr sz="1400">
                <a:solidFill>
                  <a:schemeClr val="accent1"/>
                </a:solidFill>
              </a:defRPr>
            </a:lvl2pPr>
            <a:lvl3pPr marL="914400" indent="0" algn="l">
              <a:buNone/>
              <a:defRPr sz="1400">
                <a:solidFill>
                  <a:schemeClr val="accent1"/>
                </a:solidFill>
              </a:defRPr>
            </a:lvl3pPr>
            <a:lvl4pPr marL="1371600" indent="0" algn="l">
              <a:buNone/>
              <a:defRPr sz="1400">
                <a:solidFill>
                  <a:schemeClr val="accent1"/>
                </a:solidFill>
              </a:defRPr>
            </a:lvl4pPr>
            <a:lvl5pPr marL="1828800" indent="0" algn="l">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4" name="Text Placeholder 5">
            <a:extLst>
              <a:ext uri="{FF2B5EF4-FFF2-40B4-BE49-F238E27FC236}">
                <a16:creationId xmlns:a16="http://schemas.microsoft.com/office/drawing/2014/main" id="{0B3E2659-CEAA-E338-DA37-85D6FB54C670}"/>
              </a:ext>
            </a:extLst>
          </p:cNvPr>
          <p:cNvSpPr>
            <a:spLocks noGrp="1"/>
          </p:cNvSpPr>
          <p:nvPr>
            <p:ph type="body" sz="quarter" idx="29"/>
          </p:nvPr>
        </p:nvSpPr>
        <p:spPr>
          <a:xfrm>
            <a:off x="1543033" y="5013878"/>
            <a:ext cx="4552967" cy="315511"/>
          </a:xfrm>
        </p:spPr>
        <p:txBody>
          <a:bodyPr>
            <a:noAutofit/>
          </a:bodyPr>
          <a:lstStyle>
            <a:lvl1pPr marL="0" indent="0" algn="l">
              <a:buNone/>
              <a:defRPr sz="1400">
                <a:solidFill>
                  <a:schemeClr val="accent1"/>
                </a:solidFill>
              </a:defRPr>
            </a:lvl1pPr>
            <a:lvl2pPr marL="457200" indent="0" algn="l">
              <a:buNone/>
              <a:defRPr sz="1400">
                <a:solidFill>
                  <a:schemeClr val="accent1"/>
                </a:solidFill>
              </a:defRPr>
            </a:lvl2pPr>
            <a:lvl3pPr marL="914400" indent="0" algn="l">
              <a:buNone/>
              <a:defRPr sz="1400">
                <a:solidFill>
                  <a:schemeClr val="accent1"/>
                </a:solidFill>
              </a:defRPr>
            </a:lvl3pPr>
            <a:lvl4pPr marL="1371600" indent="0" algn="l">
              <a:buNone/>
              <a:defRPr sz="1400">
                <a:solidFill>
                  <a:schemeClr val="accent1"/>
                </a:solidFill>
              </a:defRPr>
            </a:lvl4pPr>
            <a:lvl5pPr marL="1828800" indent="0" algn="l">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 name="Text Placeholder 48">
            <a:extLst>
              <a:ext uri="{FF2B5EF4-FFF2-40B4-BE49-F238E27FC236}">
                <a16:creationId xmlns:a16="http://schemas.microsoft.com/office/drawing/2014/main" id="{BC5D98A0-1F49-6850-E0DD-732CA9011DC8}"/>
              </a:ext>
            </a:extLst>
          </p:cNvPr>
          <p:cNvSpPr>
            <a:spLocks noGrp="1"/>
          </p:cNvSpPr>
          <p:nvPr>
            <p:ph type="body" sz="quarter" idx="38" hasCustomPrompt="1"/>
          </p:nvPr>
        </p:nvSpPr>
        <p:spPr>
          <a:xfrm>
            <a:off x="583868" y="4785727"/>
            <a:ext cx="651212" cy="651212"/>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8" name="Text Placeholder 48">
            <a:extLst>
              <a:ext uri="{FF2B5EF4-FFF2-40B4-BE49-F238E27FC236}">
                <a16:creationId xmlns:a16="http://schemas.microsoft.com/office/drawing/2014/main" id="{5DA67B8D-D4BC-846F-AB98-43FA4F9A1BB9}"/>
              </a:ext>
            </a:extLst>
          </p:cNvPr>
          <p:cNvSpPr>
            <a:spLocks noGrp="1"/>
          </p:cNvSpPr>
          <p:nvPr>
            <p:ph type="body" sz="quarter" idx="42" hasCustomPrompt="1"/>
          </p:nvPr>
        </p:nvSpPr>
        <p:spPr>
          <a:xfrm>
            <a:off x="583868" y="1371745"/>
            <a:ext cx="651212" cy="651212"/>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
        <p:nvSpPr>
          <p:cNvPr id="9" name="Text Placeholder 48">
            <a:extLst>
              <a:ext uri="{FF2B5EF4-FFF2-40B4-BE49-F238E27FC236}">
                <a16:creationId xmlns:a16="http://schemas.microsoft.com/office/drawing/2014/main" id="{0993527A-8029-0F85-8C6D-FAB1278B1DF4}"/>
              </a:ext>
            </a:extLst>
          </p:cNvPr>
          <p:cNvSpPr>
            <a:spLocks noGrp="1"/>
          </p:cNvSpPr>
          <p:nvPr>
            <p:ph type="body" sz="quarter" idx="41" hasCustomPrompt="1"/>
          </p:nvPr>
        </p:nvSpPr>
        <p:spPr>
          <a:xfrm>
            <a:off x="583868" y="3098791"/>
            <a:ext cx="651212" cy="651212"/>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35616590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s Slide w/4 Sections_Colors">
    <p:spTree>
      <p:nvGrpSpPr>
        <p:cNvPr id="1" name=""/>
        <p:cNvGrpSpPr/>
        <p:nvPr/>
      </p:nvGrpSpPr>
      <p:grpSpPr>
        <a:xfrm>
          <a:off x="0" y="0"/>
          <a:ext cx="0" cy="0"/>
          <a:chOff x="0" y="0"/>
          <a:chExt cx="0" cy="0"/>
        </a:xfrm>
      </p:grpSpPr>
      <p:sp>
        <p:nvSpPr>
          <p:cNvPr id="25" name="Text Placeholder 8">
            <a:extLst>
              <a:ext uri="{FF2B5EF4-FFF2-40B4-BE49-F238E27FC236}">
                <a16:creationId xmlns:a16="http://schemas.microsoft.com/office/drawing/2014/main" id="{D29065C9-F176-3E86-F501-2AE1E6D4AAF9}"/>
              </a:ext>
            </a:extLst>
          </p:cNvPr>
          <p:cNvSpPr>
            <a:spLocks noGrp="1"/>
          </p:cNvSpPr>
          <p:nvPr>
            <p:ph type="body" sz="quarter" idx="18"/>
          </p:nvPr>
        </p:nvSpPr>
        <p:spPr>
          <a:xfrm>
            <a:off x="587680" y="2871452"/>
            <a:ext cx="2481198" cy="424733"/>
          </a:xfrm>
        </p:spPr>
        <p:txBody>
          <a:bodyPr>
            <a:normAutofit/>
          </a:bodyPr>
          <a:lstStyle>
            <a:lvl1pPr marL="0" indent="0" algn="ctr">
              <a:buNone/>
              <a:defRPr sz="1200" b="1" i="0">
                <a:solidFill>
                  <a:schemeClr val="accent2"/>
                </a:solidFill>
                <a:latin typeface="+mn-lt"/>
                <a:cs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BA96108A-D337-4AF9-734B-ABFB7EB6BC52}"/>
              </a:ext>
            </a:extLst>
          </p:cNvPr>
          <p:cNvSpPr>
            <a:spLocks noGrp="1"/>
          </p:cNvSpPr>
          <p:nvPr>
            <p:ph type="body" sz="quarter" idx="19"/>
          </p:nvPr>
        </p:nvSpPr>
        <p:spPr>
          <a:xfrm>
            <a:off x="3435264" y="2871452"/>
            <a:ext cx="2481198" cy="424733"/>
          </a:xfrm>
        </p:spPr>
        <p:txBody>
          <a:bodyPr>
            <a:normAutofit/>
          </a:bodyPr>
          <a:lstStyle>
            <a:lvl1pPr marL="0" indent="0" algn="ctr">
              <a:buNone/>
              <a:defRPr sz="1200" b="1" i="0">
                <a:solidFill>
                  <a:schemeClr val="accent3"/>
                </a:solidFill>
                <a:latin typeface="+mn-lt"/>
                <a:cs typeface="Arial" panose="020B0604020202020204" pitchFamily="34" charset="0"/>
              </a:defRPr>
            </a:lvl1pPr>
          </a:lstStyle>
          <a:p>
            <a:pPr lvl="0"/>
            <a:r>
              <a:rPr lang="en-US"/>
              <a:t>Click to edit Master text styles</a:t>
            </a:r>
          </a:p>
        </p:txBody>
      </p:sp>
      <p:sp>
        <p:nvSpPr>
          <p:cNvPr id="27" name="Text Placeholder 8">
            <a:extLst>
              <a:ext uri="{FF2B5EF4-FFF2-40B4-BE49-F238E27FC236}">
                <a16:creationId xmlns:a16="http://schemas.microsoft.com/office/drawing/2014/main" id="{DDD2C192-E3D0-028A-2AD5-4274A7DBF4B2}"/>
              </a:ext>
            </a:extLst>
          </p:cNvPr>
          <p:cNvSpPr>
            <a:spLocks noGrp="1"/>
          </p:cNvSpPr>
          <p:nvPr>
            <p:ph type="body" sz="quarter" idx="20"/>
          </p:nvPr>
        </p:nvSpPr>
        <p:spPr>
          <a:xfrm>
            <a:off x="6282848" y="2871452"/>
            <a:ext cx="2481198" cy="424733"/>
          </a:xfrm>
        </p:spPr>
        <p:txBody>
          <a:bodyPr>
            <a:normAutofit/>
          </a:bodyPr>
          <a:lstStyle>
            <a:lvl1pPr marL="0" indent="0" algn="ctr">
              <a:buNone/>
              <a:defRPr sz="1200" b="1" i="0">
                <a:solidFill>
                  <a:schemeClr val="accent6"/>
                </a:solidFill>
                <a:latin typeface="+mn-lt"/>
                <a:cs typeface="Arial" panose="020B0604020202020204" pitchFamily="34" charset="0"/>
              </a:defRPr>
            </a:lvl1pPr>
          </a:lstStyle>
          <a:p>
            <a:pPr lvl="0"/>
            <a:r>
              <a:rPr lang="en-US"/>
              <a:t>Click to edit Master text styles</a:t>
            </a:r>
          </a:p>
        </p:txBody>
      </p:sp>
      <p:sp>
        <p:nvSpPr>
          <p:cNvPr id="28" name="Text Placeholder 8">
            <a:extLst>
              <a:ext uri="{FF2B5EF4-FFF2-40B4-BE49-F238E27FC236}">
                <a16:creationId xmlns:a16="http://schemas.microsoft.com/office/drawing/2014/main" id="{8A82D0D7-073D-0CD0-3BC5-F8CE19539B5B}"/>
              </a:ext>
            </a:extLst>
          </p:cNvPr>
          <p:cNvSpPr>
            <a:spLocks noGrp="1"/>
          </p:cNvSpPr>
          <p:nvPr>
            <p:ph type="body" sz="quarter" idx="21"/>
          </p:nvPr>
        </p:nvSpPr>
        <p:spPr>
          <a:xfrm>
            <a:off x="9130431" y="2871452"/>
            <a:ext cx="2481198" cy="424733"/>
          </a:xfrm>
        </p:spPr>
        <p:txBody>
          <a:bodyPr>
            <a:normAutofit/>
          </a:bodyPr>
          <a:lstStyle>
            <a:lvl1pPr marL="0" indent="0" algn="ctr">
              <a:buNone/>
              <a:defRPr sz="1200" b="1" i="0">
                <a:solidFill>
                  <a:schemeClr val="accent5"/>
                </a:solidFill>
                <a:latin typeface="+mn-lt"/>
                <a:cs typeface="Arial" panose="020B0604020202020204" pitchFamily="34" charset="0"/>
              </a:defRPr>
            </a:lvl1pPr>
          </a:lstStyle>
          <a:p>
            <a:pPr lvl="0"/>
            <a:r>
              <a:rPr lang="en-US"/>
              <a:t>Click to edit Master text styles</a:t>
            </a:r>
          </a:p>
        </p:txBody>
      </p:sp>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grpSp>
        <p:nvGrpSpPr>
          <p:cNvPr id="2" name="Group 1">
            <a:extLst>
              <a:ext uri="{FF2B5EF4-FFF2-40B4-BE49-F238E27FC236}">
                <a16:creationId xmlns:a16="http://schemas.microsoft.com/office/drawing/2014/main" id="{04E8D7C8-1636-7934-8922-141448FA20BF}"/>
              </a:ext>
            </a:extLst>
          </p:cNvPr>
          <p:cNvGrpSpPr/>
          <p:nvPr userDrawn="1"/>
        </p:nvGrpSpPr>
        <p:grpSpPr>
          <a:xfrm>
            <a:off x="10542215" y="6542928"/>
            <a:ext cx="806169" cy="156064"/>
            <a:chOff x="10436933" y="1424045"/>
            <a:chExt cx="3986384" cy="771716"/>
          </a:xfrm>
        </p:grpSpPr>
        <p:grpSp>
          <p:nvGrpSpPr>
            <p:cNvPr id="5" name="Group 2">
              <a:extLst>
                <a:ext uri="{FF2B5EF4-FFF2-40B4-BE49-F238E27FC236}">
                  <a16:creationId xmlns:a16="http://schemas.microsoft.com/office/drawing/2014/main" id="{8834BB2C-512D-17E6-6A6B-7BEDB38ADEC9}"/>
                </a:ext>
              </a:extLst>
            </p:cNvPr>
            <p:cNvGrpSpPr>
              <a:grpSpLocks noChangeAspect="1"/>
            </p:cNvGrpSpPr>
            <p:nvPr userDrawn="1"/>
          </p:nvGrpSpPr>
          <p:grpSpPr>
            <a:xfrm>
              <a:off x="10436933" y="1424045"/>
              <a:ext cx="852335" cy="771525"/>
              <a:chOff x="0" y="0"/>
              <a:chExt cx="1136447" cy="1028700"/>
            </a:xfrm>
          </p:grpSpPr>
          <p:sp>
            <p:nvSpPr>
              <p:cNvPr id="60" name="Freeform 3">
                <a:extLst>
                  <a:ext uri="{FF2B5EF4-FFF2-40B4-BE49-F238E27FC236}">
                    <a16:creationId xmlns:a16="http://schemas.microsoft.com/office/drawing/2014/main" id="{D0A8EED1-5B64-E4FD-A14C-99BE5789786C}"/>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2" name="Freeform 4">
                <a:extLst>
                  <a:ext uri="{FF2B5EF4-FFF2-40B4-BE49-F238E27FC236}">
                    <a16:creationId xmlns:a16="http://schemas.microsoft.com/office/drawing/2014/main" id="{549B88FE-D412-9E75-A1E5-B8BD160B3ECC}"/>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3" name="Freeform 5">
                <a:extLst>
                  <a:ext uri="{FF2B5EF4-FFF2-40B4-BE49-F238E27FC236}">
                    <a16:creationId xmlns:a16="http://schemas.microsoft.com/office/drawing/2014/main" id="{7F0AC1AA-283C-DC23-9A71-76D4FE1C1BCB}"/>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4" name="Freeform 6">
                <a:extLst>
                  <a:ext uri="{FF2B5EF4-FFF2-40B4-BE49-F238E27FC236}">
                    <a16:creationId xmlns:a16="http://schemas.microsoft.com/office/drawing/2014/main" id="{0F30DC49-533C-CA53-E4E2-3901257764BD}"/>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5" name="Freeform 7">
                <a:extLst>
                  <a:ext uri="{FF2B5EF4-FFF2-40B4-BE49-F238E27FC236}">
                    <a16:creationId xmlns:a16="http://schemas.microsoft.com/office/drawing/2014/main" id="{95E8F4BE-3D8C-AA16-4294-FC3EFBE4E2F5}"/>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66" name="Freeform 8">
                <a:extLst>
                  <a:ext uri="{FF2B5EF4-FFF2-40B4-BE49-F238E27FC236}">
                    <a16:creationId xmlns:a16="http://schemas.microsoft.com/office/drawing/2014/main" id="{FAC35353-8579-92C9-855C-DEFD86F0AB70}"/>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67" name="Freeform 9">
                <a:extLst>
                  <a:ext uri="{FF2B5EF4-FFF2-40B4-BE49-F238E27FC236}">
                    <a16:creationId xmlns:a16="http://schemas.microsoft.com/office/drawing/2014/main" id="{96AD32ED-B6F6-3D40-9605-BC1A4900A27C}"/>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68" name="Freeform 10">
                <a:extLst>
                  <a:ext uri="{FF2B5EF4-FFF2-40B4-BE49-F238E27FC236}">
                    <a16:creationId xmlns:a16="http://schemas.microsoft.com/office/drawing/2014/main" id="{E295E66B-0BD6-C0EF-37AF-6C631D21A2AE}"/>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6" name="Group 11">
              <a:extLst>
                <a:ext uri="{FF2B5EF4-FFF2-40B4-BE49-F238E27FC236}">
                  <a16:creationId xmlns:a16="http://schemas.microsoft.com/office/drawing/2014/main" id="{C2E25F3D-EC0F-F40B-28E3-F1407E0D94B0}"/>
                </a:ext>
              </a:extLst>
            </p:cNvPr>
            <p:cNvGrpSpPr>
              <a:grpSpLocks noChangeAspect="1"/>
            </p:cNvGrpSpPr>
            <p:nvPr userDrawn="1"/>
          </p:nvGrpSpPr>
          <p:grpSpPr>
            <a:xfrm>
              <a:off x="11319520" y="1424226"/>
              <a:ext cx="3103797" cy="771535"/>
              <a:chOff x="0" y="0"/>
              <a:chExt cx="4138397" cy="1028713"/>
            </a:xfrm>
          </p:grpSpPr>
          <p:sp>
            <p:nvSpPr>
              <p:cNvPr id="7" name="Freeform 12">
                <a:extLst>
                  <a:ext uri="{FF2B5EF4-FFF2-40B4-BE49-F238E27FC236}">
                    <a16:creationId xmlns:a16="http://schemas.microsoft.com/office/drawing/2014/main" id="{C3532525-835B-C7F0-D1E5-6EC3CECC8925}"/>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29" name="Freeform 13">
                <a:extLst>
                  <a:ext uri="{FF2B5EF4-FFF2-40B4-BE49-F238E27FC236}">
                    <a16:creationId xmlns:a16="http://schemas.microsoft.com/office/drawing/2014/main" id="{DD79E8D8-B1C0-A4BA-93B4-E55756A26CE9}"/>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30" name="Freeform 14">
                <a:extLst>
                  <a:ext uri="{FF2B5EF4-FFF2-40B4-BE49-F238E27FC236}">
                    <a16:creationId xmlns:a16="http://schemas.microsoft.com/office/drawing/2014/main" id="{BBC1D657-47FF-7849-7EC9-1360D09F7497}"/>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6" name="Freeform 15">
                <a:extLst>
                  <a:ext uri="{FF2B5EF4-FFF2-40B4-BE49-F238E27FC236}">
                    <a16:creationId xmlns:a16="http://schemas.microsoft.com/office/drawing/2014/main" id="{D9FC5473-1ACA-D55C-53D7-F1EA67E3EEE4}"/>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57" name="Freeform 16">
                <a:extLst>
                  <a:ext uri="{FF2B5EF4-FFF2-40B4-BE49-F238E27FC236}">
                    <a16:creationId xmlns:a16="http://schemas.microsoft.com/office/drawing/2014/main" id="{40B5C629-D4E3-D1EE-A24B-AEEBAB04359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59" name="Freeform 17">
                <a:extLst>
                  <a:ext uri="{FF2B5EF4-FFF2-40B4-BE49-F238E27FC236}">
                    <a16:creationId xmlns:a16="http://schemas.microsoft.com/office/drawing/2014/main" id="{3AC806F6-A55A-98A0-A969-1E6E0FD43A6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69" name="Google Shape;130;p55">
            <a:extLst>
              <a:ext uri="{FF2B5EF4-FFF2-40B4-BE49-F238E27FC236}">
                <a16:creationId xmlns:a16="http://schemas.microsoft.com/office/drawing/2014/main" id="{1C147EC6-77B1-7785-0D35-A653A257758A}"/>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0" name="Straight Connector 69">
            <a:extLst>
              <a:ext uri="{FF2B5EF4-FFF2-40B4-BE49-F238E27FC236}">
                <a16:creationId xmlns:a16="http://schemas.microsoft.com/office/drawing/2014/main" id="{C893C7EE-F19F-F6FB-6E7B-2D5E9FBBC9E7}"/>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1" name="Text Placeholder 40">
            <a:extLst>
              <a:ext uri="{FF2B5EF4-FFF2-40B4-BE49-F238E27FC236}">
                <a16:creationId xmlns:a16="http://schemas.microsoft.com/office/drawing/2014/main" id="{4E6974C4-0A4A-8763-27D9-E2F1B8E0501B}"/>
              </a:ext>
            </a:extLst>
          </p:cNvPr>
          <p:cNvSpPr>
            <a:spLocks noGrp="1"/>
          </p:cNvSpPr>
          <p:nvPr>
            <p:ph type="body" sz="quarter" idx="22"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73" name="Text Placeholder 5">
            <a:extLst>
              <a:ext uri="{FF2B5EF4-FFF2-40B4-BE49-F238E27FC236}">
                <a16:creationId xmlns:a16="http://schemas.microsoft.com/office/drawing/2014/main" id="{63C57367-685D-2585-627A-702AD92922D2}"/>
              </a:ext>
            </a:extLst>
          </p:cNvPr>
          <p:cNvSpPr>
            <a:spLocks noGrp="1"/>
          </p:cNvSpPr>
          <p:nvPr>
            <p:ph type="body" sz="quarter" idx="29"/>
          </p:nvPr>
        </p:nvSpPr>
        <p:spPr>
          <a:xfrm>
            <a:off x="587681" y="3468981"/>
            <a:ext cx="2481198" cy="2568716"/>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5" name="Text Placeholder 5">
            <a:extLst>
              <a:ext uri="{FF2B5EF4-FFF2-40B4-BE49-F238E27FC236}">
                <a16:creationId xmlns:a16="http://schemas.microsoft.com/office/drawing/2014/main" id="{A939804F-70A3-184E-F81D-4593DE03315D}"/>
              </a:ext>
            </a:extLst>
          </p:cNvPr>
          <p:cNvSpPr>
            <a:spLocks noGrp="1"/>
          </p:cNvSpPr>
          <p:nvPr>
            <p:ph type="body" sz="quarter" idx="30"/>
          </p:nvPr>
        </p:nvSpPr>
        <p:spPr>
          <a:xfrm>
            <a:off x="3422321" y="3468981"/>
            <a:ext cx="2481198" cy="2568716"/>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8" name="Text Placeholder 5">
            <a:extLst>
              <a:ext uri="{FF2B5EF4-FFF2-40B4-BE49-F238E27FC236}">
                <a16:creationId xmlns:a16="http://schemas.microsoft.com/office/drawing/2014/main" id="{B4C684B1-B8D5-55B3-2292-EA861A45638B}"/>
              </a:ext>
            </a:extLst>
          </p:cNvPr>
          <p:cNvSpPr>
            <a:spLocks noGrp="1"/>
          </p:cNvSpPr>
          <p:nvPr>
            <p:ph type="body" sz="quarter" idx="31"/>
          </p:nvPr>
        </p:nvSpPr>
        <p:spPr>
          <a:xfrm>
            <a:off x="6270024" y="3468981"/>
            <a:ext cx="2481198" cy="2568716"/>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79" name="Text Placeholder 5">
            <a:extLst>
              <a:ext uri="{FF2B5EF4-FFF2-40B4-BE49-F238E27FC236}">
                <a16:creationId xmlns:a16="http://schemas.microsoft.com/office/drawing/2014/main" id="{87B2159F-F1EB-43DA-FE09-DFDC7ADA5DBF}"/>
              </a:ext>
            </a:extLst>
          </p:cNvPr>
          <p:cNvSpPr>
            <a:spLocks noGrp="1"/>
          </p:cNvSpPr>
          <p:nvPr>
            <p:ph type="body" sz="quarter" idx="32"/>
          </p:nvPr>
        </p:nvSpPr>
        <p:spPr>
          <a:xfrm>
            <a:off x="9104664" y="3468981"/>
            <a:ext cx="2481198" cy="2568716"/>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4" name="Text Placeholder 48">
            <a:extLst>
              <a:ext uri="{FF2B5EF4-FFF2-40B4-BE49-F238E27FC236}">
                <a16:creationId xmlns:a16="http://schemas.microsoft.com/office/drawing/2014/main" id="{BBEDE4E0-7120-C0EE-D300-E90BCF0DEBAA}"/>
              </a:ext>
            </a:extLst>
          </p:cNvPr>
          <p:cNvSpPr>
            <a:spLocks noGrp="1"/>
          </p:cNvSpPr>
          <p:nvPr>
            <p:ph type="body" sz="quarter" idx="33" hasCustomPrompt="1"/>
          </p:nvPr>
        </p:nvSpPr>
        <p:spPr>
          <a:xfrm>
            <a:off x="4240077" y="1931681"/>
            <a:ext cx="780475" cy="780475"/>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
        <p:nvSpPr>
          <p:cNvPr id="9" name="Text Placeholder 48">
            <a:extLst>
              <a:ext uri="{FF2B5EF4-FFF2-40B4-BE49-F238E27FC236}">
                <a16:creationId xmlns:a16="http://schemas.microsoft.com/office/drawing/2014/main" id="{B68A0754-88BE-43ED-C9C7-941B2EF06641}"/>
              </a:ext>
            </a:extLst>
          </p:cNvPr>
          <p:cNvSpPr>
            <a:spLocks noGrp="1"/>
          </p:cNvSpPr>
          <p:nvPr>
            <p:ph type="body" sz="quarter" idx="34" hasCustomPrompt="1"/>
          </p:nvPr>
        </p:nvSpPr>
        <p:spPr>
          <a:xfrm>
            <a:off x="1352021" y="1931681"/>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12" name="Text Placeholder 48">
            <a:extLst>
              <a:ext uri="{FF2B5EF4-FFF2-40B4-BE49-F238E27FC236}">
                <a16:creationId xmlns:a16="http://schemas.microsoft.com/office/drawing/2014/main" id="{0875FF1B-3DAF-0E8D-84A3-6F9CF1943081}"/>
              </a:ext>
            </a:extLst>
          </p:cNvPr>
          <p:cNvSpPr>
            <a:spLocks noGrp="1"/>
          </p:cNvSpPr>
          <p:nvPr>
            <p:ph type="body" sz="quarter" idx="35" hasCustomPrompt="1"/>
          </p:nvPr>
        </p:nvSpPr>
        <p:spPr>
          <a:xfrm>
            <a:off x="9998081" y="1931681"/>
            <a:ext cx="780475" cy="780475"/>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
        <p:nvSpPr>
          <p:cNvPr id="13" name="Text Placeholder 48">
            <a:extLst>
              <a:ext uri="{FF2B5EF4-FFF2-40B4-BE49-F238E27FC236}">
                <a16:creationId xmlns:a16="http://schemas.microsoft.com/office/drawing/2014/main" id="{E22EED7D-90AC-F27E-915B-8A359055D4D3}"/>
              </a:ext>
            </a:extLst>
          </p:cNvPr>
          <p:cNvSpPr>
            <a:spLocks noGrp="1"/>
          </p:cNvSpPr>
          <p:nvPr>
            <p:ph type="body" sz="quarter" idx="36" hasCustomPrompt="1"/>
          </p:nvPr>
        </p:nvSpPr>
        <p:spPr>
          <a:xfrm>
            <a:off x="7110025" y="1931681"/>
            <a:ext cx="780475" cy="780475"/>
          </a:xfrm>
          <a:prstGeom prst="ellipse">
            <a:avLst/>
          </a:prstGeom>
          <a:solidFill>
            <a:schemeClr val="accent6"/>
          </a:solidFill>
          <a:ln w="28575">
            <a:solidFill>
              <a:schemeClr val="accent1"/>
            </a:solidFill>
          </a:ln>
        </p:spPr>
        <p:txBody>
          <a:bodyPr/>
          <a:lstStyle>
            <a:lvl1pPr marL="0" indent="0" algn="ctr">
              <a:buNone/>
              <a:defRPr>
                <a:solidFill>
                  <a:schemeClr val="accent6"/>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1407508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s Slide w/8 Sections_Colors">
    <p:spTree>
      <p:nvGrpSpPr>
        <p:cNvPr id="1" name=""/>
        <p:cNvGrpSpPr/>
        <p:nvPr/>
      </p:nvGrpSpPr>
      <p:grpSpPr>
        <a:xfrm>
          <a:off x="0" y="0"/>
          <a:ext cx="0" cy="0"/>
          <a:chOff x="0" y="0"/>
          <a:chExt cx="0" cy="0"/>
        </a:xfrm>
      </p:grpSpPr>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grpSp>
        <p:nvGrpSpPr>
          <p:cNvPr id="25" name="Group 24">
            <a:extLst>
              <a:ext uri="{FF2B5EF4-FFF2-40B4-BE49-F238E27FC236}">
                <a16:creationId xmlns:a16="http://schemas.microsoft.com/office/drawing/2014/main" id="{1ED631B8-59C0-CBE8-678C-26D1479B47E5}"/>
              </a:ext>
            </a:extLst>
          </p:cNvPr>
          <p:cNvGrpSpPr/>
          <p:nvPr userDrawn="1"/>
        </p:nvGrpSpPr>
        <p:grpSpPr>
          <a:xfrm>
            <a:off x="10542215" y="6542928"/>
            <a:ext cx="806169" cy="156064"/>
            <a:chOff x="10436933" y="1424045"/>
            <a:chExt cx="3986384" cy="771716"/>
          </a:xfrm>
        </p:grpSpPr>
        <p:grpSp>
          <p:nvGrpSpPr>
            <p:cNvPr id="26" name="Group 2">
              <a:extLst>
                <a:ext uri="{FF2B5EF4-FFF2-40B4-BE49-F238E27FC236}">
                  <a16:creationId xmlns:a16="http://schemas.microsoft.com/office/drawing/2014/main" id="{19CBEA8E-0CF9-F818-B865-601A83E125F2}"/>
                </a:ext>
              </a:extLst>
            </p:cNvPr>
            <p:cNvGrpSpPr>
              <a:grpSpLocks noChangeAspect="1"/>
            </p:cNvGrpSpPr>
            <p:nvPr userDrawn="1"/>
          </p:nvGrpSpPr>
          <p:grpSpPr>
            <a:xfrm>
              <a:off x="10436933" y="1424045"/>
              <a:ext cx="852335" cy="771525"/>
              <a:chOff x="0" y="0"/>
              <a:chExt cx="1136447" cy="1028700"/>
            </a:xfrm>
          </p:grpSpPr>
          <p:sp>
            <p:nvSpPr>
              <p:cNvPr id="65" name="Freeform 3">
                <a:extLst>
                  <a:ext uri="{FF2B5EF4-FFF2-40B4-BE49-F238E27FC236}">
                    <a16:creationId xmlns:a16="http://schemas.microsoft.com/office/drawing/2014/main" id="{A7AFF21D-248D-2D53-FA66-0EA90A7C952F}"/>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66" name="Freeform 4">
                <a:extLst>
                  <a:ext uri="{FF2B5EF4-FFF2-40B4-BE49-F238E27FC236}">
                    <a16:creationId xmlns:a16="http://schemas.microsoft.com/office/drawing/2014/main" id="{4C13E8B8-3742-1718-2063-3F19E37B0FC1}"/>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67" name="Freeform 5">
                <a:extLst>
                  <a:ext uri="{FF2B5EF4-FFF2-40B4-BE49-F238E27FC236}">
                    <a16:creationId xmlns:a16="http://schemas.microsoft.com/office/drawing/2014/main" id="{49FB1D99-89EB-ECDB-DD6D-CE394B9DB356}"/>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68" name="Freeform 6">
                <a:extLst>
                  <a:ext uri="{FF2B5EF4-FFF2-40B4-BE49-F238E27FC236}">
                    <a16:creationId xmlns:a16="http://schemas.microsoft.com/office/drawing/2014/main" id="{6316C7A5-C950-FFA1-7FF0-3B328BC5366E}"/>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69" name="Freeform 7">
                <a:extLst>
                  <a:ext uri="{FF2B5EF4-FFF2-40B4-BE49-F238E27FC236}">
                    <a16:creationId xmlns:a16="http://schemas.microsoft.com/office/drawing/2014/main" id="{A3709F7C-BE0F-BD16-9CDC-5266A1D5FAC4}"/>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70" name="Freeform 8">
                <a:extLst>
                  <a:ext uri="{FF2B5EF4-FFF2-40B4-BE49-F238E27FC236}">
                    <a16:creationId xmlns:a16="http://schemas.microsoft.com/office/drawing/2014/main" id="{1AD6D5C6-CCEC-916A-2240-1C681B431CA9}"/>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71" name="Freeform 9">
                <a:extLst>
                  <a:ext uri="{FF2B5EF4-FFF2-40B4-BE49-F238E27FC236}">
                    <a16:creationId xmlns:a16="http://schemas.microsoft.com/office/drawing/2014/main" id="{82C92369-D2D3-A31D-00A9-BA9A508BCE5E}"/>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72" name="Freeform 10">
                <a:extLst>
                  <a:ext uri="{FF2B5EF4-FFF2-40B4-BE49-F238E27FC236}">
                    <a16:creationId xmlns:a16="http://schemas.microsoft.com/office/drawing/2014/main" id="{9EF6B576-372A-186D-9029-29542EE638AA}"/>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27" name="Group 11">
              <a:extLst>
                <a:ext uri="{FF2B5EF4-FFF2-40B4-BE49-F238E27FC236}">
                  <a16:creationId xmlns:a16="http://schemas.microsoft.com/office/drawing/2014/main" id="{1B5AB180-8349-7E74-D115-A8424B85FFCD}"/>
                </a:ext>
              </a:extLst>
            </p:cNvPr>
            <p:cNvGrpSpPr>
              <a:grpSpLocks noChangeAspect="1"/>
            </p:cNvGrpSpPr>
            <p:nvPr userDrawn="1"/>
          </p:nvGrpSpPr>
          <p:grpSpPr>
            <a:xfrm>
              <a:off x="11319520" y="1424226"/>
              <a:ext cx="3103797" cy="771535"/>
              <a:chOff x="0" y="0"/>
              <a:chExt cx="4138397" cy="1028713"/>
            </a:xfrm>
          </p:grpSpPr>
          <p:sp>
            <p:nvSpPr>
              <p:cNvPr id="28" name="Freeform 12">
                <a:extLst>
                  <a:ext uri="{FF2B5EF4-FFF2-40B4-BE49-F238E27FC236}">
                    <a16:creationId xmlns:a16="http://schemas.microsoft.com/office/drawing/2014/main" id="{4BEC12EA-E3E8-EE8A-026E-78A38903AA0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59" name="Freeform 13">
                <a:extLst>
                  <a:ext uri="{FF2B5EF4-FFF2-40B4-BE49-F238E27FC236}">
                    <a16:creationId xmlns:a16="http://schemas.microsoft.com/office/drawing/2014/main" id="{C1F3CD67-89DD-23CE-6C01-9BF3FDE0894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60" name="Freeform 14">
                <a:extLst>
                  <a:ext uri="{FF2B5EF4-FFF2-40B4-BE49-F238E27FC236}">
                    <a16:creationId xmlns:a16="http://schemas.microsoft.com/office/drawing/2014/main" id="{32F99C5B-A548-2EEE-C066-9C4929010DC0}"/>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2" name="Freeform 15">
                <a:extLst>
                  <a:ext uri="{FF2B5EF4-FFF2-40B4-BE49-F238E27FC236}">
                    <a16:creationId xmlns:a16="http://schemas.microsoft.com/office/drawing/2014/main" id="{B37A2005-0BDB-9455-3E80-8251E38CE12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63" name="Freeform 16">
                <a:extLst>
                  <a:ext uri="{FF2B5EF4-FFF2-40B4-BE49-F238E27FC236}">
                    <a16:creationId xmlns:a16="http://schemas.microsoft.com/office/drawing/2014/main" id="{F4C5717D-8569-B4FB-FA0E-DEE0E436FF4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64" name="Freeform 17">
                <a:extLst>
                  <a:ext uri="{FF2B5EF4-FFF2-40B4-BE49-F238E27FC236}">
                    <a16:creationId xmlns:a16="http://schemas.microsoft.com/office/drawing/2014/main" id="{B4F3F264-B110-588E-A2B5-8BFA443BB3BB}"/>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73" name="Google Shape;130;p55">
            <a:extLst>
              <a:ext uri="{FF2B5EF4-FFF2-40B4-BE49-F238E27FC236}">
                <a16:creationId xmlns:a16="http://schemas.microsoft.com/office/drawing/2014/main" id="{C6397B5E-E68F-D804-7D1D-C22DC29CC5B4}"/>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74" name="Straight Connector 73">
            <a:extLst>
              <a:ext uri="{FF2B5EF4-FFF2-40B4-BE49-F238E27FC236}">
                <a16:creationId xmlns:a16="http://schemas.microsoft.com/office/drawing/2014/main" id="{6529B34D-2976-4FAC-B544-D2A0513DDCE0}"/>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75" name="Text Placeholder 40">
            <a:extLst>
              <a:ext uri="{FF2B5EF4-FFF2-40B4-BE49-F238E27FC236}">
                <a16:creationId xmlns:a16="http://schemas.microsoft.com/office/drawing/2014/main" id="{A1FA1974-C0FD-8376-F6FF-FD80201E9825}"/>
              </a:ext>
            </a:extLst>
          </p:cNvPr>
          <p:cNvSpPr>
            <a:spLocks noGrp="1"/>
          </p:cNvSpPr>
          <p:nvPr>
            <p:ph type="body" sz="quarter" idx="22"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80" name="Text Placeholder 5">
            <a:extLst>
              <a:ext uri="{FF2B5EF4-FFF2-40B4-BE49-F238E27FC236}">
                <a16:creationId xmlns:a16="http://schemas.microsoft.com/office/drawing/2014/main" id="{ED6CAA8B-5223-2271-ECF7-67DED55CCE82}"/>
              </a:ext>
            </a:extLst>
          </p:cNvPr>
          <p:cNvSpPr>
            <a:spLocks noGrp="1"/>
          </p:cNvSpPr>
          <p:nvPr>
            <p:ph type="body" sz="quarter" idx="31"/>
          </p:nvPr>
        </p:nvSpPr>
        <p:spPr>
          <a:xfrm>
            <a:off x="600624" y="2543291"/>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1" name="Text Placeholder 5">
            <a:extLst>
              <a:ext uri="{FF2B5EF4-FFF2-40B4-BE49-F238E27FC236}">
                <a16:creationId xmlns:a16="http://schemas.microsoft.com/office/drawing/2014/main" id="{CD0BF302-1742-E9A5-E2EF-795E5FF0C1E4}"/>
              </a:ext>
            </a:extLst>
          </p:cNvPr>
          <p:cNvSpPr>
            <a:spLocks noGrp="1"/>
          </p:cNvSpPr>
          <p:nvPr>
            <p:ph type="body" sz="quarter" idx="32"/>
          </p:nvPr>
        </p:nvSpPr>
        <p:spPr>
          <a:xfrm>
            <a:off x="3435264" y="2543291"/>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2" name="Text Placeholder 5">
            <a:extLst>
              <a:ext uri="{FF2B5EF4-FFF2-40B4-BE49-F238E27FC236}">
                <a16:creationId xmlns:a16="http://schemas.microsoft.com/office/drawing/2014/main" id="{6CD2470D-9BE2-40CB-9D24-0639430FF534}"/>
              </a:ext>
            </a:extLst>
          </p:cNvPr>
          <p:cNvSpPr>
            <a:spLocks noGrp="1"/>
          </p:cNvSpPr>
          <p:nvPr>
            <p:ph type="body" sz="quarter" idx="33"/>
          </p:nvPr>
        </p:nvSpPr>
        <p:spPr>
          <a:xfrm>
            <a:off x="6269904" y="2543291"/>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3" name="Text Placeholder 5">
            <a:extLst>
              <a:ext uri="{FF2B5EF4-FFF2-40B4-BE49-F238E27FC236}">
                <a16:creationId xmlns:a16="http://schemas.microsoft.com/office/drawing/2014/main" id="{880C4B49-028A-5DB8-3677-C8A620B77D54}"/>
              </a:ext>
            </a:extLst>
          </p:cNvPr>
          <p:cNvSpPr>
            <a:spLocks noGrp="1"/>
          </p:cNvSpPr>
          <p:nvPr>
            <p:ph type="body" sz="quarter" idx="34"/>
          </p:nvPr>
        </p:nvSpPr>
        <p:spPr>
          <a:xfrm>
            <a:off x="9104544" y="2543291"/>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8" name="Text Placeholder 5">
            <a:extLst>
              <a:ext uri="{FF2B5EF4-FFF2-40B4-BE49-F238E27FC236}">
                <a16:creationId xmlns:a16="http://schemas.microsoft.com/office/drawing/2014/main" id="{7B3DA66D-350B-8641-C32E-FD9AD51E2CB8}"/>
              </a:ext>
            </a:extLst>
          </p:cNvPr>
          <p:cNvSpPr>
            <a:spLocks noGrp="1"/>
          </p:cNvSpPr>
          <p:nvPr>
            <p:ph type="body" sz="quarter" idx="35"/>
          </p:nvPr>
        </p:nvSpPr>
        <p:spPr>
          <a:xfrm>
            <a:off x="600624" y="4881542"/>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89" name="Text Placeholder 5">
            <a:extLst>
              <a:ext uri="{FF2B5EF4-FFF2-40B4-BE49-F238E27FC236}">
                <a16:creationId xmlns:a16="http://schemas.microsoft.com/office/drawing/2014/main" id="{138970C1-11D9-B74E-3F37-5EFF6D824208}"/>
              </a:ext>
            </a:extLst>
          </p:cNvPr>
          <p:cNvSpPr>
            <a:spLocks noGrp="1"/>
          </p:cNvSpPr>
          <p:nvPr>
            <p:ph type="body" sz="quarter" idx="36"/>
          </p:nvPr>
        </p:nvSpPr>
        <p:spPr>
          <a:xfrm>
            <a:off x="3435264" y="4881542"/>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90" name="Text Placeholder 5">
            <a:extLst>
              <a:ext uri="{FF2B5EF4-FFF2-40B4-BE49-F238E27FC236}">
                <a16:creationId xmlns:a16="http://schemas.microsoft.com/office/drawing/2014/main" id="{17ED9F54-36A8-8B0A-C81C-E1361062A76E}"/>
              </a:ext>
            </a:extLst>
          </p:cNvPr>
          <p:cNvSpPr>
            <a:spLocks noGrp="1"/>
          </p:cNvSpPr>
          <p:nvPr>
            <p:ph type="body" sz="quarter" idx="37"/>
          </p:nvPr>
        </p:nvSpPr>
        <p:spPr>
          <a:xfrm>
            <a:off x="6269904" y="4881542"/>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91" name="Text Placeholder 5">
            <a:extLst>
              <a:ext uri="{FF2B5EF4-FFF2-40B4-BE49-F238E27FC236}">
                <a16:creationId xmlns:a16="http://schemas.microsoft.com/office/drawing/2014/main" id="{91F139D8-80BE-7C0C-5497-4CA2F0F063CB}"/>
              </a:ext>
            </a:extLst>
          </p:cNvPr>
          <p:cNvSpPr>
            <a:spLocks noGrp="1"/>
          </p:cNvSpPr>
          <p:nvPr>
            <p:ph type="body" sz="quarter" idx="38"/>
          </p:nvPr>
        </p:nvSpPr>
        <p:spPr>
          <a:xfrm>
            <a:off x="9104544" y="4881542"/>
            <a:ext cx="2481198" cy="1260520"/>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10" name="Text Placeholder 48">
            <a:extLst>
              <a:ext uri="{FF2B5EF4-FFF2-40B4-BE49-F238E27FC236}">
                <a16:creationId xmlns:a16="http://schemas.microsoft.com/office/drawing/2014/main" id="{4F661267-35F1-70D4-7541-D931C26CC026}"/>
              </a:ext>
            </a:extLst>
          </p:cNvPr>
          <p:cNvSpPr>
            <a:spLocks noGrp="1"/>
          </p:cNvSpPr>
          <p:nvPr>
            <p:ph type="body" sz="quarter" idx="39" hasCustomPrompt="1"/>
          </p:nvPr>
        </p:nvSpPr>
        <p:spPr>
          <a:xfrm>
            <a:off x="4233556" y="1668665"/>
            <a:ext cx="780475" cy="780475"/>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
        <p:nvSpPr>
          <p:cNvPr id="11" name="Text Placeholder 48">
            <a:extLst>
              <a:ext uri="{FF2B5EF4-FFF2-40B4-BE49-F238E27FC236}">
                <a16:creationId xmlns:a16="http://schemas.microsoft.com/office/drawing/2014/main" id="{9C0554F6-1C3A-4CE4-EF9D-0141C8B604C3}"/>
              </a:ext>
            </a:extLst>
          </p:cNvPr>
          <p:cNvSpPr>
            <a:spLocks noGrp="1"/>
          </p:cNvSpPr>
          <p:nvPr>
            <p:ph type="body" sz="quarter" idx="40" hasCustomPrompt="1"/>
          </p:nvPr>
        </p:nvSpPr>
        <p:spPr>
          <a:xfrm>
            <a:off x="1345500" y="1668665"/>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12" name="Text Placeholder 48">
            <a:extLst>
              <a:ext uri="{FF2B5EF4-FFF2-40B4-BE49-F238E27FC236}">
                <a16:creationId xmlns:a16="http://schemas.microsoft.com/office/drawing/2014/main" id="{90DE6A3F-1D68-94A6-D06C-6BE62F7B1CC9}"/>
              </a:ext>
            </a:extLst>
          </p:cNvPr>
          <p:cNvSpPr>
            <a:spLocks noGrp="1"/>
          </p:cNvSpPr>
          <p:nvPr>
            <p:ph type="body" sz="quarter" idx="41" hasCustomPrompt="1"/>
          </p:nvPr>
        </p:nvSpPr>
        <p:spPr>
          <a:xfrm>
            <a:off x="9991560" y="1668665"/>
            <a:ext cx="780475" cy="780475"/>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
        <p:nvSpPr>
          <p:cNvPr id="13" name="Text Placeholder 48">
            <a:extLst>
              <a:ext uri="{FF2B5EF4-FFF2-40B4-BE49-F238E27FC236}">
                <a16:creationId xmlns:a16="http://schemas.microsoft.com/office/drawing/2014/main" id="{1989E11F-B73E-1A54-576C-C432E57D6DCB}"/>
              </a:ext>
            </a:extLst>
          </p:cNvPr>
          <p:cNvSpPr>
            <a:spLocks noGrp="1"/>
          </p:cNvSpPr>
          <p:nvPr>
            <p:ph type="body" sz="quarter" idx="42" hasCustomPrompt="1"/>
          </p:nvPr>
        </p:nvSpPr>
        <p:spPr>
          <a:xfrm>
            <a:off x="7103504" y="1668665"/>
            <a:ext cx="780475" cy="780475"/>
          </a:xfrm>
          <a:prstGeom prst="ellipse">
            <a:avLst/>
          </a:prstGeom>
          <a:solidFill>
            <a:schemeClr val="accent6"/>
          </a:solidFill>
          <a:ln w="28575">
            <a:solidFill>
              <a:schemeClr val="accent1"/>
            </a:solidFill>
          </a:ln>
        </p:spPr>
        <p:txBody>
          <a:bodyPr/>
          <a:lstStyle>
            <a:lvl1pPr marL="0" indent="0" algn="ctr">
              <a:buNone/>
              <a:defRPr>
                <a:solidFill>
                  <a:schemeClr val="accent6"/>
                </a:solidFill>
              </a:defRPr>
            </a:lvl1pPr>
            <a:lvl2pPr marL="457200" indent="0" algn="ctr">
              <a:buNone/>
              <a:defRPr>
                <a:solidFill>
                  <a:schemeClr val="accent3"/>
                </a:solidFill>
              </a:defRPr>
            </a:lvl2pPr>
          </a:lstStyle>
          <a:p>
            <a:pPr lvl="0"/>
            <a:r>
              <a:rPr lang="en-US"/>
              <a:t>.</a:t>
            </a:r>
          </a:p>
        </p:txBody>
      </p:sp>
      <p:sp>
        <p:nvSpPr>
          <p:cNvPr id="41" name="Text Placeholder 48">
            <a:extLst>
              <a:ext uri="{FF2B5EF4-FFF2-40B4-BE49-F238E27FC236}">
                <a16:creationId xmlns:a16="http://schemas.microsoft.com/office/drawing/2014/main" id="{95C95F49-7A99-19D0-A6BD-50D14D2E78DE}"/>
              </a:ext>
            </a:extLst>
          </p:cNvPr>
          <p:cNvSpPr>
            <a:spLocks noGrp="1"/>
          </p:cNvSpPr>
          <p:nvPr>
            <p:ph type="body" sz="quarter" idx="47" hasCustomPrompt="1"/>
          </p:nvPr>
        </p:nvSpPr>
        <p:spPr>
          <a:xfrm>
            <a:off x="10018720" y="3995405"/>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58" name="Text Placeholder 48">
            <a:extLst>
              <a:ext uri="{FF2B5EF4-FFF2-40B4-BE49-F238E27FC236}">
                <a16:creationId xmlns:a16="http://schemas.microsoft.com/office/drawing/2014/main" id="{8218943F-9E70-3E00-D99C-E01281C25F2C}"/>
              </a:ext>
            </a:extLst>
          </p:cNvPr>
          <p:cNvSpPr>
            <a:spLocks noGrp="1"/>
          </p:cNvSpPr>
          <p:nvPr>
            <p:ph type="body" sz="quarter" idx="48" hasCustomPrompt="1"/>
          </p:nvPr>
        </p:nvSpPr>
        <p:spPr>
          <a:xfrm>
            <a:off x="7121611" y="3995405"/>
            <a:ext cx="780475" cy="780475"/>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
        <p:nvSpPr>
          <p:cNvPr id="76" name="Text Placeholder 48">
            <a:extLst>
              <a:ext uri="{FF2B5EF4-FFF2-40B4-BE49-F238E27FC236}">
                <a16:creationId xmlns:a16="http://schemas.microsoft.com/office/drawing/2014/main" id="{FFFC919B-BF13-19D1-0DAE-A0430DD3BFFA}"/>
              </a:ext>
            </a:extLst>
          </p:cNvPr>
          <p:cNvSpPr>
            <a:spLocks noGrp="1"/>
          </p:cNvSpPr>
          <p:nvPr>
            <p:ph type="body" sz="quarter" idx="49" hasCustomPrompt="1"/>
          </p:nvPr>
        </p:nvSpPr>
        <p:spPr>
          <a:xfrm>
            <a:off x="4251662" y="4004459"/>
            <a:ext cx="780475" cy="780475"/>
          </a:xfrm>
          <a:prstGeom prst="ellipse">
            <a:avLst/>
          </a:prstGeom>
          <a:solidFill>
            <a:schemeClr val="accent6"/>
          </a:solidFill>
          <a:ln w="28575">
            <a:solidFill>
              <a:schemeClr val="accent1"/>
            </a:solidFill>
          </a:ln>
        </p:spPr>
        <p:txBody>
          <a:bodyPr/>
          <a:lstStyle>
            <a:lvl1pPr marL="0" indent="0" algn="ctr">
              <a:buNone/>
              <a:defRPr>
                <a:solidFill>
                  <a:schemeClr val="accent6"/>
                </a:solidFill>
              </a:defRPr>
            </a:lvl1pPr>
            <a:lvl2pPr marL="457200" indent="0" algn="ctr">
              <a:buNone/>
              <a:defRPr>
                <a:solidFill>
                  <a:schemeClr val="accent3"/>
                </a:solidFill>
              </a:defRPr>
            </a:lvl2pPr>
          </a:lstStyle>
          <a:p>
            <a:pPr lvl="0"/>
            <a:r>
              <a:rPr lang="en-US"/>
              <a:t>.</a:t>
            </a:r>
          </a:p>
        </p:txBody>
      </p:sp>
      <p:sp>
        <p:nvSpPr>
          <p:cNvPr id="78" name="Text Placeholder 48">
            <a:extLst>
              <a:ext uri="{FF2B5EF4-FFF2-40B4-BE49-F238E27FC236}">
                <a16:creationId xmlns:a16="http://schemas.microsoft.com/office/drawing/2014/main" id="{702A3724-4636-E91E-C5CE-AAB940CB315E}"/>
              </a:ext>
            </a:extLst>
          </p:cNvPr>
          <p:cNvSpPr>
            <a:spLocks noGrp="1"/>
          </p:cNvSpPr>
          <p:nvPr>
            <p:ph type="body" sz="quarter" idx="50" hasCustomPrompt="1"/>
          </p:nvPr>
        </p:nvSpPr>
        <p:spPr>
          <a:xfrm>
            <a:off x="1363608" y="4004459"/>
            <a:ext cx="780475" cy="780475"/>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29595307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s Slide w/3 Sections_Colors">
    <p:spTree>
      <p:nvGrpSpPr>
        <p:cNvPr id="1" name=""/>
        <p:cNvGrpSpPr/>
        <p:nvPr/>
      </p:nvGrpSpPr>
      <p:grpSpPr>
        <a:xfrm>
          <a:off x="0" y="0"/>
          <a:ext cx="0" cy="0"/>
          <a:chOff x="0" y="0"/>
          <a:chExt cx="0" cy="0"/>
        </a:xfrm>
      </p:grpSpPr>
      <p:sp>
        <p:nvSpPr>
          <p:cNvPr id="25" name="Text Placeholder 8">
            <a:extLst>
              <a:ext uri="{FF2B5EF4-FFF2-40B4-BE49-F238E27FC236}">
                <a16:creationId xmlns:a16="http://schemas.microsoft.com/office/drawing/2014/main" id="{D29065C9-F176-3E86-F501-2AE1E6D4AAF9}"/>
              </a:ext>
            </a:extLst>
          </p:cNvPr>
          <p:cNvSpPr>
            <a:spLocks noGrp="1"/>
          </p:cNvSpPr>
          <p:nvPr>
            <p:ph type="body" sz="quarter" idx="18"/>
          </p:nvPr>
        </p:nvSpPr>
        <p:spPr>
          <a:xfrm>
            <a:off x="1764988" y="1949965"/>
            <a:ext cx="9717096" cy="243158"/>
          </a:xfrm>
        </p:spPr>
        <p:txBody>
          <a:bodyPr>
            <a:normAutofit/>
          </a:bodyPr>
          <a:lstStyle>
            <a:lvl1pPr marL="0" indent="0" algn="l">
              <a:buNone/>
              <a:defRPr sz="1200" b="1" i="0">
                <a:solidFill>
                  <a:schemeClr val="accent2"/>
                </a:solidFill>
                <a:latin typeface="+mn-lt"/>
                <a:cs typeface="Arial" panose="020B0604020202020204" pitchFamily="34" charset="0"/>
              </a:defRPr>
            </a:lvl1pPr>
          </a:lstStyle>
          <a:p>
            <a:pPr lvl="0"/>
            <a:r>
              <a:rPr lang="en-US"/>
              <a:t>Click to edit Master text styles</a:t>
            </a:r>
          </a:p>
        </p:txBody>
      </p:sp>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
        <p:nvSpPr>
          <p:cNvPr id="6" name="Text Placeholder 8">
            <a:extLst>
              <a:ext uri="{FF2B5EF4-FFF2-40B4-BE49-F238E27FC236}">
                <a16:creationId xmlns:a16="http://schemas.microsoft.com/office/drawing/2014/main" id="{BE14FCD3-C0B2-2E11-BD49-ECA3D79A2E61}"/>
              </a:ext>
            </a:extLst>
          </p:cNvPr>
          <p:cNvSpPr>
            <a:spLocks noGrp="1"/>
          </p:cNvSpPr>
          <p:nvPr>
            <p:ph type="body" sz="quarter" idx="20"/>
          </p:nvPr>
        </p:nvSpPr>
        <p:spPr>
          <a:xfrm>
            <a:off x="1764988" y="3362706"/>
            <a:ext cx="9717096" cy="243158"/>
          </a:xfrm>
        </p:spPr>
        <p:txBody>
          <a:bodyPr>
            <a:normAutofit/>
          </a:bodyPr>
          <a:lstStyle>
            <a:lvl1pPr marL="0" indent="0" algn="l">
              <a:buNone/>
              <a:defRPr sz="1200" b="1" i="0">
                <a:solidFill>
                  <a:schemeClr val="accent5"/>
                </a:solidFill>
                <a:latin typeface="+mn-lt"/>
                <a:cs typeface="Arial" panose="020B0604020202020204" pitchFamily="34" charset="0"/>
              </a:defRPr>
            </a:lvl1pPr>
          </a:lstStyle>
          <a:p>
            <a:pPr lvl="0"/>
            <a:r>
              <a:rPr lang="en-US"/>
              <a:t>Click to edit Master text styles</a:t>
            </a:r>
          </a:p>
        </p:txBody>
      </p:sp>
      <p:sp>
        <p:nvSpPr>
          <p:cNvPr id="29" name="Text Placeholder 8">
            <a:extLst>
              <a:ext uri="{FF2B5EF4-FFF2-40B4-BE49-F238E27FC236}">
                <a16:creationId xmlns:a16="http://schemas.microsoft.com/office/drawing/2014/main" id="{21264207-4CF5-DADC-762F-71A36ED617D0}"/>
              </a:ext>
            </a:extLst>
          </p:cNvPr>
          <p:cNvSpPr>
            <a:spLocks noGrp="1"/>
          </p:cNvSpPr>
          <p:nvPr>
            <p:ph type="body" sz="quarter" idx="22"/>
          </p:nvPr>
        </p:nvSpPr>
        <p:spPr>
          <a:xfrm>
            <a:off x="1764988" y="4793153"/>
            <a:ext cx="9717096" cy="243158"/>
          </a:xfrm>
        </p:spPr>
        <p:txBody>
          <a:bodyPr>
            <a:normAutofit/>
          </a:bodyPr>
          <a:lstStyle>
            <a:lvl1pPr marL="0" indent="0" algn="l">
              <a:buNone/>
              <a:defRPr sz="1200" b="1" i="0">
                <a:solidFill>
                  <a:schemeClr val="accent3"/>
                </a:solidFill>
                <a:latin typeface="+mn-lt"/>
                <a:cs typeface="Arial" panose="020B0604020202020204" pitchFamily="34" charset="0"/>
              </a:defRPr>
            </a:lvl1pPr>
          </a:lstStyle>
          <a:p>
            <a:pPr lvl="0"/>
            <a:r>
              <a:rPr lang="en-US"/>
              <a:t>Click to edit Master text styles</a:t>
            </a:r>
          </a:p>
        </p:txBody>
      </p:sp>
      <p:grpSp>
        <p:nvGrpSpPr>
          <p:cNvPr id="4" name="Group 3">
            <a:extLst>
              <a:ext uri="{FF2B5EF4-FFF2-40B4-BE49-F238E27FC236}">
                <a16:creationId xmlns:a16="http://schemas.microsoft.com/office/drawing/2014/main" id="{73DAC4C7-1FF9-34AA-FEE7-E32BBE46EB0A}"/>
              </a:ext>
            </a:extLst>
          </p:cNvPr>
          <p:cNvGrpSpPr/>
          <p:nvPr userDrawn="1"/>
        </p:nvGrpSpPr>
        <p:grpSpPr>
          <a:xfrm>
            <a:off x="10542215" y="6542928"/>
            <a:ext cx="806169" cy="156064"/>
            <a:chOff x="10436933" y="1424045"/>
            <a:chExt cx="3986384" cy="771716"/>
          </a:xfrm>
        </p:grpSpPr>
        <p:grpSp>
          <p:nvGrpSpPr>
            <p:cNvPr id="8" name="Group 2">
              <a:extLst>
                <a:ext uri="{FF2B5EF4-FFF2-40B4-BE49-F238E27FC236}">
                  <a16:creationId xmlns:a16="http://schemas.microsoft.com/office/drawing/2014/main" id="{4F2C080C-3207-32C5-2D8B-B50DEA1299DC}"/>
                </a:ext>
              </a:extLst>
            </p:cNvPr>
            <p:cNvGrpSpPr>
              <a:grpSpLocks noChangeAspect="1"/>
            </p:cNvGrpSpPr>
            <p:nvPr userDrawn="1"/>
          </p:nvGrpSpPr>
          <p:grpSpPr>
            <a:xfrm>
              <a:off x="10436933" y="1424045"/>
              <a:ext cx="852335" cy="771525"/>
              <a:chOff x="0" y="0"/>
              <a:chExt cx="1136447" cy="1028700"/>
            </a:xfrm>
          </p:grpSpPr>
          <p:sp>
            <p:nvSpPr>
              <p:cNvPr id="16" name="Freeform 3">
                <a:extLst>
                  <a:ext uri="{FF2B5EF4-FFF2-40B4-BE49-F238E27FC236}">
                    <a16:creationId xmlns:a16="http://schemas.microsoft.com/office/drawing/2014/main" id="{0789BBB3-D996-AE8A-E87F-81D3E1D23CE0}"/>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7" name="Freeform 4">
                <a:extLst>
                  <a:ext uri="{FF2B5EF4-FFF2-40B4-BE49-F238E27FC236}">
                    <a16:creationId xmlns:a16="http://schemas.microsoft.com/office/drawing/2014/main" id="{C02E875C-F55E-56FD-A5CF-67A7F7F0CC9B}"/>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8" name="Freeform 5">
                <a:extLst>
                  <a:ext uri="{FF2B5EF4-FFF2-40B4-BE49-F238E27FC236}">
                    <a16:creationId xmlns:a16="http://schemas.microsoft.com/office/drawing/2014/main" id="{3488E257-F920-AD0B-A8CB-70366C70E104}"/>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9" name="Freeform 6">
                <a:extLst>
                  <a:ext uri="{FF2B5EF4-FFF2-40B4-BE49-F238E27FC236}">
                    <a16:creationId xmlns:a16="http://schemas.microsoft.com/office/drawing/2014/main" id="{7B0E938B-8351-B194-A42E-8C002534231A}"/>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20" name="Freeform 7">
                <a:extLst>
                  <a:ext uri="{FF2B5EF4-FFF2-40B4-BE49-F238E27FC236}">
                    <a16:creationId xmlns:a16="http://schemas.microsoft.com/office/drawing/2014/main" id="{A04BFFE5-162C-C1E2-BAB6-7EB186A42B0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21" name="Freeform 8">
                <a:extLst>
                  <a:ext uri="{FF2B5EF4-FFF2-40B4-BE49-F238E27FC236}">
                    <a16:creationId xmlns:a16="http://schemas.microsoft.com/office/drawing/2014/main" id="{40CE5452-E326-8A0E-2501-AC31AF5430DC}"/>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22" name="Freeform 9">
                <a:extLst>
                  <a:ext uri="{FF2B5EF4-FFF2-40B4-BE49-F238E27FC236}">
                    <a16:creationId xmlns:a16="http://schemas.microsoft.com/office/drawing/2014/main" id="{07954F6D-12D5-E685-3A0E-858875D05610}"/>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23" name="Freeform 10">
                <a:extLst>
                  <a:ext uri="{FF2B5EF4-FFF2-40B4-BE49-F238E27FC236}">
                    <a16:creationId xmlns:a16="http://schemas.microsoft.com/office/drawing/2014/main" id="{F4756597-204C-D2E7-13DF-E512000683FA}"/>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9" name="Group 11">
              <a:extLst>
                <a:ext uri="{FF2B5EF4-FFF2-40B4-BE49-F238E27FC236}">
                  <a16:creationId xmlns:a16="http://schemas.microsoft.com/office/drawing/2014/main" id="{3540962A-B9C3-F0D6-A026-6F5F1D5ABA98}"/>
                </a:ext>
              </a:extLst>
            </p:cNvPr>
            <p:cNvGrpSpPr>
              <a:grpSpLocks noChangeAspect="1"/>
            </p:cNvGrpSpPr>
            <p:nvPr userDrawn="1"/>
          </p:nvGrpSpPr>
          <p:grpSpPr>
            <a:xfrm>
              <a:off x="11319520" y="1424226"/>
              <a:ext cx="3103797" cy="771535"/>
              <a:chOff x="0" y="0"/>
              <a:chExt cx="4138397" cy="1028713"/>
            </a:xfrm>
          </p:grpSpPr>
          <p:sp>
            <p:nvSpPr>
              <p:cNvPr id="10" name="Freeform 12">
                <a:extLst>
                  <a:ext uri="{FF2B5EF4-FFF2-40B4-BE49-F238E27FC236}">
                    <a16:creationId xmlns:a16="http://schemas.microsoft.com/office/drawing/2014/main" id="{351F253B-D1D7-AA59-3938-C3A47EEDABAA}"/>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1" name="Freeform 13">
                <a:extLst>
                  <a:ext uri="{FF2B5EF4-FFF2-40B4-BE49-F238E27FC236}">
                    <a16:creationId xmlns:a16="http://schemas.microsoft.com/office/drawing/2014/main" id="{7C63A291-50CE-F7BD-035F-8F0A701A7A7B}"/>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12" name="Freeform 14">
                <a:extLst>
                  <a:ext uri="{FF2B5EF4-FFF2-40B4-BE49-F238E27FC236}">
                    <a16:creationId xmlns:a16="http://schemas.microsoft.com/office/drawing/2014/main" id="{170C30AD-C2EF-8CB1-E899-BC0D90990606}"/>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3" name="Freeform 15">
                <a:extLst>
                  <a:ext uri="{FF2B5EF4-FFF2-40B4-BE49-F238E27FC236}">
                    <a16:creationId xmlns:a16="http://schemas.microsoft.com/office/drawing/2014/main" id="{6446CB14-573F-C923-94E8-18E8E97150DC}"/>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14" name="Freeform 16">
                <a:extLst>
                  <a:ext uri="{FF2B5EF4-FFF2-40B4-BE49-F238E27FC236}">
                    <a16:creationId xmlns:a16="http://schemas.microsoft.com/office/drawing/2014/main" id="{3AB4EC42-4E8E-FFA8-8D4F-B3729CDCE72D}"/>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5" name="Freeform 17">
                <a:extLst>
                  <a:ext uri="{FF2B5EF4-FFF2-40B4-BE49-F238E27FC236}">
                    <a16:creationId xmlns:a16="http://schemas.microsoft.com/office/drawing/2014/main" id="{F7FE165F-4FD4-3C9D-9C28-9DC7927BCB2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24" name="Google Shape;130;p55">
            <a:extLst>
              <a:ext uri="{FF2B5EF4-FFF2-40B4-BE49-F238E27FC236}">
                <a16:creationId xmlns:a16="http://schemas.microsoft.com/office/drawing/2014/main" id="{C98ECCE9-F5FE-03DB-A5B5-C924C167B257}"/>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6" name="Straight Connector 25">
            <a:extLst>
              <a:ext uri="{FF2B5EF4-FFF2-40B4-BE49-F238E27FC236}">
                <a16:creationId xmlns:a16="http://schemas.microsoft.com/office/drawing/2014/main" id="{4BF41129-CD51-4C96-D1A7-1996E0D83149}"/>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7" name="Text Placeholder 40">
            <a:extLst>
              <a:ext uri="{FF2B5EF4-FFF2-40B4-BE49-F238E27FC236}">
                <a16:creationId xmlns:a16="http://schemas.microsoft.com/office/drawing/2014/main" id="{0E62ADDD-DC32-078D-9173-79B7EA5FE746}"/>
              </a:ext>
            </a:extLst>
          </p:cNvPr>
          <p:cNvSpPr>
            <a:spLocks noGrp="1"/>
          </p:cNvSpPr>
          <p:nvPr>
            <p:ph type="body" sz="quarter" idx="23"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38" name="Text Placeholder 5">
            <a:extLst>
              <a:ext uri="{FF2B5EF4-FFF2-40B4-BE49-F238E27FC236}">
                <a16:creationId xmlns:a16="http://schemas.microsoft.com/office/drawing/2014/main" id="{89072042-0B07-44C3-2AA0-6CB9EE9EF752}"/>
              </a:ext>
            </a:extLst>
          </p:cNvPr>
          <p:cNvSpPr>
            <a:spLocks noGrp="1"/>
          </p:cNvSpPr>
          <p:nvPr>
            <p:ph type="body" sz="quarter" idx="24"/>
          </p:nvPr>
        </p:nvSpPr>
        <p:spPr>
          <a:xfrm>
            <a:off x="1770510" y="2295905"/>
            <a:ext cx="9710781" cy="520875"/>
          </a:xfrm>
        </p:spPr>
        <p:txBody>
          <a:bodyPr>
            <a:noAutofit/>
          </a:bodyPr>
          <a:lstStyle>
            <a:lvl1pPr marL="0" indent="0">
              <a:buNone/>
              <a:defRPr sz="1200">
                <a:solidFill>
                  <a:schemeClr val="accent1"/>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41" name="Text Placeholder 5">
            <a:extLst>
              <a:ext uri="{FF2B5EF4-FFF2-40B4-BE49-F238E27FC236}">
                <a16:creationId xmlns:a16="http://schemas.microsoft.com/office/drawing/2014/main" id="{5B7E1120-0BDA-E243-D574-4DFC61B5D1B5}"/>
              </a:ext>
            </a:extLst>
          </p:cNvPr>
          <p:cNvSpPr>
            <a:spLocks noGrp="1"/>
          </p:cNvSpPr>
          <p:nvPr>
            <p:ph type="body" sz="quarter" idx="25"/>
          </p:nvPr>
        </p:nvSpPr>
        <p:spPr>
          <a:xfrm>
            <a:off x="1770510" y="3693631"/>
            <a:ext cx="9710781" cy="520875"/>
          </a:xfrm>
        </p:spPr>
        <p:txBody>
          <a:bodyPr>
            <a:noAutofit/>
          </a:bodyPr>
          <a:lstStyle>
            <a:lvl1pPr marL="0" indent="0">
              <a:buNone/>
              <a:defRPr sz="1200">
                <a:solidFill>
                  <a:schemeClr val="accent1"/>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50" name="Text Placeholder 5">
            <a:extLst>
              <a:ext uri="{FF2B5EF4-FFF2-40B4-BE49-F238E27FC236}">
                <a16:creationId xmlns:a16="http://schemas.microsoft.com/office/drawing/2014/main" id="{BE4ACD81-3317-518A-DF24-8898AD7B8939}"/>
              </a:ext>
            </a:extLst>
          </p:cNvPr>
          <p:cNvSpPr>
            <a:spLocks noGrp="1"/>
          </p:cNvSpPr>
          <p:nvPr>
            <p:ph type="body" sz="quarter" idx="26"/>
          </p:nvPr>
        </p:nvSpPr>
        <p:spPr>
          <a:xfrm>
            <a:off x="1770510" y="5143608"/>
            <a:ext cx="9710781" cy="520875"/>
          </a:xfrm>
        </p:spPr>
        <p:txBody>
          <a:bodyPr>
            <a:noAutofit/>
          </a:bodyPr>
          <a:lstStyle>
            <a:lvl1pPr marL="0" indent="0">
              <a:buNone/>
              <a:defRPr sz="1200">
                <a:solidFill>
                  <a:schemeClr val="accent1"/>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28" name="Text Placeholder 48">
            <a:extLst>
              <a:ext uri="{FF2B5EF4-FFF2-40B4-BE49-F238E27FC236}">
                <a16:creationId xmlns:a16="http://schemas.microsoft.com/office/drawing/2014/main" id="{31EBE5B8-0993-BE02-8ED6-7439CDB08D2C}"/>
              </a:ext>
            </a:extLst>
          </p:cNvPr>
          <p:cNvSpPr>
            <a:spLocks noGrp="1"/>
          </p:cNvSpPr>
          <p:nvPr>
            <p:ph type="body" sz="quarter" idx="40" hasCustomPrompt="1"/>
          </p:nvPr>
        </p:nvSpPr>
        <p:spPr>
          <a:xfrm>
            <a:off x="620771" y="1920470"/>
            <a:ext cx="780475" cy="780475"/>
          </a:xfrm>
          <a:prstGeom prst="ellipse">
            <a:avLst/>
          </a:prstGeom>
          <a:solidFill>
            <a:schemeClr val="accent2"/>
          </a:solidFill>
          <a:ln w="28575">
            <a:solidFill>
              <a:schemeClr val="accent1"/>
            </a:solidFill>
          </a:ln>
        </p:spPr>
        <p:txBody>
          <a:bodyPr/>
          <a:lstStyle>
            <a:lvl1pPr marL="0" indent="0" algn="ctr">
              <a:buNone/>
              <a:defRPr>
                <a:solidFill>
                  <a:schemeClr val="accent2"/>
                </a:solidFill>
              </a:defRPr>
            </a:lvl1pPr>
            <a:lvl2pPr marL="457200" indent="0" algn="ctr">
              <a:buNone/>
              <a:defRPr>
                <a:solidFill>
                  <a:schemeClr val="accent3"/>
                </a:solidFill>
              </a:defRPr>
            </a:lvl2pPr>
          </a:lstStyle>
          <a:p>
            <a:pPr lvl="0"/>
            <a:r>
              <a:rPr lang="en-US"/>
              <a:t>.</a:t>
            </a:r>
          </a:p>
        </p:txBody>
      </p:sp>
      <p:sp>
        <p:nvSpPr>
          <p:cNvPr id="30" name="Text Placeholder 48">
            <a:extLst>
              <a:ext uri="{FF2B5EF4-FFF2-40B4-BE49-F238E27FC236}">
                <a16:creationId xmlns:a16="http://schemas.microsoft.com/office/drawing/2014/main" id="{672D410A-6069-AB8D-C7AD-369963B8DC2E}"/>
              </a:ext>
            </a:extLst>
          </p:cNvPr>
          <p:cNvSpPr>
            <a:spLocks noGrp="1"/>
          </p:cNvSpPr>
          <p:nvPr>
            <p:ph type="body" sz="quarter" idx="39" hasCustomPrompt="1"/>
          </p:nvPr>
        </p:nvSpPr>
        <p:spPr>
          <a:xfrm>
            <a:off x="620771" y="4801783"/>
            <a:ext cx="780475" cy="780475"/>
          </a:xfrm>
          <a:prstGeom prst="ellipse">
            <a:avLst/>
          </a:prstGeom>
          <a:solidFill>
            <a:schemeClr val="accent3"/>
          </a:solidFill>
          <a:ln w="28575">
            <a:solidFill>
              <a:schemeClr val="accent1"/>
            </a:solidFill>
          </a:ln>
        </p:spPr>
        <p:txBody>
          <a:bodyPr/>
          <a:lstStyle>
            <a:lvl1pPr marL="0" indent="0" algn="ctr">
              <a:buNone/>
              <a:defRPr>
                <a:solidFill>
                  <a:schemeClr val="accent3"/>
                </a:solidFill>
              </a:defRPr>
            </a:lvl1pPr>
            <a:lvl2pPr marL="457200" indent="0" algn="ctr">
              <a:buNone/>
              <a:defRPr>
                <a:solidFill>
                  <a:schemeClr val="accent3"/>
                </a:solidFill>
              </a:defRPr>
            </a:lvl2pPr>
          </a:lstStyle>
          <a:p>
            <a:pPr lvl="0"/>
            <a:r>
              <a:rPr lang="en-US"/>
              <a:t>.</a:t>
            </a:r>
          </a:p>
        </p:txBody>
      </p:sp>
      <p:sp>
        <p:nvSpPr>
          <p:cNvPr id="39" name="Text Placeholder 48">
            <a:extLst>
              <a:ext uri="{FF2B5EF4-FFF2-40B4-BE49-F238E27FC236}">
                <a16:creationId xmlns:a16="http://schemas.microsoft.com/office/drawing/2014/main" id="{CA02DEE0-14B6-4047-62A3-42AA0C3FE91E}"/>
              </a:ext>
            </a:extLst>
          </p:cNvPr>
          <p:cNvSpPr>
            <a:spLocks noGrp="1"/>
          </p:cNvSpPr>
          <p:nvPr>
            <p:ph type="body" sz="quarter" idx="41" hasCustomPrompt="1"/>
          </p:nvPr>
        </p:nvSpPr>
        <p:spPr>
          <a:xfrm>
            <a:off x="620771" y="3365371"/>
            <a:ext cx="780475" cy="780475"/>
          </a:xfrm>
          <a:prstGeom prst="ellipse">
            <a:avLst/>
          </a:prstGeom>
          <a:solidFill>
            <a:schemeClr val="accent5"/>
          </a:solidFill>
          <a:ln w="28575">
            <a:solidFill>
              <a:schemeClr val="accent1"/>
            </a:solidFill>
          </a:ln>
        </p:spPr>
        <p:txBody>
          <a:bodyPr/>
          <a:lstStyle>
            <a:lvl1pPr marL="0" indent="0" algn="ctr">
              <a:buNone/>
              <a:defRPr>
                <a:solidFill>
                  <a:schemeClr val="accent5"/>
                </a:solidFill>
              </a:defRPr>
            </a:lvl1pPr>
            <a:lvl2pPr marL="457200" indent="0" algn="ctr">
              <a:buNone/>
              <a:defRPr>
                <a:solidFill>
                  <a:schemeClr val="accent3"/>
                </a:solidFill>
              </a:defRPr>
            </a:lvl2pPr>
          </a:lstStyle>
          <a:p>
            <a:pPr lvl="0"/>
            <a:r>
              <a:rPr lang="en-US"/>
              <a:t>.</a:t>
            </a:r>
          </a:p>
        </p:txBody>
      </p:sp>
    </p:spTree>
    <p:extLst>
      <p:ext uri="{BB962C8B-B14F-4D97-AF65-F5344CB8AC3E}">
        <p14:creationId xmlns:p14="http://schemas.microsoft.com/office/powerpoint/2010/main" val="1370575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keaway Stats Slide _Colors">
    <p:spTree>
      <p:nvGrpSpPr>
        <p:cNvPr id="1" name=""/>
        <p:cNvGrpSpPr/>
        <p:nvPr/>
      </p:nvGrpSpPr>
      <p:grpSpPr>
        <a:xfrm>
          <a:off x="0" y="0"/>
          <a:ext cx="0" cy="0"/>
          <a:chOff x="0" y="0"/>
          <a:chExt cx="0" cy="0"/>
        </a:xfrm>
      </p:grpSpPr>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sp>
        <p:nvSpPr>
          <p:cNvPr id="26" name="Text Placeholder 8">
            <a:extLst>
              <a:ext uri="{FF2B5EF4-FFF2-40B4-BE49-F238E27FC236}">
                <a16:creationId xmlns:a16="http://schemas.microsoft.com/office/drawing/2014/main" id="{08D7425F-D426-3E1E-736B-6960C36905E1}"/>
              </a:ext>
            </a:extLst>
          </p:cNvPr>
          <p:cNvSpPr>
            <a:spLocks noGrp="1"/>
          </p:cNvSpPr>
          <p:nvPr>
            <p:ph type="body" sz="quarter" idx="13" hasCustomPrompt="1"/>
          </p:nvPr>
        </p:nvSpPr>
        <p:spPr>
          <a:xfrm>
            <a:off x="366356" y="3098182"/>
            <a:ext cx="3513541" cy="548124"/>
          </a:xfrm>
        </p:spPr>
        <p:txBody>
          <a:bodyPr anchor="b" anchorCtr="0">
            <a:noAutofit/>
          </a:bodyPr>
          <a:lstStyle>
            <a:lvl1pPr marL="0" indent="0" algn="ctr">
              <a:buNone/>
              <a:defRPr sz="4000" b="1" i="0">
                <a:solidFill>
                  <a:schemeClr val="accent3"/>
                </a:solidFill>
                <a:latin typeface="+mn-lt"/>
                <a:cs typeface="Arial" panose="020B0604020202020204" pitchFamily="34" charset="0"/>
              </a:defRPr>
            </a:lvl1pPr>
          </a:lstStyle>
          <a:p>
            <a:pPr lvl="0"/>
            <a:r>
              <a:rPr lang="en-US"/>
              <a:t>Takeaway Stats</a:t>
            </a:r>
          </a:p>
        </p:txBody>
      </p:sp>
      <p:sp>
        <p:nvSpPr>
          <p:cNvPr id="56" name="Text Placeholder 8">
            <a:extLst>
              <a:ext uri="{FF2B5EF4-FFF2-40B4-BE49-F238E27FC236}">
                <a16:creationId xmlns:a16="http://schemas.microsoft.com/office/drawing/2014/main" id="{9A358351-8EC7-A7F0-43BE-766B4359BCE1}"/>
              </a:ext>
            </a:extLst>
          </p:cNvPr>
          <p:cNvSpPr>
            <a:spLocks noGrp="1"/>
          </p:cNvSpPr>
          <p:nvPr>
            <p:ph type="body" sz="quarter" idx="18" hasCustomPrompt="1"/>
          </p:nvPr>
        </p:nvSpPr>
        <p:spPr>
          <a:xfrm>
            <a:off x="4331774" y="3098182"/>
            <a:ext cx="3513541" cy="548124"/>
          </a:xfrm>
        </p:spPr>
        <p:txBody>
          <a:bodyPr anchor="b" anchorCtr="0">
            <a:noAutofit/>
          </a:bodyPr>
          <a:lstStyle>
            <a:lvl1pPr marL="0" indent="0" algn="ctr">
              <a:buNone/>
              <a:defRPr sz="4000" b="1" i="0">
                <a:solidFill>
                  <a:schemeClr val="accent5"/>
                </a:solidFill>
                <a:latin typeface="+mn-lt"/>
                <a:cs typeface="Arial" panose="020B0604020202020204" pitchFamily="34" charset="0"/>
              </a:defRPr>
            </a:lvl1pPr>
          </a:lstStyle>
          <a:p>
            <a:pPr lvl="0"/>
            <a:r>
              <a:rPr lang="en-US"/>
              <a:t>Takeaway Stats</a:t>
            </a:r>
          </a:p>
        </p:txBody>
      </p:sp>
      <p:sp>
        <p:nvSpPr>
          <p:cNvPr id="59" name="Text Placeholder 8">
            <a:extLst>
              <a:ext uri="{FF2B5EF4-FFF2-40B4-BE49-F238E27FC236}">
                <a16:creationId xmlns:a16="http://schemas.microsoft.com/office/drawing/2014/main" id="{B22F89E7-40CC-6EEF-AC25-5EBD0A2B50A2}"/>
              </a:ext>
            </a:extLst>
          </p:cNvPr>
          <p:cNvSpPr>
            <a:spLocks noGrp="1"/>
          </p:cNvSpPr>
          <p:nvPr>
            <p:ph type="body" sz="quarter" idx="20" hasCustomPrompt="1"/>
          </p:nvPr>
        </p:nvSpPr>
        <p:spPr>
          <a:xfrm>
            <a:off x="8297192" y="3098182"/>
            <a:ext cx="3513541" cy="548124"/>
          </a:xfrm>
        </p:spPr>
        <p:txBody>
          <a:bodyPr anchor="b" anchorCtr="0">
            <a:noAutofit/>
          </a:bodyPr>
          <a:lstStyle>
            <a:lvl1pPr marL="0" indent="0" algn="ctr">
              <a:buNone/>
              <a:defRPr sz="4000" b="1" i="0">
                <a:solidFill>
                  <a:schemeClr val="accent2"/>
                </a:solidFill>
                <a:latin typeface="+mn-lt"/>
                <a:cs typeface="Arial" panose="020B0604020202020204" pitchFamily="34" charset="0"/>
              </a:defRPr>
            </a:lvl1pPr>
          </a:lstStyle>
          <a:p>
            <a:pPr lvl="0"/>
            <a:r>
              <a:rPr lang="en-US"/>
              <a:t>Takeaway Stats</a:t>
            </a:r>
          </a:p>
        </p:txBody>
      </p:sp>
      <p:grpSp>
        <p:nvGrpSpPr>
          <p:cNvPr id="2" name="Group 1">
            <a:extLst>
              <a:ext uri="{FF2B5EF4-FFF2-40B4-BE49-F238E27FC236}">
                <a16:creationId xmlns:a16="http://schemas.microsoft.com/office/drawing/2014/main" id="{195F65D1-2195-6C49-D70E-6D0C3AFFCD8C}"/>
              </a:ext>
            </a:extLst>
          </p:cNvPr>
          <p:cNvGrpSpPr/>
          <p:nvPr userDrawn="1"/>
        </p:nvGrpSpPr>
        <p:grpSpPr>
          <a:xfrm>
            <a:off x="10542215" y="6542928"/>
            <a:ext cx="806169" cy="156064"/>
            <a:chOff x="10436933" y="1424045"/>
            <a:chExt cx="3986384" cy="771716"/>
          </a:xfrm>
        </p:grpSpPr>
        <p:grpSp>
          <p:nvGrpSpPr>
            <p:cNvPr id="3" name="Group 2">
              <a:extLst>
                <a:ext uri="{FF2B5EF4-FFF2-40B4-BE49-F238E27FC236}">
                  <a16:creationId xmlns:a16="http://schemas.microsoft.com/office/drawing/2014/main" id="{F689F9A7-CEB8-98CE-ACFE-F7C880F1653B}"/>
                </a:ext>
              </a:extLst>
            </p:cNvPr>
            <p:cNvGrpSpPr>
              <a:grpSpLocks noChangeAspect="1"/>
            </p:cNvGrpSpPr>
            <p:nvPr userDrawn="1"/>
          </p:nvGrpSpPr>
          <p:grpSpPr>
            <a:xfrm>
              <a:off x="10436933" y="1424045"/>
              <a:ext cx="852335" cy="771525"/>
              <a:chOff x="0" y="0"/>
              <a:chExt cx="1136447" cy="1028700"/>
            </a:xfrm>
          </p:grpSpPr>
          <p:sp>
            <p:nvSpPr>
              <p:cNvPr id="11" name="Freeform 3">
                <a:extLst>
                  <a:ext uri="{FF2B5EF4-FFF2-40B4-BE49-F238E27FC236}">
                    <a16:creationId xmlns:a16="http://schemas.microsoft.com/office/drawing/2014/main" id="{B144D3A9-8ADB-130C-B59C-2B5F3C4891D8}"/>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2" name="Freeform 4">
                <a:extLst>
                  <a:ext uri="{FF2B5EF4-FFF2-40B4-BE49-F238E27FC236}">
                    <a16:creationId xmlns:a16="http://schemas.microsoft.com/office/drawing/2014/main" id="{AAFB7042-EFB7-C5A1-7BA2-9E761A384CB2}"/>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3" name="Freeform 5">
                <a:extLst>
                  <a:ext uri="{FF2B5EF4-FFF2-40B4-BE49-F238E27FC236}">
                    <a16:creationId xmlns:a16="http://schemas.microsoft.com/office/drawing/2014/main" id="{423FA6C2-0BB9-64F9-D740-3800E5CD8C1E}"/>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4" name="Freeform 6">
                <a:extLst>
                  <a:ext uri="{FF2B5EF4-FFF2-40B4-BE49-F238E27FC236}">
                    <a16:creationId xmlns:a16="http://schemas.microsoft.com/office/drawing/2014/main" id="{3E908BB5-904E-A313-088A-1B77AFE6288C}"/>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5" name="Freeform 7">
                <a:extLst>
                  <a:ext uri="{FF2B5EF4-FFF2-40B4-BE49-F238E27FC236}">
                    <a16:creationId xmlns:a16="http://schemas.microsoft.com/office/drawing/2014/main" id="{6AF24B1A-ADC1-690A-F2A6-EF26218BDD00}"/>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6" name="Freeform 8">
                <a:extLst>
                  <a:ext uri="{FF2B5EF4-FFF2-40B4-BE49-F238E27FC236}">
                    <a16:creationId xmlns:a16="http://schemas.microsoft.com/office/drawing/2014/main" id="{24736F70-3046-69F4-6BB3-CFB7068A594A}"/>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7" name="Freeform 9">
                <a:extLst>
                  <a:ext uri="{FF2B5EF4-FFF2-40B4-BE49-F238E27FC236}">
                    <a16:creationId xmlns:a16="http://schemas.microsoft.com/office/drawing/2014/main" id="{F1DE7340-26CD-E9E3-F2AA-7AF13FF9D46D}"/>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8" name="Freeform 10">
                <a:extLst>
                  <a:ext uri="{FF2B5EF4-FFF2-40B4-BE49-F238E27FC236}">
                    <a16:creationId xmlns:a16="http://schemas.microsoft.com/office/drawing/2014/main" id="{0FFE85F3-8441-3356-2C69-35DF8E3F625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 name="Group 11">
              <a:extLst>
                <a:ext uri="{FF2B5EF4-FFF2-40B4-BE49-F238E27FC236}">
                  <a16:creationId xmlns:a16="http://schemas.microsoft.com/office/drawing/2014/main" id="{7EED56A8-8CDD-F093-5B46-6D36E54ED180}"/>
                </a:ext>
              </a:extLst>
            </p:cNvPr>
            <p:cNvGrpSpPr>
              <a:grpSpLocks noChangeAspect="1"/>
            </p:cNvGrpSpPr>
            <p:nvPr userDrawn="1"/>
          </p:nvGrpSpPr>
          <p:grpSpPr>
            <a:xfrm>
              <a:off x="11319520" y="1424226"/>
              <a:ext cx="3103797" cy="771535"/>
              <a:chOff x="0" y="0"/>
              <a:chExt cx="4138397" cy="1028713"/>
            </a:xfrm>
          </p:grpSpPr>
          <p:sp>
            <p:nvSpPr>
              <p:cNvPr id="5" name="Freeform 12">
                <a:extLst>
                  <a:ext uri="{FF2B5EF4-FFF2-40B4-BE49-F238E27FC236}">
                    <a16:creationId xmlns:a16="http://schemas.microsoft.com/office/drawing/2014/main" id="{D82C9991-E306-EB04-2133-7177E9D92EB1}"/>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 name="Freeform 13">
                <a:extLst>
                  <a:ext uri="{FF2B5EF4-FFF2-40B4-BE49-F238E27FC236}">
                    <a16:creationId xmlns:a16="http://schemas.microsoft.com/office/drawing/2014/main" id="{20D25AAB-006B-84F6-EDE3-EE91CA5BE5E4}"/>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7" name="Freeform 14">
                <a:extLst>
                  <a:ext uri="{FF2B5EF4-FFF2-40B4-BE49-F238E27FC236}">
                    <a16:creationId xmlns:a16="http://schemas.microsoft.com/office/drawing/2014/main" id="{1041B103-725A-81C1-6364-4C55679BBC7F}"/>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 name="Freeform 15">
                <a:extLst>
                  <a:ext uri="{FF2B5EF4-FFF2-40B4-BE49-F238E27FC236}">
                    <a16:creationId xmlns:a16="http://schemas.microsoft.com/office/drawing/2014/main" id="{005B0F4F-9EA9-C5BD-D6FD-B399F1519B48}"/>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9" name="Freeform 16">
                <a:extLst>
                  <a:ext uri="{FF2B5EF4-FFF2-40B4-BE49-F238E27FC236}">
                    <a16:creationId xmlns:a16="http://schemas.microsoft.com/office/drawing/2014/main" id="{BBE977EF-1768-5691-B8AD-8930D6BF2455}"/>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0" name="Freeform 17">
                <a:extLst>
                  <a:ext uri="{FF2B5EF4-FFF2-40B4-BE49-F238E27FC236}">
                    <a16:creationId xmlns:a16="http://schemas.microsoft.com/office/drawing/2014/main" id="{18D99F18-D637-8C0C-4958-759AFC3A41BC}"/>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19" name="Google Shape;130;p55">
            <a:extLst>
              <a:ext uri="{FF2B5EF4-FFF2-40B4-BE49-F238E27FC236}">
                <a16:creationId xmlns:a16="http://schemas.microsoft.com/office/drawing/2014/main" id="{A497F9F3-2BA8-DA94-7DF5-D0B34DB4A95C}"/>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0" name="Straight Connector 19">
            <a:extLst>
              <a:ext uri="{FF2B5EF4-FFF2-40B4-BE49-F238E27FC236}">
                <a16:creationId xmlns:a16="http://schemas.microsoft.com/office/drawing/2014/main" id="{95414F6A-D9CF-FAB6-5171-C7E2D9E165FD}"/>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1" name="Text Placeholder 40">
            <a:extLst>
              <a:ext uri="{FF2B5EF4-FFF2-40B4-BE49-F238E27FC236}">
                <a16:creationId xmlns:a16="http://schemas.microsoft.com/office/drawing/2014/main" id="{4BD3B516-01F3-D4D3-32A2-EB2E5C5F0569}"/>
              </a:ext>
            </a:extLst>
          </p:cNvPr>
          <p:cNvSpPr>
            <a:spLocks noGrp="1"/>
          </p:cNvSpPr>
          <p:nvPr>
            <p:ph type="body" sz="quarter" idx="22"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8" name="Text Placeholder 5">
            <a:extLst>
              <a:ext uri="{FF2B5EF4-FFF2-40B4-BE49-F238E27FC236}">
                <a16:creationId xmlns:a16="http://schemas.microsoft.com/office/drawing/2014/main" id="{5E8A3008-CF5C-764B-BE4F-E8C55BF5638F}"/>
              </a:ext>
            </a:extLst>
          </p:cNvPr>
          <p:cNvSpPr>
            <a:spLocks noGrp="1"/>
          </p:cNvSpPr>
          <p:nvPr>
            <p:ph type="body" sz="quarter" idx="35"/>
          </p:nvPr>
        </p:nvSpPr>
        <p:spPr>
          <a:xfrm>
            <a:off x="365343" y="3688014"/>
            <a:ext cx="3513541" cy="1886022"/>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0" name="Text Placeholder 5">
            <a:extLst>
              <a:ext uri="{FF2B5EF4-FFF2-40B4-BE49-F238E27FC236}">
                <a16:creationId xmlns:a16="http://schemas.microsoft.com/office/drawing/2014/main" id="{B8D03D39-BD93-2608-D268-3ED98E914B80}"/>
              </a:ext>
            </a:extLst>
          </p:cNvPr>
          <p:cNvSpPr>
            <a:spLocks noGrp="1"/>
          </p:cNvSpPr>
          <p:nvPr>
            <p:ph type="body" sz="quarter" idx="36"/>
          </p:nvPr>
        </p:nvSpPr>
        <p:spPr>
          <a:xfrm>
            <a:off x="4323389" y="3688014"/>
            <a:ext cx="3521926" cy="1886022"/>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9" name="Text Placeholder 5">
            <a:extLst>
              <a:ext uri="{FF2B5EF4-FFF2-40B4-BE49-F238E27FC236}">
                <a16:creationId xmlns:a16="http://schemas.microsoft.com/office/drawing/2014/main" id="{BAF0DB16-7B20-EF3C-A4D9-C48372ACFBB1}"/>
              </a:ext>
            </a:extLst>
          </p:cNvPr>
          <p:cNvSpPr>
            <a:spLocks noGrp="1"/>
          </p:cNvSpPr>
          <p:nvPr>
            <p:ph type="body" sz="quarter" idx="37"/>
          </p:nvPr>
        </p:nvSpPr>
        <p:spPr>
          <a:xfrm>
            <a:off x="8281435" y="3688014"/>
            <a:ext cx="3521926" cy="1886022"/>
          </a:xfrm>
        </p:spPr>
        <p:txBody>
          <a:bodyPr>
            <a:noAutofit/>
          </a:bodyPr>
          <a:lstStyle>
            <a:lvl1pPr marL="0" indent="0" algn="l">
              <a:buNone/>
              <a:defRPr sz="1200">
                <a:solidFill>
                  <a:schemeClr val="accent1"/>
                </a:solidFill>
              </a:defRPr>
            </a:lvl1pPr>
            <a:lvl2pPr marL="457200" indent="0" algn="l">
              <a:buNone/>
              <a:defRPr sz="1200">
                <a:solidFill>
                  <a:schemeClr val="accent1"/>
                </a:solidFill>
              </a:defRPr>
            </a:lvl2pPr>
            <a:lvl3pPr marL="914400" indent="0" algn="l">
              <a:buNone/>
              <a:defRPr sz="1200">
                <a:solidFill>
                  <a:schemeClr val="accent1"/>
                </a:solidFill>
              </a:defRPr>
            </a:lvl3pPr>
            <a:lvl4pPr marL="1371600" indent="0" algn="l">
              <a:buNone/>
              <a:defRPr sz="1200">
                <a:solidFill>
                  <a:schemeClr val="accent1"/>
                </a:solidFill>
              </a:defRPr>
            </a:lvl4pPr>
            <a:lvl5pPr marL="1828800" indent="0" algn="l">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1712885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keaway Stats Slide 2 _Colo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A5426CC-14E0-D9B0-3798-05475167FBEF}"/>
              </a:ext>
            </a:extLst>
          </p:cNvPr>
          <p:cNvGrpSpPr/>
          <p:nvPr userDrawn="1"/>
        </p:nvGrpSpPr>
        <p:grpSpPr>
          <a:xfrm>
            <a:off x="10542215" y="6313475"/>
            <a:ext cx="806169" cy="156064"/>
            <a:chOff x="10436933" y="1424045"/>
            <a:chExt cx="3986384" cy="771716"/>
          </a:xfrm>
        </p:grpSpPr>
        <p:grpSp>
          <p:nvGrpSpPr>
            <p:cNvPr id="8" name="Group 2">
              <a:extLst>
                <a:ext uri="{FF2B5EF4-FFF2-40B4-BE49-F238E27FC236}">
                  <a16:creationId xmlns:a16="http://schemas.microsoft.com/office/drawing/2014/main" id="{502F652D-8382-90EA-5A86-4CFAD800BB5B}"/>
                </a:ext>
              </a:extLst>
            </p:cNvPr>
            <p:cNvGrpSpPr>
              <a:grpSpLocks noChangeAspect="1"/>
            </p:cNvGrpSpPr>
            <p:nvPr userDrawn="1"/>
          </p:nvGrpSpPr>
          <p:grpSpPr>
            <a:xfrm>
              <a:off x="10436933" y="1424045"/>
              <a:ext cx="852335" cy="771525"/>
              <a:chOff x="0" y="0"/>
              <a:chExt cx="1136447" cy="1028700"/>
            </a:xfrm>
          </p:grpSpPr>
          <p:sp>
            <p:nvSpPr>
              <p:cNvPr id="9" name="Freeform 3">
                <a:extLst>
                  <a:ext uri="{FF2B5EF4-FFF2-40B4-BE49-F238E27FC236}">
                    <a16:creationId xmlns:a16="http://schemas.microsoft.com/office/drawing/2014/main" id="{6B643EA1-9B50-B2F6-6DC1-C735B27B2F5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0" name="Freeform 4">
                <a:extLst>
                  <a:ext uri="{FF2B5EF4-FFF2-40B4-BE49-F238E27FC236}">
                    <a16:creationId xmlns:a16="http://schemas.microsoft.com/office/drawing/2014/main" id="{7A46FE36-538D-EA4F-7DA8-E8CF38E0C6C7}"/>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1" name="Freeform 5">
                <a:extLst>
                  <a:ext uri="{FF2B5EF4-FFF2-40B4-BE49-F238E27FC236}">
                    <a16:creationId xmlns:a16="http://schemas.microsoft.com/office/drawing/2014/main" id="{C3942A5E-C7EC-2CEB-7D66-4058DBAF63FA}"/>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2" name="Freeform 6">
                <a:extLst>
                  <a:ext uri="{FF2B5EF4-FFF2-40B4-BE49-F238E27FC236}">
                    <a16:creationId xmlns:a16="http://schemas.microsoft.com/office/drawing/2014/main" id="{474496D8-42B0-BD55-8368-3F9A33A123F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3" name="Freeform 7">
                <a:extLst>
                  <a:ext uri="{FF2B5EF4-FFF2-40B4-BE49-F238E27FC236}">
                    <a16:creationId xmlns:a16="http://schemas.microsoft.com/office/drawing/2014/main" id="{3552AAAD-254C-1262-86D3-32ABE6C60BC1}"/>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4" name="Freeform 8">
                <a:extLst>
                  <a:ext uri="{FF2B5EF4-FFF2-40B4-BE49-F238E27FC236}">
                    <a16:creationId xmlns:a16="http://schemas.microsoft.com/office/drawing/2014/main" id="{9C55F2FD-5B02-95E9-E27A-EF063CCE7B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5" name="Freeform 9">
                <a:extLst>
                  <a:ext uri="{FF2B5EF4-FFF2-40B4-BE49-F238E27FC236}">
                    <a16:creationId xmlns:a16="http://schemas.microsoft.com/office/drawing/2014/main" id="{1D049C7D-B55A-7A38-3D09-1E68C02682B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6" name="Freeform 10">
                <a:extLst>
                  <a:ext uri="{FF2B5EF4-FFF2-40B4-BE49-F238E27FC236}">
                    <a16:creationId xmlns:a16="http://schemas.microsoft.com/office/drawing/2014/main" id="{C8908BC9-966F-8338-F34C-5FF147B25714}"/>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17" name="Group 11">
              <a:extLst>
                <a:ext uri="{FF2B5EF4-FFF2-40B4-BE49-F238E27FC236}">
                  <a16:creationId xmlns:a16="http://schemas.microsoft.com/office/drawing/2014/main" id="{F7952AEB-CD2B-2119-4082-FEB32891F888}"/>
                </a:ext>
              </a:extLst>
            </p:cNvPr>
            <p:cNvGrpSpPr>
              <a:grpSpLocks noChangeAspect="1"/>
            </p:cNvGrpSpPr>
            <p:nvPr userDrawn="1"/>
          </p:nvGrpSpPr>
          <p:grpSpPr>
            <a:xfrm>
              <a:off x="11319520" y="1424226"/>
              <a:ext cx="3103797" cy="771535"/>
              <a:chOff x="0" y="0"/>
              <a:chExt cx="4138397" cy="1028713"/>
            </a:xfrm>
          </p:grpSpPr>
          <p:sp>
            <p:nvSpPr>
              <p:cNvPr id="18" name="Freeform 12">
                <a:extLst>
                  <a:ext uri="{FF2B5EF4-FFF2-40B4-BE49-F238E27FC236}">
                    <a16:creationId xmlns:a16="http://schemas.microsoft.com/office/drawing/2014/main" id="{8C168C15-FD81-0038-CAAB-899A8AE79268}"/>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19" name="Freeform 13">
                <a:extLst>
                  <a:ext uri="{FF2B5EF4-FFF2-40B4-BE49-F238E27FC236}">
                    <a16:creationId xmlns:a16="http://schemas.microsoft.com/office/drawing/2014/main" id="{9B38DFB7-2DA9-E8B2-A087-4F64D1260A12}"/>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20" name="Freeform 14">
                <a:extLst>
                  <a:ext uri="{FF2B5EF4-FFF2-40B4-BE49-F238E27FC236}">
                    <a16:creationId xmlns:a16="http://schemas.microsoft.com/office/drawing/2014/main" id="{79712B50-69F7-CBB4-0F99-AAEADBF63758}"/>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1" name="Freeform 15">
                <a:extLst>
                  <a:ext uri="{FF2B5EF4-FFF2-40B4-BE49-F238E27FC236}">
                    <a16:creationId xmlns:a16="http://schemas.microsoft.com/office/drawing/2014/main" id="{059CC69C-2516-459B-EFC2-83FA9C157D7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22" name="Freeform 16">
                <a:extLst>
                  <a:ext uri="{FF2B5EF4-FFF2-40B4-BE49-F238E27FC236}">
                    <a16:creationId xmlns:a16="http://schemas.microsoft.com/office/drawing/2014/main" id="{70C6C41D-BA07-2239-E312-4E4AF89B05F7}"/>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23" name="Freeform 17">
                <a:extLst>
                  <a:ext uri="{FF2B5EF4-FFF2-40B4-BE49-F238E27FC236}">
                    <a16:creationId xmlns:a16="http://schemas.microsoft.com/office/drawing/2014/main" id="{9EF2580B-9F05-DE29-E248-E5CF33E1B245}"/>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30" name="Rectangle 29">
            <a:extLst>
              <a:ext uri="{FF2B5EF4-FFF2-40B4-BE49-F238E27FC236}">
                <a16:creationId xmlns:a16="http://schemas.microsoft.com/office/drawing/2014/main" id="{542CBF89-67A1-B96B-9218-362A8077D2F3}"/>
              </a:ext>
            </a:extLst>
          </p:cNvPr>
          <p:cNvSpPr/>
          <p:nvPr userDrawn="1"/>
        </p:nvSpPr>
        <p:spPr>
          <a:xfrm>
            <a:off x="1" y="0"/>
            <a:ext cx="6096000" cy="6858000"/>
          </a:xfrm>
          <a:prstGeom prst="rect">
            <a:avLst/>
          </a:prstGeom>
          <a:solidFill>
            <a:srgbClr val="002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30;p55">
            <a:extLst>
              <a:ext uri="{FF2B5EF4-FFF2-40B4-BE49-F238E27FC236}">
                <a16:creationId xmlns:a16="http://schemas.microsoft.com/office/drawing/2014/main" id="{14C69FD2-0DFE-7480-4213-7B62530D2540}"/>
              </a:ext>
            </a:extLst>
          </p:cNvPr>
          <p:cNvSpPr txBox="1">
            <a:spLocks/>
          </p:cNvSpPr>
          <p:nvPr userDrawn="1"/>
        </p:nvSpPr>
        <p:spPr>
          <a:xfrm>
            <a:off x="11482087" y="6198940"/>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61" name="Straight Connector 60">
            <a:extLst>
              <a:ext uri="{FF2B5EF4-FFF2-40B4-BE49-F238E27FC236}">
                <a16:creationId xmlns:a16="http://schemas.microsoft.com/office/drawing/2014/main" id="{2086AD81-C36C-AB1E-466E-2A19D499106B}"/>
              </a:ext>
            </a:extLst>
          </p:cNvPr>
          <p:cNvCxnSpPr>
            <a:cxnSpLocks/>
          </p:cNvCxnSpPr>
          <p:nvPr userDrawn="1"/>
        </p:nvCxnSpPr>
        <p:spPr>
          <a:xfrm>
            <a:off x="11482087" y="6335511"/>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grpSp>
        <p:nvGrpSpPr>
          <p:cNvPr id="3" name="Group 18">
            <a:extLst>
              <a:ext uri="{FF2B5EF4-FFF2-40B4-BE49-F238E27FC236}">
                <a16:creationId xmlns:a16="http://schemas.microsoft.com/office/drawing/2014/main" id="{8B2043C9-C02B-7677-85B1-6A5CBF879475}"/>
              </a:ext>
            </a:extLst>
          </p:cNvPr>
          <p:cNvGrpSpPr/>
          <p:nvPr userDrawn="1"/>
        </p:nvGrpSpPr>
        <p:grpSpPr>
          <a:xfrm flipH="1">
            <a:off x="0" y="195835"/>
            <a:ext cx="2476500" cy="547460"/>
            <a:chOff x="9464026" y="0"/>
            <a:chExt cx="23850434" cy="5272428"/>
          </a:xfrm>
        </p:grpSpPr>
        <p:grpSp>
          <p:nvGrpSpPr>
            <p:cNvPr id="4" name="Group 27">
              <a:extLst>
                <a:ext uri="{FF2B5EF4-FFF2-40B4-BE49-F238E27FC236}">
                  <a16:creationId xmlns:a16="http://schemas.microsoft.com/office/drawing/2014/main" id="{F5B30946-F6E0-D097-370E-9918E022B768}"/>
                </a:ext>
              </a:extLst>
            </p:cNvPr>
            <p:cNvGrpSpPr>
              <a:grpSpLocks noChangeAspect="1"/>
            </p:cNvGrpSpPr>
            <p:nvPr/>
          </p:nvGrpSpPr>
          <p:grpSpPr>
            <a:xfrm>
              <a:off x="14163432" y="3142422"/>
              <a:ext cx="2130070" cy="2129866"/>
              <a:chOff x="0" y="0"/>
              <a:chExt cx="2119363" cy="2119160"/>
            </a:xfrm>
          </p:grpSpPr>
          <p:sp>
            <p:nvSpPr>
              <p:cNvPr id="50" name="Freeform 28">
                <a:extLst>
                  <a:ext uri="{FF2B5EF4-FFF2-40B4-BE49-F238E27FC236}">
                    <a16:creationId xmlns:a16="http://schemas.microsoft.com/office/drawing/2014/main" id="{31F3F194-EBBF-D6BC-26E9-9E3836D66BE0}"/>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5" name="Group 29">
              <a:extLst>
                <a:ext uri="{FF2B5EF4-FFF2-40B4-BE49-F238E27FC236}">
                  <a16:creationId xmlns:a16="http://schemas.microsoft.com/office/drawing/2014/main" id="{B6F61A28-8B5E-82EE-2161-E4CBEE4D1A7A}"/>
                </a:ext>
              </a:extLst>
            </p:cNvPr>
            <p:cNvGrpSpPr>
              <a:grpSpLocks noChangeAspect="1"/>
            </p:cNvGrpSpPr>
            <p:nvPr/>
          </p:nvGrpSpPr>
          <p:grpSpPr>
            <a:xfrm>
              <a:off x="9464026" y="0"/>
              <a:ext cx="7784824" cy="2129994"/>
              <a:chOff x="0" y="0"/>
              <a:chExt cx="7745692" cy="2119287"/>
            </a:xfrm>
          </p:grpSpPr>
          <p:sp>
            <p:nvSpPr>
              <p:cNvPr id="49" name="Freeform 30">
                <a:extLst>
                  <a:ext uri="{FF2B5EF4-FFF2-40B4-BE49-F238E27FC236}">
                    <a16:creationId xmlns:a16="http://schemas.microsoft.com/office/drawing/2014/main" id="{A9211C7E-9A84-41D1-FC84-703BD7653C82}"/>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6" name="Group 5">
              <a:extLst>
                <a:ext uri="{FF2B5EF4-FFF2-40B4-BE49-F238E27FC236}">
                  <a16:creationId xmlns:a16="http://schemas.microsoft.com/office/drawing/2014/main" id="{03783658-E97E-D08D-034D-80544901A822}"/>
                </a:ext>
              </a:extLst>
            </p:cNvPr>
            <p:cNvGrpSpPr>
              <a:grpSpLocks noChangeAspect="1"/>
            </p:cNvGrpSpPr>
            <p:nvPr/>
          </p:nvGrpSpPr>
          <p:grpSpPr>
            <a:xfrm>
              <a:off x="17990779" y="0"/>
              <a:ext cx="2130058" cy="2129853"/>
              <a:chOff x="0" y="0"/>
              <a:chExt cx="2119351" cy="2119147"/>
            </a:xfrm>
          </p:grpSpPr>
          <p:sp>
            <p:nvSpPr>
              <p:cNvPr id="48" name="Freeform 32">
                <a:extLst>
                  <a:ext uri="{FF2B5EF4-FFF2-40B4-BE49-F238E27FC236}">
                    <a16:creationId xmlns:a16="http://schemas.microsoft.com/office/drawing/2014/main" id="{F498B631-3C57-993B-6281-AB6D6CDA2A07}"/>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40" name="Group 33">
              <a:extLst>
                <a:ext uri="{FF2B5EF4-FFF2-40B4-BE49-F238E27FC236}">
                  <a16:creationId xmlns:a16="http://schemas.microsoft.com/office/drawing/2014/main" id="{77A7CA54-3355-16F0-D244-279CF160726E}"/>
                </a:ext>
              </a:extLst>
            </p:cNvPr>
            <p:cNvGrpSpPr>
              <a:grpSpLocks noChangeAspect="1"/>
            </p:cNvGrpSpPr>
            <p:nvPr/>
          </p:nvGrpSpPr>
          <p:grpSpPr>
            <a:xfrm>
              <a:off x="17011180" y="3142434"/>
              <a:ext cx="6754079" cy="2129994"/>
              <a:chOff x="0" y="0"/>
              <a:chExt cx="6720129" cy="2119287"/>
            </a:xfrm>
          </p:grpSpPr>
          <p:sp>
            <p:nvSpPr>
              <p:cNvPr id="47" name="Freeform 34">
                <a:extLst>
                  <a:ext uri="{FF2B5EF4-FFF2-40B4-BE49-F238E27FC236}">
                    <a16:creationId xmlns:a16="http://schemas.microsoft.com/office/drawing/2014/main" id="{88DD084F-9BFE-1BC2-E4FA-5FF1C351EF40}"/>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41" name="Group 35">
              <a:extLst>
                <a:ext uri="{FF2B5EF4-FFF2-40B4-BE49-F238E27FC236}">
                  <a16:creationId xmlns:a16="http://schemas.microsoft.com/office/drawing/2014/main" id="{54B21FE8-2459-BB31-1FEC-A6113ED88446}"/>
                </a:ext>
              </a:extLst>
            </p:cNvPr>
            <p:cNvGrpSpPr>
              <a:grpSpLocks noChangeAspect="1"/>
            </p:cNvGrpSpPr>
            <p:nvPr/>
          </p:nvGrpSpPr>
          <p:grpSpPr>
            <a:xfrm>
              <a:off x="24482976" y="3142422"/>
              <a:ext cx="2130070" cy="2129866"/>
              <a:chOff x="0" y="0"/>
              <a:chExt cx="2119363" cy="2119160"/>
            </a:xfrm>
          </p:grpSpPr>
          <p:sp>
            <p:nvSpPr>
              <p:cNvPr id="46" name="Freeform 36">
                <a:extLst>
                  <a:ext uri="{FF2B5EF4-FFF2-40B4-BE49-F238E27FC236}">
                    <a16:creationId xmlns:a16="http://schemas.microsoft.com/office/drawing/2014/main" id="{4ACCC389-80AE-E747-BFBB-50E13A0A0E7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42" name="Group 37">
              <a:extLst>
                <a:ext uri="{FF2B5EF4-FFF2-40B4-BE49-F238E27FC236}">
                  <a16:creationId xmlns:a16="http://schemas.microsoft.com/office/drawing/2014/main" id="{BBD896A0-0F61-4F29-ECDC-BFBE4DE2C6DD}"/>
                </a:ext>
              </a:extLst>
            </p:cNvPr>
            <p:cNvGrpSpPr>
              <a:grpSpLocks noChangeAspect="1"/>
            </p:cNvGrpSpPr>
            <p:nvPr/>
          </p:nvGrpSpPr>
          <p:grpSpPr>
            <a:xfrm>
              <a:off x="20862753" y="0"/>
              <a:ext cx="12451707" cy="2129994"/>
              <a:chOff x="0" y="0"/>
              <a:chExt cx="12389117" cy="2119287"/>
            </a:xfrm>
          </p:grpSpPr>
          <p:sp>
            <p:nvSpPr>
              <p:cNvPr id="45" name="Freeform 38">
                <a:extLst>
                  <a:ext uri="{FF2B5EF4-FFF2-40B4-BE49-F238E27FC236}">
                    <a16:creationId xmlns:a16="http://schemas.microsoft.com/office/drawing/2014/main" id="{528FC622-5650-0BF3-9841-FEC4589C70A3}"/>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3" name="Group 39">
              <a:extLst>
                <a:ext uri="{FF2B5EF4-FFF2-40B4-BE49-F238E27FC236}">
                  <a16:creationId xmlns:a16="http://schemas.microsoft.com/office/drawing/2014/main" id="{E04CFF1B-FFB6-B23B-28F3-64C977F0725B}"/>
                </a:ext>
              </a:extLst>
            </p:cNvPr>
            <p:cNvGrpSpPr>
              <a:grpSpLocks noChangeAspect="1"/>
            </p:cNvGrpSpPr>
            <p:nvPr/>
          </p:nvGrpSpPr>
          <p:grpSpPr>
            <a:xfrm>
              <a:off x="27330749" y="3142422"/>
              <a:ext cx="5983711" cy="2129994"/>
              <a:chOff x="0" y="0"/>
              <a:chExt cx="5953633" cy="2119287"/>
            </a:xfrm>
          </p:grpSpPr>
          <p:sp>
            <p:nvSpPr>
              <p:cNvPr id="44" name="Freeform 40">
                <a:extLst>
                  <a:ext uri="{FF2B5EF4-FFF2-40B4-BE49-F238E27FC236}">
                    <a16:creationId xmlns:a16="http://schemas.microsoft.com/office/drawing/2014/main" id="{BA0B6057-07BC-6FB4-2510-683743E6C3EC}"/>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25" name="Text Placeholder 8">
            <a:extLst>
              <a:ext uri="{FF2B5EF4-FFF2-40B4-BE49-F238E27FC236}">
                <a16:creationId xmlns:a16="http://schemas.microsoft.com/office/drawing/2014/main" id="{8A387FE1-2305-85D0-50D5-376C06E2F663}"/>
              </a:ext>
            </a:extLst>
          </p:cNvPr>
          <p:cNvSpPr>
            <a:spLocks noGrp="1"/>
          </p:cNvSpPr>
          <p:nvPr>
            <p:ph type="body" sz="quarter" idx="13" hasCustomPrompt="1"/>
          </p:nvPr>
        </p:nvSpPr>
        <p:spPr>
          <a:xfrm>
            <a:off x="917014" y="2705751"/>
            <a:ext cx="3513541" cy="548124"/>
          </a:xfrm>
        </p:spPr>
        <p:txBody>
          <a:bodyPr anchor="b" anchorCtr="0">
            <a:noAutofit/>
          </a:bodyPr>
          <a:lstStyle>
            <a:lvl1pPr marL="0" indent="0" algn="ctr">
              <a:buNone/>
              <a:defRPr sz="5000" b="1" i="0">
                <a:solidFill>
                  <a:schemeClr val="accent4"/>
                </a:solidFill>
                <a:latin typeface="+mn-lt"/>
                <a:cs typeface="Arial" panose="020B0604020202020204" pitchFamily="34" charset="0"/>
              </a:defRPr>
            </a:lvl1pPr>
          </a:lstStyle>
          <a:p>
            <a:pPr lvl="0"/>
            <a:r>
              <a:rPr lang="en-US"/>
              <a:t>Takeaway Stats</a:t>
            </a:r>
          </a:p>
        </p:txBody>
      </p:sp>
      <p:sp>
        <p:nvSpPr>
          <p:cNvPr id="28" name="Text Placeholder 5">
            <a:extLst>
              <a:ext uri="{FF2B5EF4-FFF2-40B4-BE49-F238E27FC236}">
                <a16:creationId xmlns:a16="http://schemas.microsoft.com/office/drawing/2014/main" id="{D0BAEB7F-F070-F65D-169E-94B811D1C1D7}"/>
              </a:ext>
            </a:extLst>
          </p:cNvPr>
          <p:cNvSpPr>
            <a:spLocks noGrp="1"/>
          </p:cNvSpPr>
          <p:nvPr>
            <p:ph type="body" sz="quarter" idx="37"/>
          </p:nvPr>
        </p:nvSpPr>
        <p:spPr>
          <a:xfrm>
            <a:off x="6444083" y="993319"/>
            <a:ext cx="5171125" cy="4746888"/>
          </a:xfrm>
        </p:spPr>
        <p:txBody>
          <a:bodyPr>
            <a:noAutofit/>
          </a:bodyPr>
          <a:lstStyle>
            <a:lvl1pPr marL="0" indent="0" algn="l">
              <a:buNone/>
              <a:defRPr sz="1400">
                <a:solidFill>
                  <a:schemeClr val="accent1"/>
                </a:solidFill>
              </a:defRPr>
            </a:lvl1pPr>
            <a:lvl2pPr marL="457200" indent="0" algn="l">
              <a:buNone/>
              <a:defRPr sz="1400">
                <a:solidFill>
                  <a:schemeClr val="accent1"/>
                </a:solidFill>
              </a:defRPr>
            </a:lvl2pPr>
            <a:lvl3pPr marL="914400" indent="0" algn="l">
              <a:buNone/>
              <a:defRPr sz="1400">
                <a:solidFill>
                  <a:schemeClr val="accent1"/>
                </a:solidFill>
              </a:defRPr>
            </a:lvl3pPr>
            <a:lvl4pPr marL="1371600" indent="0" algn="l">
              <a:buNone/>
              <a:defRPr sz="1400">
                <a:solidFill>
                  <a:schemeClr val="accent1"/>
                </a:solidFill>
              </a:defRPr>
            </a:lvl4pPr>
            <a:lvl5pPr marL="1828800" indent="0" algn="l">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
        <p:nvSpPr>
          <p:cNvPr id="31" name="Text Placeholder 5">
            <a:extLst>
              <a:ext uri="{FF2B5EF4-FFF2-40B4-BE49-F238E27FC236}">
                <a16:creationId xmlns:a16="http://schemas.microsoft.com/office/drawing/2014/main" id="{033F8422-CA95-A0A1-027E-25B462FC60B3}"/>
              </a:ext>
            </a:extLst>
          </p:cNvPr>
          <p:cNvSpPr>
            <a:spLocks noGrp="1"/>
          </p:cNvSpPr>
          <p:nvPr>
            <p:ph type="body" sz="quarter" idx="38"/>
          </p:nvPr>
        </p:nvSpPr>
        <p:spPr>
          <a:xfrm>
            <a:off x="911804" y="3301540"/>
            <a:ext cx="3513542" cy="2438667"/>
          </a:xfrm>
        </p:spPr>
        <p:txBody>
          <a:bodyPr>
            <a:noAutofit/>
          </a:bodyPr>
          <a:lstStyle>
            <a:lvl1pPr marL="0" indent="0" algn="l">
              <a:buNone/>
              <a:defRPr sz="1400">
                <a:solidFill>
                  <a:schemeClr val="bg1"/>
                </a:solidFill>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lvl="0"/>
            <a:r>
              <a:rPr lang="en-US"/>
              <a:t>Click to edit Master text styles</a:t>
            </a:r>
          </a:p>
          <a:p>
            <a:pPr lvl="1"/>
            <a:r>
              <a:rPr lang="en-US"/>
              <a:t>Second level</a:t>
            </a:r>
          </a:p>
          <a:p>
            <a:pPr lvl="2"/>
            <a:r>
              <a:rPr lang="en-US"/>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a:t>
            </a:r>
          </a:p>
          <a:p>
            <a:pPr lvl="3"/>
            <a:endParaRPr lang="en-US"/>
          </a:p>
        </p:txBody>
      </p:sp>
    </p:spTree>
    <p:extLst>
      <p:ext uri="{BB962C8B-B14F-4D97-AF65-F5344CB8AC3E}">
        <p14:creationId xmlns:p14="http://schemas.microsoft.com/office/powerpoint/2010/main" val="384499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Slide_Colors">
    <p:spTree>
      <p:nvGrpSpPr>
        <p:cNvPr id="1" name=""/>
        <p:cNvGrpSpPr/>
        <p:nvPr/>
      </p:nvGrpSpPr>
      <p:grpSpPr>
        <a:xfrm>
          <a:off x="0" y="0"/>
          <a:ext cx="0" cy="0"/>
          <a:chOff x="0" y="0"/>
          <a:chExt cx="0" cy="0"/>
        </a:xfrm>
      </p:grpSpPr>
      <p:grpSp>
        <p:nvGrpSpPr>
          <p:cNvPr id="31" name="Group 18">
            <a:extLst>
              <a:ext uri="{FF2B5EF4-FFF2-40B4-BE49-F238E27FC236}">
                <a16:creationId xmlns:a16="http://schemas.microsoft.com/office/drawing/2014/main" id="{BD4D4D06-03DC-2C2C-E561-D7EB366CD6AF}"/>
              </a:ext>
            </a:extLst>
          </p:cNvPr>
          <p:cNvGrpSpPr/>
          <p:nvPr userDrawn="1"/>
        </p:nvGrpSpPr>
        <p:grpSpPr>
          <a:xfrm>
            <a:off x="7381655" y="180826"/>
            <a:ext cx="4810345" cy="1063385"/>
            <a:chOff x="9464026" y="0"/>
            <a:chExt cx="23850434" cy="5272428"/>
          </a:xfrm>
        </p:grpSpPr>
        <p:grpSp>
          <p:nvGrpSpPr>
            <p:cNvPr id="32" name="Group 27">
              <a:extLst>
                <a:ext uri="{FF2B5EF4-FFF2-40B4-BE49-F238E27FC236}">
                  <a16:creationId xmlns:a16="http://schemas.microsoft.com/office/drawing/2014/main" id="{A39DB8BF-E4E0-47F9-5F67-E505B63C5143}"/>
                </a:ext>
              </a:extLst>
            </p:cNvPr>
            <p:cNvGrpSpPr>
              <a:grpSpLocks noChangeAspect="1"/>
            </p:cNvGrpSpPr>
            <p:nvPr/>
          </p:nvGrpSpPr>
          <p:grpSpPr>
            <a:xfrm>
              <a:off x="14163432" y="3142422"/>
              <a:ext cx="2130070" cy="2129866"/>
              <a:chOff x="0" y="0"/>
              <a:chExt cx="2119363" cy="2119160"/>
            </a:xfrm>
          </p:grpSpPr>
          <p:sp>
            <p:nvSpPr>
              <p:cNvPr id="49" name="Freeform 28">
                <a:extLst>
                  <a:ext uri="{FF2B5EF4-FFF2-40B4-BE49-F238E27FC236}">
                    <a16:creationId xmlns:a16="http://schemas.microsoft.com/office/drawing/2014/main" id="{088B7444-4949-6339-8B03-9E08AD3C5EA1}"/>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3" name="Group 29">
              <a:extLst>
                <a:ext uri="{FF2B5EF4-FFF2-40B4-BE49-F238E27FC236}">
                  <a16:creationId xmlns:a16="http://schemas.microsoft.com/office/drawing/2014/main" id="{3E59AB6C-2A9A-9113-5761-EC61F5A4F739}"/>
                </a:ext>
              </a:extLst>
            </p:cNvPr>
            <p:cNvGrpSpPr>
              <a:grpSpLocks noChangeAspect="1"/>
            </p:cNvGrpSpPr>
            <p:nvPr/>
          </p:nvGrpSpPr>
          <p:grpSpPr>
            <a:xfrm>
              <a:off x="9464026" y="0"/>
              <a:ext cx="7784824" cy="2129994"/>
              <a:chOff x="0" y="0"/>
              <a:chExt cx="7745692" cy="2119287"/>
            </a:xfrm>
          </p:grpSpPr>
          <p:sp>
            <p:nvSpPr>
              <p:cNvPr id="48" name="Freeform 30">
                <a:extLst>
                  <a:ext uri="{FF2B5EF4-FFF2-40B4-BE49-F238E27FC236}">
                    <a16:creationId xmlns:a16="http://schemas.microsoft.com/office/drawing/2014/main" id="{CF7017A4-89B4-4538-A73E-81A4E890EDDA}"/>
                  </a:ext>
                </a:extLst>
              </p:cNvPr>
              <p:cNvSpPr/>
              <p:nvPr/>
            </p:nvSpPr>
            <p:spPr>
              <a:xfrm>
                <a:off x="0" y="0"/>
                <a:ext cx="7745730" cy="2119376"/>
              </a:xfrm>
              <a:custGeom>
                <a:avLst/>
                <a:gdLst/>
                <a:ahLst/>
                <a:cxnLst/>
                <a:rect l="l" t="t" r="r" b="b"/>
                <a:pathLst>
                  <a:path w="7745730" h="2119376">
                    <a:moveTo>
                      <a:pt x="1102741" y="94742"/>
                    </a:moveTo>
                    <a:cubicBezTo>
                      <a:pt x="833120" y="94742"/>
                      <a:pt x="579755" y="195326"/>
                      <a:pt x="389382" y="377952"/>
                    </a:cubicBezTo>
                    <a:cubicBezTo>
                      <a:pt x="199390" y="560197"/>
                      <a:pt x="94742" y="802259"/>
                      <a:pt x="94742" y="1059688"/>
                    </a:cubicBezTo>
                    <a:cubicBezTo>
                      <a:pt x="94742" y="1591691"/>
                      <a:pt x="546862" y="2024507"/>
                      <a:pt x="1102741" y="2024507"/>
                    </a:cubicBezTo>
                    <a:lnTo>
                      <a:pt x="6642989" y="2024507"/>
                    </a:lnTo>
                    <a:cubicBezTo>
                      <a:pt x="6912610" y="2024507"/>
                      <a:pt x="7165975" y="1923923"/>
                      <a:pt x="7356348" y="1741170"/>
                    </a:cubicBezTo>
                    <a:cubicBezTo>
                      <a:pt x="7546340" y="1559052"/>
                      <a:pt x="7650861" y="1316990"/>
                      <a:pt x="7650861" y="1059688"/>
                    </a:cubicBezTo>
                    <a:cubicBezTo>
                      <a:pt x="7650861" y="527685"/>
                      <a:pt x="7198741" y="94869"/>
                      <a:pt x="6642862" y="94869"/>
                    </a:cubicBezTo>
                    <a:close/>
                    <a:moveTo>
                      <a:pt x="6642989" y="2119249"/>
                    </a:moveTo>
                    <a:lnTo>
                      <a:pt x="1102741" y="2119249"/>
                    </a:lnTo>
                    <a:cubicBezTo>
                      <a:pt x="494665" y="2119249"/>
                      <a:pt x="0" y="1643888"/>
                      <a:pt x="0" y="1059688"/>
                    </a:cubicBezTo>
                    <a:cubicBezTo>
                      <a:pt x="0" y="776224"/>
                      <a:pt x="114935" y="509778"/>
                      <a:pt x="323723" y="309626"/>
                    </a:cubicBezTo>
                    <a:cubicBezTo>
                      <a:pt x="531876" y="109982"/>
                      <a:pt x="808482" y="0"/>
                      <a:pt x="1102741" y="0"/>
                    </a:cubicBezTo>
                    <a:lnTo>
                      <a:pt x="6642989" y="0"/>
                    </a:lnTo>
                    <a:cubicBezTo>
                      <a:pt x="7251065" y="0"/>
                      <a:pt x="7745730" y="475361"/>
                      <a:pt x="7745730" y="1059688"/>
                    </a:cubicBezTo>
                    <a:cubicBezTo>
                      <a:pt x="7745730" y="1343152"/>
                      <a:pt x="7630795" y="1609471"/>
                      <a:pt x="7422007" y="1809623"/>
                    </a:cubicBezTo>
                    <a:cubicBezTo>
                      <a:pt x="7213981" y="2009394"/>
                      <a:pt x="6937249" y="2119376"/>
                      <a:pt x="6642989" y="2119376"/>
                    </a:cubicBezTo>
                  </a:path>
                </a:pathLst>
              </a:custGeom>
              <a:solidFill>
                <a:srgbClr val="50C1EF"/>
              </a:solidFill>
            </p:spPr>
            <p:txBody>
              <a:bodyPr/>
              <a:lstStyle/>
              <a:p>
                <a:endParaRPr lang="en-US"/>
              </a:p>
            </p:txBody>
          </p:sp>
        </p:grpSp>
        <p:grpSp>
          <p:nvGrpSpPr>
            <p:cNvPr id="34" name="Group 31">
              <a:extLst>
                <a:ext uri="{FF2B5EF4-FFF2-40B4-BE49-F238E27FC236}">
                  <a16:creationId xmlns:a16="http://schemas.microsoft.com/office/drawing/2014/main" id="{20B885BD-0D36-71DC-6753-1FF7267FE74B}"/>
                </a:ext>
              </a:extLst>
            </p:cNvPr>
            <p:cNvGrpSpPr>
              <a:grpSpLocks noChangeAspect="1"/>
            </p:cNvGrpSpPr>
            <p:nvPr/>
          </p:nvGrpSpPr>
          <p:grpSpPr>
            <a:xfrm>
              <a:off x="17990779" y="0"/>
              <a:ext cx="2130058" cy="2129853"/>
              <a:chOff x="0" y="0"/>
              <a:chExt cx="2119351" cy="2119147"/>
            </a:xfrm>
          </p:grpSpPr>
          <p:sp>
            <p:nvSpPr>
              <p:cNvPr id="47" name="Freeform 32">
                <a:extLst>
                  <a:ext uri="{FF2B5EF4-FFF2-40B4-BE49-F238E27FC236}">
                    <a16:creationId xmlns:a16="http://schemas.microsoft.com/office/drawing/2014/main" id="{EF5C1886-1782-BFBE-47F7-90D495D561CF}"/>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507" y="1591564"/>
                      <a:pt x="2024507" y="1059688"/>
                    </a:cubicBezTo>
                    <a:cubicBezTo>
                      <a:pt x="2024507"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8BC63F"/>
              </a:solidFill>
            </p:spPr>
            <p:txBody>
              <a:bodyPr/>
              <a:lstStyle/>
              <a:p>
                <a:endParaRPr lang="en-US"/>
              </a:p>
            </p:txBody>
          </p:sp>
        </p:grpSp>
        <p:grpSp>
          <p:nvGrpSpPr>
            <p:cNvPr id="35" name="Group 33">
              <a:extLst>
                <a:ext uri="{FF2B5EF4-FFF2-40B4-BE49-F238E27FC236}">
                  <a16:creationId xmlns:a16="http://schemas.microsoft.com/office/drawing/2014/main" id="{3CE1EFAB-14B2-5E00-BBC8-D45AB46CD138}"/>
                </a:ext>
              </a:extLst>
            </p:cNvPr>
            <p:cNvGrpSpPr>
              <a:grpSpLocks noChangeAspect="1"/>
            </p:cNvGrpSpPr>
            <p:nvPr/>
          </p:nvGrpSpPr>
          <p:grpSpPr>
            <a:xfrm>
              <a:off x="17011180" y="3142434"/>
              <a:ext cx="6754079" cy="2129994"/>
              <a:chOff x="0" y="0"/>
              <a:chExt cx="6720129" cy="2119287"/>
            </a:xfrm>
          </p:grpSpPr>
          <p:sp>
            <p:nvSpPr>
              <p:cNvPr id="46" name="Freeform 34">
                <a:extLst>
                  <a:ext uri="{FF2B5EF4-FFF2-40B4-BE49-F238E27FC236}">
                    <a16:creationId xmlns:a16="http://schemas.microsoft.com/office/drawing/2014/main" id="{42D1F2A3-C342-F145-EBEA-F24CCA3F46C4}"/>
                  </a:ext>
                </a:extLst>
              </p:cNvPr>
              <p:cNvSpPr/>
              <p:nvPr/>
            </p:nvSpPr>
            <p:spPr>
              <a:xfrm>
                <a:off x="0" y="0"/>
                <a:ext cx="6720078" cy="2119376"/>
              </a:xfrm>
              <a:custGeom>
                <a:avLst/>
                <a:gdLst/>
                <a:ahLst/>
                <a:cxnLst/>
                <a:rect l="l" t="t" r="r" b="b"/>
                <a:pathLst>
                  <a:path w="6720078" h="2119376">
                    <a:moveTo>
                      <a:pt x="1100328" y="94742"/>
                    </a:moveTo>
                    <a:cubicBezTo>
                      <a:pt x="831342" y="94742"/>
                      <a:pt x="578612" y="195326"/>
                      <a:pt x="388747" y="377952"/>
                    </a:cubicBezTo>
                    <a:cubicBezTo>
                      <a:pt x="199136" y="560197"/>
                      <a:pt x="94742" y="802259"/>
                      <a:pt x="94742" y="1059688"/>
                    </a:cubicBezTo>
                    <a:cubicBezTo>
                      <a:pt x="94742" y="1591691"/>
                      <a:pt x="545846" y="2024507"/>
                      <a:pt x="1100201" y="2024507"/>
                    </a:cubicBezTo>
                    <a:lnTo>
                      <a:pt x="5619877" y="2024507"/>
                    </a:lnTo>
                    <a:cubicBezTo>
                      <a:pt x="5888863" y="2024507"/>
                      <a:pt x="6141593" y="1923923"/>
                      <a:pt x="6331458" y="1741170"/>
                    </a:cubicBezTo>
                    <a:cubicBezTo>
                      <a:pt x="6520942" y="1559052"/>
                      <a:pt x="6625336" y="1316990"/>
                      <a:pt x="6625336" y="1059561"/>
                    </a:cubicBezTo>
                    <a:cubicBezTo>
                      <a:pt x="6625336" y="527558"/>
                      <a:pt x="6174359" y="94742"/>
                      <a:pt x="5619877" y="94742"/>
                    </a:cubicBezTo>
                    <a:close/>
                    <a:moveTo>
                      <a:pt x="5619877" y="2119249"/>
                    </a:moveTo>
                    <a:lnTo>
                      <a:pt x="1100328" y="2119249"/>
                    </a:lnTo>
                    <a:cubicBezTo>
                      <a:pt x="493522" y="2119249"/>
                      <a:pt x="0" y="1643888"/>
                      <a:pt x="0" y="1059688"/>
                    </a:cubicBezTo>
                    <a:cubicBezTo>
                      <a:pt x="0" y="776224"/>
                      <a:pt x="114681" y="509905"/>
                      <a:pt x="322961" y="309626"/>
                    </a:cubicBezTo>
                    <a:cubicBezTo>
                      <a:pt x="530606" y="109982"/>
                      <a:pt x="806704" y="0"/>
                      <a:pt x="1100328" y="0"/>
                    </a:cubicBezTo>
                    <a:lnTo>
                      <a:pt x="5619877" y="0"/>
                    </a:lnTo>
                    <a:cubicBezTo>
                      <a:pt x="6226556" y="0"/>
                      <a:pt x="6720078" y="475361"/>
                      <a:pt x="6720078" y="1059688"/>
                    </a:cubicBezTo>
                    <a:cubicBezTo>
                      <a:pt x="6720078" y="1343152"/>
                      <a:pt x="6605397" y="1609471"/>
                      <a:pt x="6397117" y="1809623"/>
                    </a:cubicBezTo>
                    <a:cubicBezTo>
                      <a:pt x="6189472" y="2009394"/>
                      <a:pt x="5913501" y="2119376"/>
                      <a:pt x="5619877" y="2119376"/>
                    </a:cubicBezTo>
                  </a:path>
                </a:pathLst>
              </a:custGeom>
              <a:solidFill>
                <a:srgbClr val="50C1EF"/>
              </a:solidFill>
            </p:spPr>
            <p:txBody>
              <a:bodyPr/>
              <a:lstStyle/>
              <a:p>
                <a:endParaRPr lang="en-US"/>
              </a:p>
            </p:txBody>
          </p:sp>
        </p:grpSp>
        <p:grpSp>
          <p:nvGrpSpPr>
            <p:cNvPr id="36" name="Group 35">
              <a:extLst>
                <a:ext uri="{FF2B5EF4-FFF2-40B4-BE49-F238E27FC236}">
                  <a16:creationId xmlns:a16="http://schemas.microsoft.com/office/drawing/2014/main" id="{979E536C-7F78-6C4A-0FB4-B0ADFE083F72}"/>
                </a:ext>
              </a:extLst>
            </p:cNvPr>
            <p:cNvGrpSpPr>
              <a:grpSpLocks noChangeAspect="1"/>
            </p:cNvGrpSpPr>
            <p:nvPr/>
          </p:nvGrpSpPr>
          <p:grpSpPr>
            <a:xfrm>
              <a:off x="24482976" y="3142422"/>
              <a:ext cx="2130070" cy="2129866"/>
              <a:chOff x="0" y="0"/>
              <a:chExt cx="2119363" cy="2119160"/>
            </a:xfrm>
          </p:grpSpPr>
          <p:sp>
            <p:nvSpPr>
              <p:cNvPr id="44" name="Freeform 36">
                <a:extLst>
                  <a:ext uri="{FF2B5EF4-FFF2-40B4-BE49-F238E27FC236}">
                    <a16:creationId xmlns:a16="http://schemas.microsoft.com/office/drawing/2014/main" id="{48A5788A-E545-E93E-A388-EAF59249319D}"/>
                  </a:ext>
                </a:extLst>
              </p:cNvPr>
              <p:cNvSpPr/>
              <p:nvPr/>
            </p:nvSpPr>
            <p:spPr>
              <a:xfrm>
                <a:off x="0" y="0"/>
                <a:ext cx="2119376" cy="2119249"/>
              </a:xfrm>
              <a:custGeom>
                <a:avLst/>
                <a:gdLst/>
                <a:ahLst/>
                <a:cxnLst/>
                <a:rect l="l" t="t" r="r" b="b"/>
                <a:pathLst>
                  <a:path w="2119376" h="2119249">
                    <a:moveTo>
                      <a:pt x="1059688" y="94742"/>
                    </a:moveTo>
                    <a:cubicBezTo>
                      <a:pt x="527685" y="94742"/>
                      <a:pt x="94742" y="527558"/>
                      <a:pt x="94742" y="1059688"/>
                    </a:cubicBezTo>
                    <a:cubicBezTo>
                      <a:pt x="94742" y="1591818"/>
                      <a:pt x="527685" y="2024380"/>
                      <a:pt x="1059688" y="2024380"/>
                    </a:cubicBezTo>
                    <a:cubicBezTo>
                      <a:pt x="1591691" y="2024380"/>
                      <a:pt x="2024634" y="1591564"/>
                      <a:pt x="2024634" y="1059688"/>
                    </a:cubicBezTo>
                    <a:cubicBezTo>
                      <a:pt x="2024634" y="527812"/>
                      <a:pt x="1591691" y="94742"/>
                      <a:pt x="1059688" y="94742"/>
                    </a:cubicBezTo>
                    <a:moveTo>
                      <a:pt x="1059688" y="2119122"/>
                    </a:moveTo>
                    <a:cubicBezTo>
                      <a:pt x="475361" y="2119122"/>
                      <a:pt x="0" y="1643888"/>
                      <a:pt x="0" y="1059688"/>
                    </a:cubicBezTo>
                    <a:cubicBezTo>
                      <a:pt x="0" y="475488"/>
                      <a:pt x="475361" y="0"/>
                      <a:pt x="1059688" y="0"/>
                    </a:cubicBezTo>
                    <a:cubicBezTo>
                      <a:pt x="1644015" y="0"/>
                      <a:pt x="2119376" y="475361"/>
                      <a:pt x="2119376" y="1059688"/>
                    </a:cubicBezTo>
                    <a:cubicBezTo>
                      <a:pt x="2119376" y="1644015"/>
                      <a:pt x="1644015" y="2119249"/>
                      <a:pt x="1059688" y="2119249"/>
                    </a:cubicBezTo>
                  </a:path>
                </a:pathLst>
              </a:custGeom>
              <a:solidFill>
                <a:srgbClr val="F16336"/>
              </a:solidFill>
            </p:spPr>
            <p:txBody>
              <a:bodyPr/>
              <a:lstStyle/>
              <a:p>
                <a:endParaRPr lang="en-US"/>
              </a:p>
            </p:txBody>
          </p:sp>
        </p:grpSp>
        <p:grpSp>
          <p:nvGrpSpPr>
            <p:cNvPr id="37" name="Group 37">
              <a:extLst>
                <a:ext uri="{FF2B5EF4-FFF2-40B4-BE49-F238E27FC236}">
                  <a16:creationId xmlns:a16="http://schemas.microsoft.com/office/drawing/2014/main" id="{C8144033-7BF0-2569-7971-D813500A52AC}"/>
                </a:ext>
              </a:extLst>
            </p:cNvPr>
            <p:cNvGrpSpPr>
              <a:grpSpLocks noChangeAspect="1"/>
            </p:cNvGrpSpPr>
            <p:nvPr/>
          </p:nvGrpSpPr>
          <p:grpSpPr>
            <a:xfrm>
              <a:off x="20862753" y="0"/>
              <a:ext cx="12451707" cy="2129994"/>
              <a:chOff x="0" y="0"/>
              <a:chExt cx="12389117" cy="2119287"/>
            </a:xfrm>
          </p:grpSpPr>
          <p:sp>
            <p:nvSpPr>
              <p:cNvPr id="43" name="Freeform 38">
                <a:extLst>
                  <a:ext uri="{FF2B5EF4-FFF2-40B4-BE49-F238E27FC236}">
                    <a16:creationId xmlns:a16="http://schemas.microsoft.com/office/drawing/2014/main" id="{4F4871DA-6B93-9D41-9E3A-CA307D32D5CD}"/>
                  </a:ext>
                </a:extLst>
              </p:cNvPr>
              <p:cNvSpPr/>
              <p:nvPr/>
            </p:nvSpPr>
            <p:spPr>
              <a:xfrm>
                <a:off x="0" y="0"/>
                <a:ext cx="12389104" cy="2119376"/>
              </a:xfrm>
              <a:custGeom>
                <a:avLst/>
                <a:gdLst/>
                <a:ahLst/>
                <a:cxnLst/>
                <a:rect l="l" t="t" r="r" b="b"/>
                <a:pathLst>
                  <a:path w="12389104" h="2119376">
                    <a:moveTo>
                      <a:pt x="1102741" y="0"/>
                    </a:moveTo>
                    <a:cubicBezTo>
                      <a:pt x="808482" y="0"/>
                      <a:pt x="531876" y="109982"/>
                      <a:pt x="323723" y="309626"/>
                    </a:cubicBezTo>
                    <a:cubicBezTo>
                      <a:pt x="114935" y="509778"/>
                      <a:pt x="0" y="776224"/>
                      <a:pt x="0" y="1059688"/>
                    </a:cubicBezTo>
                    <a:cubicBezTo>
                      <a:pt x="0" y="1644015"/>
                      <a:pt x="494665" y="2119376"/>
                      <a:pt x="1102741" y="2119376"/>
                    </a:cubicBezTo>
                    <a:lnTo>
                      <a:pt x="12389104" y="2119376"/>
                    </a:lnTo>
                    <a:lnTo>
                      <a:pt x="12389104" y="2024634"/>
                    </a:lnTo>
                    <a:lnTo>
                      <a:pt x="1102741" y="2024634"/>
                    </a:lnTo>
                    <a:cubicBezTo>
                      <a:pt x="546989" y="2024634"/>
                      <a:pt x="94742" y="1591818"/>
                      <a:pt x="94742" y="1059815"/>
                    </a:cubicBezTo>
                    <a:cubicBezTo>
                      <a:pt x="94742" y="802513"/>
                      <a:pt x="199390" y="560324"/>
                      <a:pt x="389382" y="378206"/>
                    </a:cubicBezTo>
                    <a:cubicBezTo>
                      <a:pt x="579755" y="195326"/>
                      <a:pt x="833120" y="94742"/>
                      <a:pt x="1102741" y="94742"/>
                    </a:cubicBezTo>
                    <a:lnTo>
                      <a:pt x="12389104" y="94742"/>
                    </a:lnTo>
                    <a:lnTo>
                      <a:pt x="12389104" y="0"/>
                    </a:lnTo>
                    <a:close/>
                  </a:path>
                </a:pathLst>
              </a:custGeom>
              <a:solidFill>
                <a:srgbClr val="F16336"/>
              </a:solidFill>
            </p:spPr>
            <p:txBody>
              <a:bodyPr/>
              <a:lstStyle/>
              <a:p>
                <a:endParaRPr lang="en-US"/>
              </a:p>
            </p:txBody>
          </p:sp>
        </p:grpSp>
        <p:grpSp>
          <p:nvGrpSpPr>
            <p:cNvPr id="40" name="Group 39">
              <a:extLst>
                <a:ext uri="{FF2B5EF4-FFF2-40B4-BE49-F238E27FC236}">
                  <a16:creationId xmlns:a16="http://schemas.microsoft.com/office/drawing/2014/main" id="{5D13758B-35F8-1978-2728-11B7F2EEAEFE}"/>
                </a:ext>
              </a:extLst>
            </p:cNvPr>
            <p:cNvGrpSpPr>
              <a:grpSpLocks noChangeAspect="1"/>
            </p:cNvGrpSpPr>
            <p:nvPr/>
          </p:nvGrpSpPr>
          <p:grpSpPr>
            <a:xfrm>
              <a:off x="27330749" y="3142422"/>
              <a:ext cx="5983711" cy="2129994"/>
              <a:chOff x="0" y="0"/>
              <a:chExt cx="5953633" cy="2119287"/>
            </a:xfrm>
          </p:grpSpPr>
          <p:sp>
            <p:nvSpPr>
              <p:cNvPr id="42" name="Freeform 40">
                <a:extLst>
                  <a:ext uri="{FF2B5EF4-FFF2-40B4-BE49-F238E27FC236}">
                    <a16:creationId xmlns:a16="http://schemas.microsoft.com/office/drawing/2014/main" id="{1787D971-5E9D-3DD7-1F30-2E0F4DBAC6AE}"/>
                  </a:ext>
                </a:extLst>
              </p:cNvPr>
              <p:cNvSpPr/>
              <p:nvPr/>
            </p:nvSpPr>
            <p:spPr>
              <a:xfrm>
                <a:off x="0" y="0"/>
                <a:ext cx="5953633" cy="2119376"/>
              </a:xfrm>
              <a:custGeom>
                <a:avLst/>
                <a:gdLst/>
                <a:ahLst/>
                <a:cxnLst/>
                <a:rect l="l" t="t" r="r" b="b"/>
                <a:pathLst>
                  <a:path w="5953633" h="2119376">
                    <a:moveTo>
                      <a:pt x="1102741" y="0"/>
                    </a:moveTo>
                    <a:cubicBezTo>
                      <a:pt x="808482" y="0"/>
                      <a:pt x="531876" y="109982"/>
                      <a:pt x="323723" y="309626"/>
                    </a:cubicBezTo>
                    <a:cubicBezTo>
                      <a:pt x="114935" y="509905"/>
                      <a:pt x="0" y="776224"/>
                      <a:pt x="0" y="1059688"/>
                    </a:cubicBezTo>
                    <a:cubicBezTo>
                      <a:pt x="0" y="1644015"/>
                      <a:pt x="494665" y="2119376"/>
                      <a:pt x="1102741" y="2119376"/>
                    </a:cubicBezTo>
                    <a:lnTo>
                      <a:pt x="5953633" y="2119376"/>
                    </a:lnTo>
                    <a:lnTo>
                      <a:pt x="5953633" y="2024634"/>
                    </a:lnTo>
                    <a:lnTo>
                      <a:pt x="1102741" y="2024634"/>
                    </a:lnTo>
                    <a:cubicBezTo>
                      <a:pt x="546989" y="2024634"/>
                      <a:pt x="94869" y="1591818"/>
                      <a:pt x="94869" y="1059815"/>
                    </a:cubicBezTo>
                    <a:cubicBezTo>
                      <a:pt x="94869" y="802386"/>
                      <a:pt x="199517" y="560324"/>
                      <a:pt x="389382" y="378206"/>
                    </a:cubicBezTo>
                    <a:cubicBezTo>
                      <a:pt x="579755" y="195326"/>
                      <a:pt x="833120" y="94742"/>
                      <a:pt x="1102741" y="94742"/>
                    </a:cubicBezTo>
                    <a:lnTo>
                      <a:pt x="5953633" y="94742"/>
                    </a:lnTo>
                    <a:lnTo>
                      <a:pt x="5953633" y="0"/>
                    </a:lnTo>
                    <a:close/>
                  </a:path>
                </a:pathLst>
              </a:custGeom>
              <a:solidFill>
                <a:srgbClr val="8BC63F"/>
              </a:solidFill>
            </p:spPr>
            <p:txBody>
              <a:bodyPr/>
              <a:lstStyle/>
              <a:p>
                <a:endParaRPr lang="en-US"/>
              </a:p>
            </p:txBody>
          </p:sp>
        </p:grpSp>
      </p:grpSp>
      <p:sp>
        <p:nvSpPr>
          <p:cNvPr id="53" name="Text Placeholder 92">
            <a:extLst>
              <a:ext uri="{FF2B5EF4-FFF2-40B4-BE49-F238E27FC236}">
                <a16:creationId xmlns:a16="http://schemas.microsoft.com/office/drawing/2014/main" id="{1C11A023-6F06-0034-A72B-1F1BC9DEF19E}"/>
              </a:ext>
            </a:extLst>
          </p:cNvPr>
          <p:cNvSpPr>
            <a:spLocks noGrp="1"/>
          </p:cNvSpPr>
          <p:nvPr>
            <p:ph type="body" sz="quarter" idx="10" hasCustomPrompt="1"/>
          </p:nvPr>
        </p:nvSpPr>
        <p:spPr>
          <a:xfrm>
            <a:off x="587681" y="1120678"/>
            <a:ext cx="6644342" cy="341632"/>
          </a:xfrm>
        </p:spPr>
        <p:txBody>
          <a:bodyPr wrap="square">
            <a:spAutoFit/>
          </a:bodyPr>
          <a:lstStyle>
            <a:lvl1pPr marL="0" indent="0" algn="l">
              <a:buNone/>
              <a:defRPr sz="1800" b="1">
                <a:solidFill>
                  <a:schemeClr val="accent4"/>
                </a:solidFill>
              </a:defRPr>
            </a:lvl1pPr>
          </a:lstStyle>
          <a:p>
            <a:pPr lvl="0"/>
            <a:r>
              <a:rPr lang="es-ES" err="1"/>
              <a:t>Presentation</a:t>
            </a:r>
            <a:r>
              <a:rPr lang="es-ES"/>
              <a:t> </a:t>
            </a:r>
            <a:r>
              <a:rPr lang="es-ES" err="1"/>
              <a:t>Subtitle</a:t>
            </a:r>
            <a:r>
              <a:rPr lang="es-ES"/>
              <a:t> </a:t>
            </a:r>
            <a:r>
              <a:rPr lang="es-ES" err="1"/>
              <a:t>Goes</a:t>
            </a:r>
            <a:r>
              <a:rPr lang="es-ES"/>
              <a:t> Here</a:t>
            </a:r>
            <a:endParaRPr lang="en-US"/>
          </a:p>
        </p:txBody>
      </p:sp>
      <p:sp>
        <p:nvSpPr>
          <p:cNvPr id="55" name="Title 55">
            <a:extLst>
              <a:ext uri="{FF2B5EF4-FFF2-40B4-BE49-F238E27FC236}">
                <a16:creationId xmlns:a16="http://schemas.microsoft.com/office/drawing/2014/main" id="{D6F7C2C3-052C-169C-63C9-581278BF5B8A}"/>
              </a:ext>
            </a:extLst>
          </p:cNvPr>
          <p:cNvSpPr>
            <a:spLocks noGrp="1"/>
          </p:cNvSpPr>
          <p:nvPr>
            <p:ph type="title" hasCustomPrompt="1"/>
          </p:nvPr>
        </p:nvSpPr>
        <p:spPr>
          <a:xfrm>
            <a:off x="587680" y="556280"/>
            <a:ext cx="6644343" cy="424732"/>
          </a:xfrm>
        </p:spPr>
        <p:txBody>
          <a:bodyPr wrap="square">
            <a:spAutoFit/>
          </a:bodyPr>
          <a:lstStyle>
            <a:lvl1pPr algn="l">
              <a:defRPr sz="2400">
                <a:solidFill>
                  <a:srgbClr val="002A4D"/>
                </a:solidFill>
              </a:defRPr>
            </a:lvl1pPr>
          </a:lstStyle>
          <a:p>
            <a:r>
              <a:rPr lang="en-US"/>
              <a:t>Slide Title Goes Here</a:t>
            </a:r>
          </a:p>
        </p:txBody>
      </p:sp>
      <p:grpSp>
        <p:nvGrpSpPr>
          <p:cNvPr id="2" name="Group 1">
            <a:extLst>
              <a:ext uri="{FF2B5EF4-FFF2-40B4-BE49-F238E27FC236}">
                <a16:creationId xmlns:a16="http://schemas.microsoft.com/office/drawing/2014/main" id="{F3F91FDA-42AD-C97F-01C3-CFCD8AA5AE90}"/>
              </a:ext>
            </a:extLst>
          </p:cNvPr>
          <p:cNvGrpSpPr/>
          <p:nvPr userDrawn="1"/>
        </p:nvGrpSpPr>
        <p:grpSpPr>
          <a:xfrm>
            <a:off x="10542215" y="6542928"/>
            <a:ext cx="806169" cy="156064"/>
            <a:chOff x="10436933" y="1424045"/>
            <a:chExt cx="3986384" cy="771716"/>
          </a:xfrm>
        </p:grpSpPr>
        <p:grpSp>
          <p:nvGrpSpPr>
            <p:cNvPr id="3" name="Group 2">
              <a:extLst>
                <a:ext uri="{FF2B5EF4-FFF2-40B4-BE49-F238E27FC236}">
                  <a16:creationId xmlns:a16="http://schemas.microsoft.com/office/drawing/2014/main" id="{3D254EB1-A486-000E-D72B-8CE1232D1CC6}"/>
                </a:ext>
              </a:extLst>
            </p:cNvPr>
            <p:cNvGrpSpPr>
              <a:grpSpLocks noChangeAspect="1"/>
            </p:cNvGrpSpPr>
            <p:nvPr userDrawn="1"/>
          </p:nvGrpSpPr>
          <p:grpSpPr>
            <a:xfrm>
              <a:off x="10436933" y="1424045"/>
              <a:ext cx="852335" cy="771525"/>
              <a:chOff x="0" y="0"/>
              <a:chExt cx="1136447" cy="1028700"/>
            </a:xfrm>
          </p:grpSpPr>
          <p:sp>
            <p:nvSpPr>
              <p:cNvPr id="11" name="Freeform 3">
                <a:extLst>
                  <a:ext uri="{FF2B5EF4-FFF2-40B4-BE49-F238E27FC236}">
                    <a16:creationId xmlns:a16="http://schemas.microsoft.com/office/drawing/2014/main" id="{E17639DE-8375-7B36-E167-771B180B0F3D}"/>
                  </a:ext>
                </a:extLst>
              </p:cNvPr>
              <p:cNvSpPr/>
              <p:nvPr/>
            </p:nvSpPr>
            <p:spPr>
              <a:xfrm>
                <a:off x="63500" y="496570"/>
                <a:ext cx="219456" cy="468376"/>
              </a:xfrm>
              <a:custGeom>
                <a:avLst/>
                <a:gdLst/>
                <a:ahLst/>
                <a:cxnLst/>
                <a:rect l="l" t="t" r="r" b="b"/>
                <a:pathLst>
                  <a:path w="219456" h="468376">
                    <a:moveTo>
                      <a:pt x="109728" y="468376"/>
                    </a:moveTo>
                    <a:cubicBezTo>
                      <a:pt x="49149" y="468376"/>
                      <a:pt x="0" y="419354"/>
                      <a:pt x="0" y="358648"/>
                    </a:cubicBezTo>
                    <a:lnTo>
                      <a:pt x="0" y="109728"/>
                    </a:lnTo>
                    <a:cubicBezTo>
                      <a:pt x="0" y="49149"/>
                      <a:pt x="49149" y="0"/>
                      <a:pt x="109728" y="0"/>
                    </a:cubicBezTo>
                    <a:cubicBezTo>
                      <a:pt x="170307" y="0"/>
                      <a:pt x="219456" y="49149"/>
                      <a:pt x="219456" y="109728"/>
                    </a:cubicBezTo>
                    <a:lnTo>
                      <a:pt x="219456" y="358648"/>
                    </a:lnTo>
                    <a:cubicBezTo>
                      <a:pt x="219456" y="419227"/>
                      <a:pt x="170307" y="468376"/>
                      <a:pt x="109728" y="468376"/>
                    </a:cubicBezTo>
                  </a:path>
                </a:pathLst>
              </a:custGeom>
              <a:solidFill>
                <a:srgbClr val="F1582A"/>
              </a:solidFill>
            </p:spPr>
            <p:txBody>
              <a:bodyPr/>
              <a:lstStyle/>
              <a:p>
                <a:endParaRPr lang="en-US"/>
              </a:p>
            </p:txBody>
          </p:sp>
          <p:sp>
            <p:nvSpPr>
              <p:cNvPr id="12" name="Freeform 4">
                <a:extLst>
                  <a:ext uri="{FF2B5EF4-FFF2-40B4-BE49-F238E27FC236}">
                    <a16:creationId xmlns:a16="http://schemas.microsoft.com/office/drawing/2014/main" id="{E49DB2E2-79B0-0C91-C4BD-A2D90894E420}"/>
                  </a:ext>
                </a:extLst>
              </p:cNvPr>
              <p:cNvSpPr/>
              <p:nvPr/>
            </p:nvSpPr>
            <p:spPr>
              <a:xfrm>
                <a:off x="327406" y="387477"/>
                <a:ext cx="219456" cy="577723"/>
              </a:xfrm>
              <a:custGeom>
                <a:avLst/>
                <a:gdLst/>
                <a:ahLst/>
                <a:cxnLst/>
                <a:rect l="l" t="t" r="r" b="b"/>
                <a:pathLst>
                  <a:path w="219456" h="577723">
                    <a:moveTo>
                      <a:pt x="109728" y="577723"/>
                    </a:moveTo>
                    <a:cubicBezTo>
                      <a:pt x="49149" y="577723"/>
                      <a:pt x="0" y="528574"/>
                      <a:pt x="0" y="467995"/>
                    </a:cubicBezTo>
                    <a:lnTo>
                      <a:pt x="0" y="109728"/>
                    </a:lnTo>
                    <a:cubicBezTo>
                      <a:pt x="0" y="49149"/>
                      <a:pt x="49149" y="0"/>
                      <a:pt x="109728" y="0"/>
                    </a:cubicBezTo>
                    <a:cubicBezTo>
                      <a:pt x="170307" y="0"/>
                      <a:pt x="219456" y="49149"/>
                      <a:pt x="219456" y="109728"/>
                    </a:cubicBezTo>
                    <a:lnTo>
                      <a:pt x="219456" y="467995"/>
                    </a:lnTo>
                    <a:cubicBezTo>
                      <a:pt x="219456" y="528574"/>
                      <a:pt x="170307" y="577723"/>
                      <a:pt x="109728" y="577723"/>
                    </a:cubicBezTo>
                  </a:path>
                </a:pathLst>
              </a:custGeom>
              <a:solidFill>
                <a:srgbClr val="05C3F4"/>
              </a:solidFill>
            </p:spPr>
            <p:txBody>
              <a:bodyPr/>
              <a:lstStyle/>
              <a:p>
                <a:endParaRPr lang="en-US"/>
              </a:p>
            </p:txBody>
          </p:sp>
          <p:sp>
            <p:nvSpPr>
              <p:cNvPr id="13" name="Freeform 5">
                <a:extLst>
                  <a:ext uri="{FF2B5EF4-FFF2-40B4-BE49-F238E27FC236}">
                    <a16:creationId xmlns:a16="http://schemas.microsoft.com/office/drawing/2014/main" id="{8C6A89D9-B329-E88A-A328-273E7829E903}"/>
                  </a:ext>
                </a:extLst>
              </p:cNvPr>
              <p:cNvSpPr/>
              <p:nvPr/>
            </p:nvSpPr>
            <p:spPr>
              <a:xfrm>
                <a:off x="590042" y="425323"/>
                <a:ext cx="219456" cy="539877"/>
              </a:xfrm>
              <a:custGeom>
                <a:avLst/>
                <a:gdLst/>
                <a:ahLst/>
                <a:cxnLst/>
                <a:rect l="l" t="t" r="r" b="b"/>
                <a:pathLst>
                  <a:path w="219456" h="539877">
                    <a:moveTo>
                      <a:pt x="109728" y="539877"/>
                    </a:moveTo>
                    <a:cubicBezTo>
                      <a:pt x="49149" y="539877"/>
                      <a:pt x="0" y="490728"/>
                      <a:pt x="0" y="430149"/>
                    </a:cubicBezTo>
                    <a:lnTo>
                      <a:pt x="0" y="109728"/>
                    </a:lnTo>
                    <a:cubicBezTo>
                      <a:pt x="0" y="49149"/>
                      <a:pt x="49149" y="0"/>
                      <a:pt x="109728" y="0"/>
                    </a:cubicBezTo>
                    <a:cubicBezTo>
                      <a:pt x="170307" y="0"/>
                      <a:pt x="219456" y="49149"/>
                      <a:pt x="219456" y="109728"/>
                    </a:cubicBezTo>
                    <a:lnTo>
                      <a:pt x="219456" y="430149"/>
                    </a:lnTo>
                    <a:cubicBezTo>
                      <a:pt x="219456" y="490728"/>
                      <a:pt x="170307" y="539877"/>
                      <a:pt x="109728" y="539877"/>
                    </a:cubicBezTo>
                  </a:path>
                </a:pathLst>
              </a:custGeom>
              <a:solidFill>
                <a:srgbClr val="F99C1C"/>
              </a:solidFill>
            </p:spPr>
            <p:txBody>
              <a:bodyPr/>
              <a:lstStyle/>
              <a:p>
                <a:endParaRPr lang="en-US"/>
              </a:p>
            </p:txBody>
          </p:sp>
          <p:sp>
            <p:nvSpPr>
              <p:cNvPr id="14" name="Freeform 6">
                <a:extLst>
                  <a:ext uri="{FF2B5EF4-FFF2-40B4-BE49-F238E27FC236}">
                    <a16:creationId xmlns:a16="http://schemas.microsoft.com/office/drawing/2014/main" id="{62AFDE0B-953E-383F-9B16-F2C2706CC39F}"/>
                  </a:ext>
                </a:extLst>
              </p:cNvPr>
              <p:cNvSpPr/>
              <p:nvPr/>
            </p:nvSpPr>
            <p:spPr>
              <a:xfrm>
                <a:off x="853567" y="305689"/>
                <a:ext cx="219456" cy="659511"/>
              </a:xfrm>
              <a:custGeom>
                <a:avLst/>
                <a:gdLst/>
                <a:ahLst/>
                <a:cxnLst/>
                <a:rect l="l" t="t" r="r" b="b"/>
                <a:pathLst>
                  <a:path w="219456" h="659511">
                    <a:moveTo>
                      <a:pt x="109728" y="659511"/>
                    </a:moveTo>
                    <a:cubicBezTo>
                      <a:pt x="49149" y="659511"/>
                      <a:pt x="0" y="610362"/>
                      <a:pt x="0" y="549783"/>
                    </a:cubicBezTo>
                    <a:lnTo>
                      <a:pt x="0" y="109728"/>
                    </a:lnTo>
                    <a:cubicBezTo>
                      <a:pt x="0" y="49149"/>
                      <a:pt x="49149" y="0"/>
                      <a:pt x="109728" y="0"/>
                    </a:cubicBezTo>
                    <a:cubicBezTo>
                      <a:pt x="170307" y="0"/>
                      <a:pt x="219456" y="49149"/>
                      <a:pt x="219456" y="109728"/>
                    </a:cubicBezTo>
                    <a:lnTo>
                      <a:pt x="219456" y="549783"/>
                    </a:lnTo>
                    <a:cubicBezTo>
                      <a:pt x="219456" y="610362"/>
                      <a:pt x="170307" y="659511"/>
                      <a:pt x="109728" y="659511"/>
                    </a:cubicBezTo>
                  </a:path>
                </a:pathLst>
              </a:custGeom>
              <a:solidFill>
                <a:srgbClr val="7AC142"/>
              </a:solidFill>
            </p:spPr>
            <p:txBody>
              <a:bodyPr/>
              <a:lstStyle/>
              <a:p>
                <a:endParaRPr lang="en-US"/>
              </a:p>
            </p:txBody>
          </p:sp>
          <p:sp>
            <p:nvSpPr>
              <p:cNvPr id="15" name="Freeform 7">
                <a:extLst>
                  <a:ext uri="{FF2B5EF4-FFF2-40B4-BE49-F238E27FC236}">
                    <a16:creationId xmlns:a16="http://schemas.microsoft.com/office/drawing/2014/main" id="{ED29DBDD-86C9-A466-9C2F-A416025437BB}"/>
                  </a:ext>
                </a:extLst>
              </p:cNvPr>
              <p:cNvSpPr/>
              <p:nvPr/>
            </p:nvSpPr>
            <p:spPr>
              <a:xfrm>
                <a:off x="65532" y="254635"/>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1582A"/>
              </a:solidFill>
            </p:spPr>
            <p:txBody>
              <a:bodyPr/>
              <a:lstStyle/>
              <a:p>
                <a:endParaRPr lang="en-US"/>
              </a:p>
            </p:txBody>
          </p:sp>
          <p:sp>
            <p:nvSpPr>
              <p:cNvPr id="16" name="Freeform 8">
                <a:extLst>
                  <a:ext uri="{FF2B5EF4-FFF2-40B4-BE49-F238E27FC236}">
                    <a16:creationId xmlns:a16="http://schemas.microsoft.com/office/drawing/2014/main" id="{F1248682-22C3-B473-BEB6-2A5CEA570E74}"/>
                  </a:ext>
                </a:extLst>
              </p:cNvPr>
              <p:cNvSpPr/>
              <p:nvPr/>
            </p:nvSpPr>
            <p:spPr>
              <a:xfrm>
                <a:off x="329438" y="145288"/>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05C3F4"/>
              </a:solidFill>
            </p:spPr>
            <p:txBody>
              <a:bodyPr/>
              <a:lstStyle/>
              <a:p>
                <a:endParaRPr lang="en-US"/>
              </a:p>
            </p:txBody>
          </p:sp>
          <p:sp>
            <p:nvSpPr>
              <p:cNvPr id="17" name="Freeform 9">
                <a:extLst>
                  <a:ext uri="{FF2B5EF4-FFF2-40B4-BE49-F238E27FC236}">
                    <a16:creationId xmlns:a16="http://schemas.microsoft.com/office/drawing/2014/main" id="{5B615B57-91A2-7B19-5361-16F5EB238C9F}"/>
                  </a:ext>
                </a:extLst>
              </p:cNvPr>
              <p:cNvSpPr/>
              <p:nvPr/>
            </p:nvSpPr>
            <p:spPr>
              <a:xfrm>
                <a:off x="592201" y="18288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133" y="0"/>
                      <a:pt x="107442" y="0"/>
                    </a:cubicBezTo>
                    <a:cubicBezTo>
                      <a:pt x="166751" y="0"/>
                      <a:pt x="214884" y="48133"/>
                      <a:pt x="214884" y="107442"/>
                    </a:cubicBezTo>
                  </a:path>
                </a:pathLst>
              </a:custGeom>
              <a:solidFill>
                <a:srgbClr val="F99C1C"/>
              </a:solidFill>
            </p:spPr>
            <p:txBody>
              <a:bodyPr/>
              <a:lstStyle/>
              <a:p>
                <a:endParaRPr lang="en-US"/>
              </a:p>
            </p:txBody>
          </p:sp>
          <p:sp>
            <p:nvSpPr>
              <p:cNvPr id="18" name="Freeform 10">
                <a:extLst>
                  <a:ext uri="{FF2B5EF4-FFF2-40B4-BE49-F238E27FC236}">
                    <a16:creationId xmlns:a16="http://schemas.microsoft.com/office/drawing/2014/main" id="{25FAD083-0519-5420-22B2-55CB6DF14D68}"/>
                  </a:ext>
                </a:extLst>
              </p:cNvPr>
              <p:cNvSpPr/>
              <p:nvPr/>
            </p:nvSpPr>
            <p:spPr>
              <a:xfrm>
                <a:off x="856361" y="63500"/>
                <a:ext cx="214884" cy="214884"/>
              </a:xfrm>
              <a:custGeom>
                <a:avLst/>
                <a:gdLst/>
                <a:ahLst/>
                <a:cxnLst/>
                <a:rect l="l" t="t" r="r" b="b"/>
                <a:pathLst>
                  <a:path w="214884" h="214884">
                    <a:moveTo>
                      <a:pt x="214884" y="107442"/>
                    </a:moveTo>
                    <a:cubicBezTo>
                      <a:pt x="214884" y="166751"/>
                      <a:pt x="166751" y="214884"/>
                      <a:pt x="107442" y="214884"/>
                    </a:cubicBezTo>
                    <a:cubicBezTo>
                      <a:pt x="48133" y="214884"/>
                      <a:pt x="0" y="166751"/>
                      <a:pt x="0" y="107442"/>
                    </a:cubicBezTo>
                    <a:cubicBezTo>
                      <a:pt x="0" y="48133"/>
                      <a:pt x="48006" y="0"/>
                      <a:pt x="107315" y="0"/>
                    </a:cubicBezTo>
                    <a:cubicBezTo>
                      <a:pt x="166624" y="0"/>
                      <a:pt x="214757" y="48133"/>
                      <a:pt x="214757" y="107442"/>
                    </a:cubicBezTo>
                  </a:path>
                </a:pathLst>
              </a:custGeom>
              <a:solidFill>
                <a:srgbClr val="7AC142"/>
              </a:solidFill>
            </p:spPr>
            <p:txBody>
              <a:bodyPr/>
              <a:lstStyle/>
              <a:p>
                <a:endParaRPr lang="en-US"/>
              </a:p>
            </p:txBody>
          </p:sp>
        </p:grpSp>
        <p:grpSp>
          <p:nvGrpSpPr>
            <p:cNvPr id="4" name="Group 11">
              <a:extLst>
                <a:ext uri="{FF2B5EF4-FFF2-40B4-BE49-F238E27FC236}">
                  <a16:creationId xmlns:a16="http://schemas.microsoft.com/office/drawing/2014/main" id="{EAB9C14F-4849-3DC1-680E-5E4E2F57E667}"/>
                </a:ext>
              </a:extLst>
            </p:cNvPr>
            <p:cNvGrpSpPr>
              <a:grpSpLocks noChangeAspect="1"/>
            </p:cNvGrpSpPr>
            <p:nvPr userDrawn="1"/>
          </p:nvGrpSpPr>
          <p:grpSpPr>
            <a:xfrm>
              <a:off x="11319520" y="1424226"/>
              <a:ext cx="3103797" cy="771535"/>
              <a:chOff x="0" y="0"/>
              <a:chExt cx="4138397" cy="1028713"/>
            </a:xfrm>
          </p:grpSpPr>
          <p:sp>
            <p:nvSpPr>
              <p:cNvPr id="5" name="Freeform 12">
                <a:extLst>
                  <a:ext uri="{FF2B5EF4-FFF2-40B4-BE49-F238E27FC236}">
                    <a16:creationId xmlns:a16="http://schemas.microsoft.com/office/drawing/2014/main" id="{CCD1C3B9-0A67-18D7-E90D-B14F297CFC84}"/>
                  </a:ext>
                </a:extLst>
              </p:cNvPr>
              <p:cNvSpPr/>
              <p:nvPr/>
            </p:nvSpPr>
            <p:spPr>
              <a:xfrm>
                <a:off x="63500" y="312166"/>
                <a:ext cx="614299" cy="653034"/>
              </a:xfrm>
              <a:custGeom>
                <a:avLst/>
                <a:gdLst/>
                <a:ahLst/>
                <a:cxnLst/>
                <a:rect l="l" t="t" r="r" b="b"/>
                <a:pathLst>
                  <a:path w="614299" h="653034">
                    <a:moveTo>
                      <a:pt x="318008" y="653034"/>
                    </a:moveTo>
                    <a:cubicBezTo>
                      <a:pt x="262001" y="653034"/>
                      <a:pt x="209550" y="638175"/>
                      <a:pt x="160782" y="608584"/>
                    </a:cubicBezTo>
                    <a:cubicBezTo>
                      <a:pt x="112014" y="578993"/>
                      <a:pt x="73025" y="538988"/>
                      <a:pt x="43815" y="488569"/>
                    </a:cubicBezTo>
                    <a:cubicBezTo>
                      <a:pt x="14605" y="438150"/>
                      <a:pt x="0" y="384175"/>
                      <a:pt x="0" y="326517"/>
                    </a:cubicBezTo>
                    <a:cubicBezTo>
                      <a:pt x="0" y="268859"/>
                      <a:pt x="14605" y="214884"/>
                      <a:pt x="43942" y="164465"/>
                    </a:cubicBezTo>
                    <a:cubicBezTo>
                      <a:pt x="73279" y="114046"/>
                      <a:pt x="112141" y="74168"/>
                      <a:pt x="160909" y="44450"/>
                    </a:cubicBezTo>
                    <a:cubicBezTo>
                      <a:pt x="209677" y="14732"/>
                      <a:pt x="262001" y="0"/>
                      <a:pt x="318135" y="0"/>
                    </a:cubicBezTo>
                    <a:cubicBezTo>
                      <a:pt x="369316" y="0"/>
                      <a:pt x="416052" y="11938"/>
                      <a:pt x="458343" y="35941"/>
                    </a:cubicBezTo>
                    <a:cubicBezTo>
                      <a:pt x="500634" y="59944"/>
                      <a:pt x="535051" y="91186"/>
                      <a:pt x="561848" y="129794"/>
                    </a:cubicBezTo>
                    <a:cubicBezTo>
                      <a:pt x="588645" y="168402"/>
                      <a:pt x="606171" y="208407"/>
                      <a:pt x="614299" y="249809"/>
                    </a:cubicBezTo>
                    <a:lnTo>
                      <a:pt x="448437" y="249809"/>
                    </a:lnTo>
                    <a:cubicBezTo>
                      <a:pt x="445135" y="238506"/>
                      <a:pt x="438277" y="225298"/>
                      <a:pt x="427736" y="210185"/>
                    </a:cubicBezTo>
                    <a:cubicBezTo>
                      <a:pt x="417195" y="195072"/>
                      <a:pt x="402590" y="181991"/>
                      <a:pt x="383921" y="170561"/>
                    </a:cubicBezTo>
                    <a:cubicBezTo>
                      <a:pt x="365252" y="159131"/>
                      <a:pt x="343281" y="153543"/>
                      <a:pt x="318135" y="153543"/>
                    </a:cubicBezTo>
                    <a:cubicBezTo>
                      <a:pt x="289687" y="153543"/>
                      <a:pt x="263906" y="160909"/>
                      <a:pt x="240792" y="175514"/>
                    </a:cubicBezTo>
                    <a:cubicBezTo>
                      <a:pt x="217678" y="190119"/>
                      <a:pt x="199390" y="210693"/>
                      <a:pt x="185928" y="236982"/>
                    </a:cubicBezTo>
                    <a:cubicBezTo>
                      <a:pt x="172466" y="263271"/>
                      <a:pt x="165862" y="293243"/>
                      <a:pt x="165862" y="326517"/>
                    </a:cubicBezTo>
                    <a:cubicBezTo>
                      <a:pt x="165862" y="359791"/>
                      <a:pt x="172593" y="389636"/>
                      <a:pt x="185928" y="416052"/>
                    </a:cubicBezTo>
                    <a:cubicBezTo>
                      <a:pt x="199263" y="442468"/>
                      <a:pt x="217551" y="462915"/>
                      <a:pt x="240792" y="477520"/>
                    </a:cubicBezTo>
                    <a:cubicBezTo>
                      <a:pt x="264033" y="492125"/>
                      <a:pt x="289687" y="499491"/>
                      <a:pt x="318135" y="499491"/>
                    </a:cubicBezTo>
                    <a:cubicBezTo>
                      <a:pt x="343281" y="499491"/>
                      <a:pt x="365252" y="493776"/>
                      <a:pt x="383921" y="482473"/>
                    </a:cubicBezTo>
                    <a:cubicBezTo>
                      <a:pt x="402590" y="471170"/>
                      <a:pt x="417195" y="457962"/>
                      <a:pt x="427736" y="442849"/>
                    </a:cubicBezTo>
                    <a:cubicBezTo>
                      <a:pt x="438277" y="427736"/>
                      <a:pt x="445262" y="414655"/>
                      <a:pt x="448437" y="403225"/>
                    </a:cubicBezTo>
                    <a:lnTo>
                      <a:pt x="614172" y="403225"/>
                    </a:lnTo>
                    <a:cubicBezTo>
                      <a:pt x="606044" y="444627"/>
                      <a:pt x="588645" y="484759"/>
                      <a:pt x="561721" y="523240"/>
                    </a:cubicBezTo>
                    <a:cubicBezTo>
                      <a:pt x="534797" y="561721"/>
                      <a:pt x="500380" y="593090"/>
                      <a:pt x="458216" y="617093"/>
                    </a:cubicBezTo>
                    <a:cubicBezTo>
                      <a:pt x="416052" y="641096"/>
                      <a:pt x="369189" y="653034"/>
                      <a:pt x="318008" y="653034"/>
                    </a:cubicBezTo>
                  </a:path>
                </a:pathLst>
              </a:custGeom>
              <a:solidFill>
                <a:srgbClr val="0F2A4C"/>
              </a:solidFill>
            </p:spPr>
            <p:txBody>
              <a:bodyPr/>
              <a:lstStyle/>
              <a:p>
                <a:endParaRPr lang="en-US"/>
              </a:p>
            </p:txBody>
          </p:sp>
          <p:sp>
            <p:nvSpPr>
              <p:cNvPr id="6" name="Freeform 13">
                <a:extLst>
                  <a:ext uri="{FF2B5EF4-FFF2-40B4-BE49-F238E27FC236}">
                    <a16:creationId xmlns:a16="http://schemas.microsoft.com/office/drawing/2014/main" id="{8D32D172-4AC9-16FC-309B-2159CB178D76}"/>
                  </a:ext>
                </a:extLst>
              </p:cNvPr>
              <p:cNvSpPr/>
              <p:nvPr/>
            </p:nvSpPr>
            <p:spPr>
              <a:xfrm>
                <a:off x="737235" y="312166"/>
                <a:ext cx="636270" cy="653034"/>
              </a:xfrm>
              <a:custGeom>
                <a:avLst/>
                <a:gdLst/>
                <a:ahLst/>
                <a:cxnLst/>
                <a:rect l="l" t="t" r="r" b="b"/>
                <a:pathLst>
                  <a:path w="636270" h="653034">
                    <a:moveTo>
                      <a:pt x="318135" y="499491"/>
                    </a:moveTo>
                    <a:cubicBezTo>
                      <a:pt x="346583" y="499491"/>
                      <a:pt x="372364" y="492125"/>
                      <a:pt x="395478" y="477520"/>
                    </a:cubicBezTo>
                    <a:cubicBezTo>
                      <a:pt x="418592" y="462915"/>
                      <a:pt x="436880" y="442341"/>
                      <a:pt x="450342" y="415925"/>
                    </a:cubicBezTo>
                    <a:cubicBezTo>
                      <a:pt x="463804" y="389509"/>
                      <a:pt x="470408" y="359664"/>
                      <a:pt x="470408" y="326390"/>
                    </a:cubicBezTo>
                    <a:cubicBezTo>
                      <a:pt x="470408" y="293116"/>
                      <a:pt x="463677" y="263271"/>
                      <a:pt x="450342" y="236855"/>
                    </a:cubicBezTo>
                    <a:cubicBezTo>
                      <a:pt x="437007" y="210439"/>
                      <a:pt x="418719" y="189992"/>
                      <a:pt x="395478" y="175260"/>
                    </a:cubicBezTo>
                    <a:cubicBezTo>
                      <a:pt x="372237" y="160528"/>
                      <a:pt x="346583" y="153289"/>
                      <a:pt x="318135" y="153289"/>
                    </a:cubicBezTo>
                    <a:cubicBezTo>
                      <a:pt x="289687" y="153289"/>
                      <a:pt x="263906" y="160655"/>
                      <a:pt x="240792" y="175260"/>
                    </a:cubicBezTo>
                    <a:cubicBezTo>
                      <a:pt x="217678" y="189865"/>
                      <a:pt x="199390" y="210439"/>
                      <a:pt x="185928" y="236855"/>
                    </a:cubicBezTo>
                    <a:cubicBezTo>
                      <a:pt x="172466" y="263271"/>
                      <a:pt x="165862" y="293116"/>
                      <a:pt x="165862" y="326390"/>
                    </a:cubicBezTo>
                    <a:cubicBezTo>
                      <a:pt x="165862" y="359664"/>
                      <a:pt x="172593" y="389636"/>
                      <a:pt x="185928" y="415925"/>
                    </a:cubicBezTo>
                    <a:cubicBezTo>
                      <a:pt x="199263" y="442214"/>
                      <a:pt x="217551" y="462788"/>
                      <a:pt x="240792" y="477520"/>
                    </a:cubicBezTo>
                    <a:cubicBezTo>
                      <a:pt x="264033" y="492252"/>
                      <a:pt x="289687" y="499491"/>
                      <a:pt x="318135" y="499491"/>
                    </a:cubicBezTo>
                    <a:moveTo>
                      <a:pt x="318135" y="653034"/>
                    </a:moveTo>
                    <a:cubicBezTo>
                      <a:pt x="262128" y="653034"/>
                      <a:pt x="209677" y="638175"/>
                      <a:pt x="160909" y="608584"/>
                    </a:cubicBezTo>
                    <a:cubicBezTo>
                      <a:pt x="112141" y="578993"/>
                      <a:pt x="73152" y="538988"/>
                      <a:pt x="43942" y="488569"/>
                    </a:cubicBezTo>
                    <a:cubicBezTo>
                      <a:pt x="14732" y="438150"/>
                      <a:pt x="0" y="384175"/>
                      <a:pt x="0" y="326517"/>
                    </a:cubicBezTo>
                    <a:cubicBezTo>
                      <a:pt x="0" y="268859"/>
                      <a:pt x="14605" y="214757"/>
                      <a:pt x="43942" y="164465"/>
                    </a:cubicBezTo>
                    <a:cubicBezTo>
                      <a:pt x="73279" y="114173"/>
                      <a:pt x="112141" y="74168"/>
                      <a:pt x="160909" y="44450"/>
                    </a:cubicBezTo>
                    <a:cubicBezTo>
                      <a:pt x="209677" y="14732"/>
                      <a:pt x="262001" y="0"/>
                      <a:pt x="318135" y="0"/>
                    </a:cubicBezTo>
                    <a:cubicBezTo>
                      <a:pt x="374269" y="0"/>
                      <a:pt x="426593" y="14859"/>
                      <a:pt x="475361" y="44450"/>
                    </a:cubicBezTo>
                    <a:cubicBezTo>
                      <a:pt x="524129" y="74041"/>
                      <a:pt x="563118" y="114173"/>
                      <a:pt x="592328" y="164465"/>
                    </a:cubicBezTo>
                    <a:cubicBezTo>
                      <a:pt x="621538" y="214757"/>
                      <a:pt x="636270" y="268859"/>
                      <a:pt x="636270" y="326517"/>
                    </a:cubicBezTo>
                    <a:cubicBezTo>
                      <a:pt x="636270" y="384175"/>
                      <a:pt x="621665" y="438277"/>
                      <a:pt x="592328" y="488569"/>
                    </a:cubicBezTo>
                    <a:cubicBezTo>
                      <a:pt x="562991" y="538861"/>
                      <a:pt x="524129" y="578866"/>
                      <a:pt x="475361" y="608584"/>
                    </a:cubicBezTo>
                    <a:cubicBezTo>
                      <a:pt x="426593" y="638302"/>
                      <a:pt x="374142" y="653034"/>
                      <a:pt x="318135" y="653034"/>
                    </a:cubicBezTo>
                  </a:path>
                </a:pathLst>
              </a:custGeom>
              <a:solidFill>
                <a:srgbClr val="0F2A4C"/>
              </a:solidFill>
            </p:spPr>
            <p:txBody>
              <a:bodyPr/>
              <a:lstStyle/>
              <a:p>
                <a:endParaRPr lang="en-US"/>
              </a:p>
            </p:txBody>
          </p:sp>
          <p:sp>
            <p:nvSpPr>
              <p:cNvPr id="7" name="Freeform 14">
                <a:extLst>
                  <a:ext uri="{FF2B5EF4-FFF2-40B4-BE49-F238E27FC236}">
                    <a16:creationId xmlns:a16="http://schemas.microsoft.com/office/drawing/2014/main" id="{014D3095-4B93-CA69-0E24-EEF9EDBE618D}"/>
                  </a:ext>
                </a:extLst>
              </p:cNvPr>
              <p:cNvSpPr/>
              <p:nvPr/>
            </p:nvSpPr>
            <p:spPr>
              <a:xfrm>
                <a:off x="145745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8" name="Freeform 15">
                <a:extLst>
                  <a:ext uri="{FF2B5EF4-FFF2-40B4-BE49-F238E27FC236}">
                    <a16:creationId xmlns:a16="http://schemas.microsoft.com/office/drawing/2014/main" id="{ABB4929A-856C-10DA-38F7-2BB50182AE1B}"/>
                  </a:ext>
                </a:extLst>
              </p:cNvPr>
              <p:cNvSpPr/>
              <p:nvPr/>
            </p:nvSpPr>
            <p:spPr>
              <a:xfrm>
                <a:off x="2450592" y="312039"/>
                <a:ext cx="882396" cy="637286"/>
              </a:xfrm>
              <a:custGeom>
                <a:avLst/>
                <a:gdLst/>
                <a:ahLst/>
                <a:cxnLst/>
                <a:rect l="l" t="t" r="r" b="b"/>
                <a:pathLst>
                  <a:path w="882396" h="637286">
                    <a:moveTo>
                      <a:pt x="854837" y="120650"/>
                    </a:moveTo>
                    <a:cubicBezTo>
                      <a:pt x="836549" y="80899"/>
                      <a:pt x="810768" y="50800"/>
                      <a:pt x="777494" y="30480"/>
                    </a:cubicBezTo>
                    <a:cubicBezTo>
                      <a:pt x="744220" y="10160"/>
                      <a:pt x="704723" y="0"/>
                      <a:pt x="659257" y="0"/>
                    </a:cubicBezTo>
                    <a:cubicBezTo>
                      <a:pt x="629158" y="0"/>
                      <a:pt x="600964" y="5715"/>
                      <a:pt x="574548" y="17018"/>
                    </a:cubicBezTo>
                    <a:cubicBezTo>
                      <a:pt x="548132" y="28321"/>
                      <a:pt x="525653" y="42164"/>
                      <a:pt x="506857" y="58420"/>
                    </a:cubicBezTo>
                    <a:lnTo>
                      <a:pt x="478663" y="87757"/>
                    </a:lnTo>
                    <a:cubicBezTo>
                      <a:pt x="472440" y="78359"/>
                      <a:pt x="464820" y="68834"/>
                      <a:pt x="455676" y="59055"/>
                    </a:cubicBezTo>
                    <a:cubicBezTo>
                      <a:pt x="441071" y="43180"/>
                      <a:pt x="421132" y="29464"/>
                      <a:pt x="395986" y="17653"/>
                    </a:cubicBezTo>
                    <a:cubicBezTo>
                      <a:pt x="370840" y="5842"/>
                      <a:pt x="341122" y="0"/>
                      <a:pt x="307086" y="0"/>
                    </a:cubicBezTo>
                    <a:cubicBezTo>
                      <a:pt x="271272" y="0"/>
                      <a:pt x="240284" y="8763"/>
                      <a:pt x="213868" y="26162"/>
                    </a:cubicBezTo>
                    <a:cubicBezTo>
                      <a:pt x="187452" y="43561"/>
                      <a:pt x="168529" y="60452"/>
                      <a:pt x="157226" y="76708"/>
                    </a:cubicBezTo>
                    <a:lnTo>
                      <a:pt x="151130" y="76708"/>
                    </a:lnTo>
                    <a:lnTo>
                      <a:pt x="124333" y="15748"/>
                    </a:lnTo>
                    <a:lnTo>
                      <a:pt x="0" y="15748"/>
                    </a:lnTo>
                    <a:lnTo>
                      <a:pt x="0" y="637286"/>
                    </a:lnTo>
                    <a:lnTo>
                      <a:pt x="165735" y="637286"/>
                    </a:lnTo>
                    <a:lnTo>
                      <a:pt x="165735" y="270510"/>
                    </a:lnTo>
                    <a:cubicBezTo>
                      <a:pt x="165735" y="246126"/>
                      <a:pt x="170053" y="225171"/>
                      <a:pt x="178562" y="207772"/>
                    </a:cubicBezTo>
                    <a:cubicBezTo>
                      <a:pt x="187071" y="190373"/>
                      <a:pt x="198628" y="176911"/>
                      <a:pt x="213233" y="167513"/>
                    </a:cubicBezTo>
                    <a:cubicBezTo>
                      <a:pt x="227838" y="158115"/>
                      <a:pt x="244094" y="153543"/>
                      <a:pt x="262001" y="153543"/>
                    </a:cubicBezTo>
                    <a:cubicBezTo>
                      <a:pt x="279908" y="153543"/>
                      <a:pt x="296164" y="158242"/>
                      <a:pt x="310769" y="167513"/>
                    </a:cubicBezTo>
                    <a:cubicBezTo>
                      <a:pt x="325374" y="176784"/>
                      <a:pt x="336931" y="190246"/>
                      <a:pt x="345567" y="207772"/>
                    </a:cubicBezTo>
                    <a:cubicBezTo>
                      <a:pt x="354203" y="225298"/>
                      <a:pt x="358394" y="246126"/>
                      <a:pt x="358394" y="270510"/>
                    </a:cubicBezTo>
                    <a:lnTo>
                      <a:pt x="358394" y="637286"/>
                    </a:lnTo>
                    <a:lnTo>
                      <a:pt x="524129" y="637286"/>
                    </a:lnTo>
                    <a:lnTo>
                      <a:pt x="524129" y="270510"/>
                    </a:lnTo>
                    <a:cubicBezTo>
                      <a:pt x="524129" y="246126"/>
                      <a:pt x="528447" y="225171"/>
                      <a:pt x="536956" y="207772"/>
                    </a:cubicBezTo>
                    <a:cubicBezTo>
                      <a:pt x="545465" y="190373"/>
                      <a:pt x="557022" y="176911"/>
                      <a:pt x="571627" y="167513"/>
                    </a:cubicBezTo>
                    <a:cubicBezTo>
                      <a:pt x="586232" y="158115"/>
                      <a:pt x="602488" y="153543"/>
                      <a:pt x="620395" y="153543"/>
                    </a:cubicBezTo>
                    <a:cubicBezTo>
                      <a:pt x="638302" y="153543"/>
                      <a:pt x="654431" y="158242"/>
                      <a:pt x="669163" y="167513"/>
                    </a:cubicBezTo>
                    <a:cubicBezTo>
                      <a:pt x="683895" y="176784"/>
                      <a:pt x="695325" y="190246"/>
                      <a:pt x="703834" y="207772"/>
                    </a:cubicBezTo>
                    <a:cubicBezTo>
                      <a:pt x="712343" y="225298"/>
                      <a:pt x="716661" y="246126"/>
                      <a:pt x="716661" y="270510"/>
                    </a:cubicBezTo>
                    <a:lnTo>
                      <a:pt x="716661" y="637286"/>
                    </a:lnTo>
                    <a:lnTo>
                      <a:pt x="882396" y="637286"/>
                    </a:lnTo>
                    <a:lnTo>
                      <a:pt x="882396" y="264414"/>
                    </a:lnTo>
                    <a:cubicBezTo>
                      <a:pt x="882396" y="208407"/>
                      <a:pt x="873252" y="160401"/>
                      <a:pt x="854964" y="120650"/>
                    </a:cubicBezTo>
                  </a:path>
                </a:pathLst>
              </a:custGeom>
              <a:solidFill>
                <a:srgbClr val="0F2A4C"/>
              </a:solidFill>
            </p:spPr>
            <p:txBody>
              <a:bodyPr/>
              <a:lstStyle/>
              <a:p>
                <a:endParaRPr lang="en-US"/>
              </a:p>
            </p:txBody>
          </p:sp>
          <p:sp>
            <p:nvSpPr>
              <p:cNvPr id="9" name="Freeform 16">
                <a:extLst>
                  <a:ext uri="{FF2B5EF4-FFF2-40B4-BE49-F238E27FC236}">
                    <a16:creationId xmlns:a16="http://schemas.microsoft.com/office/drawing/2014/main" id="{8B428FB6-0A5F-EAA5-045B-71F19D7A3514}"/>
                  </a:ext>
                </a:extLst>
              </p:cNvPr>
              <p:cNvSpPr/>
              <p:nvPr/>
            </p:nvSpPr>
            <p:spPr>
              <a:xfrm>
                <a:off x="3430270" y="63500"/>
                <a:ext cx="185166" cy="885825"/>
              </a:xfrm>
              <a:custGeom>
                <a:avLst/>
                <a:gdLst/>
                <a:ahLst/>
                <a:cxnLst/>
                <a:rect l="l" t="t" r="r" b="b"/>
                <a:pathLst>
                  <a:path w="185166" h="885825">
                    <a:moveTo>
                      <a:pt x="9779" y="264414"/>
                    </a:moveTo>
                    <a:lnTo>
                      <a:pt x="175514" y="264414"/>
                    </a:lnTo>
                    <a:lnTo>
                      <a:pt x="175514" y="885825"/>
                    </a:lnTo>
                    <a:lnTo>
                      <a:pt x="9779" y="885825"/>
                    </a:lnTo>
                    <a:close/>
                    <a:moveTo>
                      <a:pt x="92583" y="185166"/>
                    </a:moveTo>
                    <a:cubicBezTo>
                      <a:pt x="66548" y="185166"/>
                      <a:pt x="44704" y="176276"/>
                      <a:pt x="26797" y="158369"/>
                    </a:cubicBezTo>
                    <a:cubicBezTo>
                      <a:pt x="8890" y="140462"/>
                      <a:pt x="0" y="118618"/>
                      <a:pt x="0" y="92583"/>
                    </a:cubicBezTo>
                    <a:cubicBezTo>
                      <a:pt x="0" y="75565"/>
                      <a:pt x="4064" y="59944"/>
                      <a:pt x="12192" y="45720"/>
                    </a:cubicBezTo>
                    <a:cubicBezTo>
                      <a:pt x="20320" y="31496"/>
                      <a:pt x="31496" y="20320"/>
                      <a:pt x="45720" y="12192"/>
                    </a:cubicBezTo>
                    <a:cubicBezTo>
                      <a:pt x="59944" y="4064"/>
                      <a:pt x="75565" y="0"/>
                      <a:pt x="92583" y="0"/>
                    </a:cubicBezTo>
                    <a:cubicBezTo>
                      <a:pt x="118491" y="0"/>
                      <a:pt x="140462" y="8890"/>
                      <a:pt x="158369" y="26797"/>
                    </a:cubicBezTo>
                    <a:cubicBezTo>
                      <a:pt x="176276" y="44704"/>
                      <a:pt x="185166" y="66548"/>
                      <a:pt x="185166" y="92583"/>
                    </a:cubicBezTo>
                    <a:cubicBezTo>
                      <a:pt x="185166" y="109728"/>
                      <a:pt x="181102" y="125349"/>
                      <a:pt x="172974" y="139446"/>
                    </a:cubicBezTo>
                    <a:cubicBezTo>
                      <a:pt x="164846" y="153543"/>
                      <a:pt x="153670" y="164846"/>
                      <a:pt x="139446" y="172974"/>
                    </a:cubicBezTo>
                    <a:cubicBezTo>
                      <a:pt x="125222" y="181102"/>
                      <a:pt x="109601" y="185166"/>
                      <a:pt x="92583" y="185166"/>
                    </a:cubicBezTo>
                  </a:path>
                </a:pathLst>
              </a:custGeom>
              <a:solidFill>
                <a:srgbClr val="0F2A4C"/>
              </a:solidFill>
            </p:spPr>
            <p:txBody>
              <a:bodyPr/>
              <a:lstStyle/>
              <a:p>
                <a:endParaRPr lang="en-US"/>
              </a:p>
            </p:txBody>
          </p:sp>
          <p:sp>
            <p:nvSpPr>
              <p:cNvPr id="10" name="Freeform 17">
                <a:extLst>
                  <a:ext uri="{FF2B5EF4-FFF2-40B4-BE49-F238E27FC236}">
                    <a16:creationId xmlns:a16="http://schemas.microsoft.com/office/drawing/2014/main" id="{88475AB1-26B1-FE27-C180-C5E07B62BEF8}"/>
                  </a:ext>
                </a:extLst>
              </p:cNvPr>
              <p:cNvSpPr/>
              <p:nvPr/>
            </p:nvSpPr>
            <p:spPr>
              <a:xfrm>
                <a:off x="3685032" y="171958"/>
                <a:ext cx="389890" cy="793369"/>
              </a:xfrm>
              <a:custGeom>
                <a:avLst/>
                <a:gdLst/>
                <a:ahLst/>
                <a:cxnLst/>
                <a:rect l="l" t="t" r="r" b="b"/>
                <a:pathLst>
                  <a:path w="389890" h="793369">
                    <a:moveTo>
                      <a:pt x="305816" y="793242"/>
                    </a:moveTo>
                    <a:cubicBezTo>
                      <a:pt x="265176" y="793242"/>
                      <a:pt x="229108" y="784098"/>
                      <a:pt x="197358" y="765810"/>
                    </a:cubicBezTo>
                    <a:cubicBezTo>
                      <a:pt x="165608" y="747522"/>
                      <a:pt x="140970" y="721360"/>
                      <a:pt x="123063" y="687197"/>
                    </a:cubicBezTo>
                    <a:cubicBezTo>
                      <a:pt x="105156" y="653034"/>
                      <a:pt x="96266" y="612902"/>
                      <a:pt x="96266" y="566547"/>
                    </a:cubicBezTo>
                    <a:lnTo>
                      <a:pt x="96266" y="303403"/>
                    </a:lnTo>
                    <a:lnTo>
                      <a:pt x="0" y="303403"/>
                    </a:lnTo>
                    <a:lnTo>
                      <a:pt x="0" y="168148"/>
                    </a:lnTo>
                    <a:lnTo>
                      <a:pt x="42672" y="168148"/>
                    </a:lnTo>
                    <a:cubicBezTo>
                      <a:pt x="66167" y="168148"/>
                      <a:pt x="84455" y="161925"/>
                      <a:pt x="97536" y="149225"/>
                    </a:cubicBezTo>
                    <a:cubicBezTo>
                      <a:pt x="110617" y="136525"/>
                      <a:pt x="116967" y="118618"/>
                      <a:pt x="116967" y="94996"/>
                    </a:cubicBezTo>
                    <a:lnTo>
                      <a:pt x="116967" y="0"/>
                    </a:lnTo>
                    <a:lnTo>
                      <a:pt x="262001" y="0"/>
                    </a:lnTo>
                    <a:lnTo>
                      <a:pt x="262001" y="155956"/>
                    </a:lnTo>
                    <a:lnTo>
                      <a:pt x="389890" y="155956"/>
                    </a:lnTo>
                    <a:lnTo>
                      <a:pt x="389890" y="303403"/>
                    </a:lnTo>
                    <a:lnTo>
                      <a:pt x="261874" y="303403"/>
                    </a:lnTo>
                    <a:lnTo>
                      <a:pt x="261874" y="549529"/>
                    </a:lnTo>
                    <a:cubicBezTo>
                      <a:pt x="261874" y="578739"/>
                      <a:pt x="269367" y="600710"/>
                      <a:pt x="284353" y="615315"/>
                    </a:cubicBezTo>
                    <a:cubicBezTo>
                      <a:pt x="299339" y="629920"/>
                      <a:pt x="320294" y="637286"/>
                      <a:pt x="347091" y="637286"/>
                    </a:cubicBezTo>
                    <a:cubicBezTo>
                      <a:pt x="364109" y="637286"/>
                      <a:pt x="378333" y="634492"/>
                      <a:pt x="389763" y="628777"/>
                    </a:cubicBezTo>
                    <a:lnTo>
                      <a:pt x="389763" y="779907"/>
                    </a:lnTo>
                    <a:cubicBezTo>
                      <a:pt x="379222" y="783971"/>
                      <a:pt x="366776" y="787273"/>
                      <a:pt x="352552" y="789686"/>
                    </a:cubicBezTo>
                    <a:lnTo>
                      <a:pt x="305689" y="793369"/>
                    </a:lnTo>
                  </a:path>
                </a:pathLst>
              </a:custGeom>
              <a:solidFill>
                <a:srgbClr val="0F2A4C"/>
              </a:solidFill>
            </p:spPr>
            <p:txBody>
              <a:bodyPr/>
              <a:lstStyle/>
              <a:p>
                <a:endParaRPr lang="en-US"/>
              </a:p>
            </p:txBody>
          </p:sp>
        </p:grpSp>
      </p:grpSp>
      <p:sp>
        <p:nvSpPr>
          <p:cNvPr id="19" name="Google Shape;130;p55">
            <a:extLst>
              <a:ext uri="{FF2B5EF4-FFF2-40B4-BE49-F238E27FC236}">
                <a16:creationId xmlns:a16="http://schemas.microsoft.com/office/drawing/2014/main" id="{76F1B262-D540-30A7-E01F-1DF1997E0790}"/>
              </a:ext>
            </a:extLst>
          </p:cNvPr>
          <p:cNvSpPr txBox="1">
            <a:spLocks/>
          </p:cNvSpPr>
          <p:nvPr userDrawn="1"/>
        </p:nvSpPr>
        <p:spPr>
          <a:xfrm>
            <a:off x="11482087" y="6428393"/>
            <a:ext cx="446210" cy="401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z="1000" smtClean="0">
                <a:solidFill>
                  <a:srgbClr val="002A4D"/>
                </a:solidFill>
                <a:latin typeface="Montserrat Medium" pitchFamily="2" charset="77"/>
              </a:rPr>
              <a:pPr/>
              <a:t>‹#›</a:t>
            </a:fld>
            <a:endParaRPr lang="en-US" sz="1000">
              <a:solidFill>
                <a:srgbClr val="002A4D"/>
              </a:solidFill>
              <a:latin typeface="Montserrat Medium" pitchFamily="2" charset="77"/>
            </a:endParaRPr>
          </a:p>
        </p:txBody>
      </p:sp>
      <p:cxnSp>
        <p:nvCxnSpPr>
          <p:cNvPr id="20" name="Straight Connector 19">
            <a:extLst>
              <a:ext uri="{FF2B5EF4-FFF2-40B4-BE49-F238E27FC236}">
                <a16:creationId xmlns:a16="http://schemas.microsoft.com/office/drawing/2014/main" id="{7F0D1F91-D027-0E24-8041-59AF3997E102}"/>
              </a:ext>
            </a:extLst>
          </p:cNvPr>
          <p:cNvCxnSpPr>
            <a:cxnSpLocks/>
          </p:cNvCxnSpPr>
          <p:nvPr userDrawn="1"/>
        </p:nvCxnSpPr>
        <p:spPr>
          <a:xfrm>
            <a:off x="11482087" y="6564964"/>
            <a:ext cx="0" cy="133907"/>
          </a:xfrm>
          <a:prstGeom prst="line">
            <a:avLst/>
          </a:prstGeom>
          <a:ln cap="rnd">
            <a:solidFill>
              <a:srgbClr val="002A4D"/>
            </a:solidFill>
          </a:ln>
        </p:spPr>
        <p:style>
          <a:lnRef idx="2">
            <a:schemeClr val="accent1"/>
          </a:lnRef>
          <a:fillRef idx="0">
            <a:schemeClr val="accent1"/>
          </a:fillRef>
          <a:effectRef idx="1">
            <a:schemeClr val="accent1"/>
          </a:effectRef>
          <a:fontRef idx="minor">
            <a:schemeClr val="tx1"/>
          </a:fontRef>
        </p:style>
      </p:cxnSp>
      <p:sp>
        <p:nvSpPr>
          <p:cNvPr id="21" name="Text Placeholder 40">
            <a:extLst>
              <a:ext uri="{FF2B5EF4-FFF2-40B4-BE49-F238E27FC236}">
                <a16:creationId xmlns:a16="http://schemas.microsoft.com/office/drawing/2014/main" id="{A42C855D-0879-96B1-3EE2-44A0871EAC02}"/>
              </a:ext>
            </a:extLst>
          </p:cNvPr>
          <p:cNvSpPr>
            <a:spLocks noGrp="1"/>
          </p:cNvSpPr>
          <p:nvPr>
            <p:ph type="body" sz="quarter" idx="19" hasCustomPrompt="1"/>
          </p:nvPr>
        </p:nvSpPr>
        <p:spPr>
          <a:xfrm>
            <a:off x="464711" y="6518995"/>
            <a:ext cx="9630712" cy="216982"/>
          </a:xfrm>
        </p:spPr>
        <p:txBody>
          <a:bodyPr wrap="square">
            <a:spAutoFit/>
          </a:bodyPr>
          <a:lstStyle>
            <a:lvl1pPr marL="0" indent="0">
              <a:buNone/>
              <a:defRPr sz="900">
                <a:solidFill>
                  <a:srgbClr val="002646"/>
                </a:solidFill>
              </a:defRPr>
            </a:lvl1pPr>
          </a:lstStyle>
          <a:p>
            <a:pPr lvl="0"/>
            <a:r>
              <a:rPr lang="es-ES" err="1"/>
              <a:t>Insert</a:t>
            </a:r>
            <a:r>
              <a:rPr lang="es-ES"/>
              <a:t> </a:t>
            </a:r>
            <a:r>
              <a:rPr lang="es-ES" err="1"/>
              <a:t>Source</a:t>
            </a:r>
            <a:r>
              <a:rPr lang="es-ES"/>
              <a:t> Here</a:t>
            </a:r>
            <a:endParaRPr lang="en-US"/>
          </a:p>
        </p:txBody>
      </p:sp>
      <p:sp>
        <p:nvSpPr>
          <p:cNvPr id="23" name="Text Placeholder 8">
            <a:extLst>
              <a:ext uri="{FF2B5EF4-FFF2-40B4-BE49-F238E27FC236}">
                <a16:creationId xmlns:a16="http://schemas.microsoft.com/office/drawing/2014/main" id="{23DBC698-3E9F-9A5E-BA32-852A600AD37F}"/>
              </a:ext>
            </a:extLst>
          </p:cNvPr>
          <p:cNvSpPr>
            <a:spLocks noGrp="1"/>
          </p:cNvSpPr>
          <p:nvPr>
            <p:ph type="body" sz="quarter" idx="17" hasCustomPrompt="1"/>
          </p:nvPr>
        </p:nvSpPr>
        <p:spPr>
          <a:xfrm>
            <a:off x="819715"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24" name="Text Placeholder 8">
            <a:extLst>
              <a:ext uri="{FF2B5EF4-FFF2-40B4-BE49-F238E27FC236}">
                <a16:creationId xmlns:a16="http://schemas.microsoft.com/office/drawing/2014/main" id="{0A8C427A-1323-CDEA-4317-F96441CBE0EF}"/>
              </a:ext>
            </a:extLst>
          </p:cNvPr>
          <p:cNvSpPr>
            <a:spLocks noGrp="1"/>
          </p:cNvSpPr>
          <p:nvPr>
            <p:ph type="body" sz="quarter" idx="18" hasCustomPrompt="1"/>
          </p:nvPr>
        </p:nvSpPr>
        <p:spPr>
          <a:xfrm>
            <a:off x="2530820"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25" name="Text Placeholder 8">
            <a:extLst>
              <a:ext uri="{FF2B5EF4-FFF2-40B4-BE49-F238E27FC236}">
                <a16:creationId xmlns:a16="http://schemas.microsoft.com/office/drawing/2014/main" id="{4789352B-8139-140E-E9C6-F7552CE9A102}"/>
              </a:ext>
            </a:extLst>
          </p:cNvPr>
          <p:cNvSpPr>
            <a:spLocks noGrp="1"/>
          </p:cNvSpPr>
          <p:nvPr>
            <p:ph type="body" sz="quarter" idx="20" hasCustomPrompt="1"/>
          </p:nvPr>
        </p:nvSpPr>
        <p:spPr>
          <a:xfrm>
            <a:off x="4241925"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26" name="Text Placeholder 8">
            <a:extLst>
              <a:ext uri="{FF2B5EF4-FFF2-40B4-BE49-F238E27FC236}">
                <a16:creationId xmlns:a16="http://schemas.microsoft.com/office/drawing/2014/main" id="{825E9676-2345-50E5-937A-650A75247F3E}"/>
              </a:ext>
            </a:extLst>
          </p:cNvPr>
          <p:cNvSpPr>
            <a:spLocks noGrp="1"/>
          </p:cNvSpPr>
          <p:nvPr>
            <p:ph type="body" sz="quarter" idx="21" hasCustomPrompt="1"/>
          </p:nvPr>
        </p:nvSpPr>
        <p:spPr>
          <a:xfrm>
            <a:off x="5953030"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27" name="Text Placeholder 8">
            <a:extLst>
              <a:ext uri="{FF2B5EF4-FFF2-40B4-BE49-F238E27FC236}">
                <a16:creationId xmlns:a16="http://schemas.microsoft.com/office/drawing/2014/main" id="{CF21E338-7984-F78F-00F9-C026FD791D97}"/>
              </a:ext>
            </a:extLst>
          </p:cNvPr>
          <p:cNvSpPr>
            <a:spLocks noGrp="1"/>
          </p:cNvSpPr>
          <p:nvPr>
            <p:ph type="body" sz="quarter" idx="22" hasCustomPrompt="1"/>
          </p:nvPr>
        </p:nvSpPr>
        <p:spPr>
          <a:xfrm>
            <a:off x="7664135"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28" name="Text Placeholder 8">
            <a:extLst>
              <a:ext uri="{FF2B5EF4-FFF2-40B4-BE49-F238E27FC236}">
                <a16:creationId xmlns:a16="http://schemas.microsoft.com/office/drawing/2014/main" id="{9A1AFBB5-3E01-4372-CC30-9ADAFE701604}"/>
              </a:ext>
            </a:extLst>
          </p:cNvPr>
          <p:cNvSpPr>
            <a:spLocks noGrp="1"/>
          </p:cNvSpPr>
          <p:nvPr>
            <p:ph type="body" sz="quarter" idx="23" hasCustomPrompt="1"/>
          </p:nvPr>
        </p:nvSpPr>
        <p:spPr>
          <a:xfrm>
            <a:off x="9375240" y="4744337"/>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29" name="Text Placeholder 8">
            <a:extLst>
              <a:ext uri="{FF2B5EF4-FFF2-40B4-BE49-F238E27FC236}">
                <a16:creationId xmlns:a16="http://schemas.microsoft.com/office/drawing/2014/main" id="{7D265D82-C4F1-9CA4-325A-B5EEF9F3DC9A}"/>
              </a:ext>
            </a:extLst>
          </p:cNvPr>
          <p:cNvSpPr>
            <a:spLocks noGrp="1"/>
          </p:cNvSpPr>
          <p:nvPr>
            <p:ph type="body" sz="quarter" idx="24" hasCustomPrompt="1"/>
          </p:nvPr>
        </p:nvSpPr>
        <p:spPr>
          <a:xfrm>
            <a:off x="1688848"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30" name="Text Placeholder 8">
            <a:extLst>
              <a:ext uri="{FF2B5EF4-FFF2-40B4-BE49-F238E27FC236}">
                <a16:creationId xmlns:a16="http://schemas.microsoft.com/office/drawing/2014/main" id="{0F0695D7-77B6-CB64-E04C-5528DBD20313}"/>
              </a:ext>
            </a:extLst>
          </p:cNvPr>
          <p:cNvSpPr>
            <a:spLocks noGrp="1"/>
          </p:cNvSpPr>
          <p:nvPr>
            <p:ph type="body" sz="quarter" idx="25" hasCustomPrompt="1"/>
          </p:nvPr>
        </p:nvSpPr>
        <p:spPr>
          <a:xfrm>
            <a:off x="3399953"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38" name="Text Placeholder 8">
            <a:extLst>
              <a:ext uri="{FF2B5EF4-FFF2-40B4-BE49-F238E27FC236}">
                <a16:creationId xmlns:a16="http://schemas.microsoft.com/office/drawing/2014/main" id="{6CFD374D-52D7-5C7B-77C4-988D182E864A}"/>
              </a:ext>
            </a:extLst>
          </p:cNvPr>
          <p:cNvSpPr>
            <a:spLocks noGrp="1"/>
          </p:cNvSpPr>
          <p:nvPr>
            <p:ph type="body" sz="quarter" idx="26" hasCustomPrompt="1"/>
          </p:nvPr>
        </p:nvSpPr>
        <p:spPr>
          <a:xfrm>
            <a:off x="5111058"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39" name="Text Placeholder 8">
            <a:extLst>
              <a:ext uri="{FF2B5EF4-FFF2-40B4-BE49-F238E27FC236}">
                <a16:creationId xmlns:a16="http://schemas.microsoft.com/office/drawing/2014/main" id="{F82CE046-206A-D1B8-9AB6-776954C2BFD2}"/>
              </a:ext>
            </a:extLst>
          </p:cNvPr>
          <p:cNvSpPr>
            <a:spLocks noGrp="1"/>
          </p:cNvSpPr>
          <p:nvPr>
            <p:ph type="body" sz="quarter" idx="27" hasCustomPrompt="1"/>
          </p:nvPr>
        </p:nvSpPr>
        <p:spPr>
          <a:xfrm>
            <a:off x="6822163"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41" name="Text Placeholder 8">
            <a:extLst>
              <a:ext uri="{FF2B5EF4-FFF2-40B4-BE49-F238E27FC236}">
                <a16:creationId xmlns:a16="http://schemas.microsoft.com/office/drawing/2014/main" id="{281A91E9-A905-D47B-6ED6-1A559B657E9B}"/>
              </a:ext>
            </a:extLst>
          </p:cNvPr>
          <p:cNvSpPr>
            <a:spLocks noGrp="1"/>
          </p:cNvSpPr>
          <p:nvPr>
            <p:ph type="body" sz="quarter" idx="28" hasCustomPrompt="1"/>
          </p:nvPr>
        </p:nvSpPr>
        <p:spPr>
          <a:xfrm>
            <a:off x="8533268"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45" name="Text Placeholder 8">
            <a:extLst>
              <a:ext uri="{FF2B5EF4-FFF2-40B4-BE49-F238E27FC236}">
                <a16:creationId xmlns:a16="http://schemas.microsoft.com/office/drawing/2014/main" id="{DEECF314-AAAB-102A-F876-3AE85091D281}"/>
              </a:ext>
            </a:extLst>
          </p:cNvPr>
          <p:cNvSpPr>
            <a:spLocks noGrp="1"/>
          </p:cNvSpPr>
          <p:nvPr>
            <p:ph type="body" sz="quarter" idx="29" hasCustomPrompt="1"/>
          </p:nvPr>
        </p:nvSpPr>
        <p:spPr>
          <a:xfrm>
            <a:off x="10244373" y="2408543"/>
            <a:ext cx="1067448" cy="430888"/>
          </a:xfrm>
        </p:spPr>
        <p:txBody>
          <a:bodyPr>
            <a:normAutofit/>
          </a:bodyPr>
          <a:lstStyle>
            <a:lvl1pPr marL="0" indent="0" algn="ctr">
              <a:buNone/>
              <a:defRPr sz="1100" b="0" i="0">
                <a:solidFill>
                  <a:srgbClr val="003663"/>
                </a:solidFill>
                <a:latin typeface="+mn-lt"/>
                <a:cs typeface="Arial" panose="020B0604020202020204" pitchFamily="34" charset="0"/>
              </a:defRPr>
            </a:lvl1pPr>
          </a:lstStyle>
          <a:p>
            <a:pPr lvl="0"/>
            <a:r>
              <a:rPr lang="en-US"/>
              <a:t>Add Text Here</a:t>
            </a:r>
          </a:p>
        </p:txBody>
      </p:sp>
      <p:sp>
        <p:nvSpPr>
          <p:cNvPr id="50" name="Text Placeholder 48">
            <a:extLst>
              <a:ext uri="{FF2B5EF4-FFF2-40B4-BE49-F238E27FC236}">
                <a16:creationId xmlns:a16="http://schemas.microsoft.com/office/drawing/2014/main" id="{542298F4-9AD9-8BEF-AC90-63236C3D8700}"/>
              </a:ext>
            </a:extLst>
          </p:cNvPr>
          <p:cNvSpPr>
            <a:spLocks noGrp="1"/>
          </p:cNvSpPr>
          <p:nvPr>
            <p:ph type="body" sz="quarter" idx="40" hasCustomPrompt="1"/>
          </p:nvPr>
        </p:nvSpPr>
        <p:spPr>
          <a:xfrm>
            <a:off x="1051939"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JAN</a:t>
            </a:r>
          </a:p>
        </p:txBody>
      </p:sp>
      <p:sp>
        <p:nvSpPr>
          <p:cNvPr id="51" name="Text Placeholder 48">
            <a:extLst>
              <a:ext uri="{FF2B5EF4-FFF2-40B4-BE49-F238E27FC236}">
                <a16:creationId xmlns:a16="http://schemas.microsoft.com/office/drawing/2014/main" id="{6CD0C089-17DC-4E0B-9406-616D0DBC56E5}"/>
              </a:ext>
            </a:extLst>
          </p:cNvPr>
          <p:cNvSpPr>
            <a:spLocks noGrp="1"/>
          </p:cNvSpPr>
          <p:nvPr>
            <p:ph type="body" sz="quarter" idx="41" hasCustomPrompt="1"/>
          </p:nvPr>
        </p:nvSpPr>
        <p:spPr>
          <a:xfrm>
            <a:off x="1912018"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FEB</a:t>
            </a:r>
          </a:p>
        </p:txBody>
      </p:sp>
      <p:sp>
        <p:nvSpPr>
          <p:cNvPr id="52" name="Text Placeholder 48">
            <a:extLst>
              <a:ext uri="{FF2B5EF4-FFF2-40B4-BE49-F238E27FC236}">
                <a16:creationId xmlns:a16="http://schemas.microsoft.com/office/drawing/2014/main" id="{F24324C1-61D2-F8C1-521D-482172BED11B}"/>
              </a:ext>
            </a:extLst>
          </p:cNvPr>
          <p:cNvSpPr>
            <a:spLocks noGrp="1"/>
          </p:cNvSpPr>
          <p:nvPr>
            <p:ph type="body" sz="quarter" idx="42" hasCustomPrompt="1"/>
          </p:nvPr>
        </p:nvSpPr>
        <p:spPr>
          <a:xfrm>
            <a:off x="2772097"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MAR</a:t>
            </a:r>
          </a:p>
        </p:txBody>
      </p:sp>
      <p:sp>
        <p:nvSpPr>
          <p:cNvPr id="54" name="Text Placeholder 48">
            <a:extLst>
              <a:ext uri="{FF2B5EF4-FFF2-40B4-BE49-F238E27FC236}">
                <a16:creationId xmlns:a16="http://schemas.microsoft.com/office/drawing/2014/main" id="{8E7AC7FE-CE6E-A178-00AC-F9B57F74E2DB}"/>
              </a:ext>
            </a:extLst>
          </p:cNvPr>
          <p:cNvSpPr>
            <a:spLocks noGrp="1"/>
          </p:cNvSpPr>
          <p:nvPr>
            <p:ph type="body" sz="quarter" idx="43" hasCustomPrompt="1"/>
          </p:nvPr>
        </p:nvSpPr>
        <p:spPr>
          <a:xfrm>
            <a:off x="3632176"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APR</a:t>
            </a:r>
          </a:p>
        </p:txBody>
      </p:sp>
      <p:sp>
        <p:nvSpPr>
          <p:cNvPr id="56" name="Text Placeholder 48">
            <a:extLst>
              <a:ext uri="{FF2B5EF4-FFF2-40B4-BE49-F238E27FC236}">
                <a16:creationId xmlns:a16="http://schemas.microsoft.com/office/drawing/2014/main" id="{A6BB9C67-0866-B8F9-9B68-034D4C5FE80B}"/>
              </a:ext>
            </a:extLst>
          </p:cNvPr>
          <p:cNvSpPr>
            <a:spLocks noGrp="1"/>
          </p:cNvSpPr>
          <p:nvPr>
            <p:ph type="body" sz="quarter" idx="44" hasCustomPrompt="1"/>
          </p:nvPr>
        </p:nvSpPr>
        <p:spPr>
          <a:xfrm>
            <a:off x="4492255"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MAY</a:t>
            </a:r>
          </a:p>
        </p:txBody>
      </p:sp>
      <p:sp>
        <p:nvSpPr>
          <p:cNvPr id="57" name="Text Placeholder 48">
            <a:extLst>
              <a:ext uri="{FF2B5EF4-FFF2-40B4-BE49-F238E27FC236}">
                <a16:creationId xmlns:a16="http://schemas.microsoft.com/office/drawing/2014/main" id="{99218D47-3115-D307-7250-18193C144AB5}"/>
              </a:ext>
            </a:extLst>
          </p:cNvPr>
          <p:cNvSpPr>
            <a:spLocks noGrp="1"/>
          </p:cNvSpPr>
          <p:nvPr>
            <p:ph type="body" sz="quarter" idx="45" hasCustomPrompt="1"/>
          </p:nvPr>
        </p:nvSpPr>
        <p:spPr>
          <a:xfrm>
            <a:off x="5352334"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JUN</a:t>
            </a:r>
          </a:p>
        </p:txBody>
      </p:sp>
      <p:sp>
        <p:nvSpPr>
          <p:cNvPr id="58" name="Text Placeholder 48">
            <a:extLst>
              <a:ext uri="{FF2B5EF4-FFF2-40B4-BE49-F238E27FC236}">
                <a16:creationId xmlns:a16="http://schemas.microsoft.com/office/drawing/2014/main" id="{5C2B0024-1F7F-07E2-5C89-19FE1CE12BE0}"/>
              </a:ext>
            </a:extLst>
          </p:cNvPr>
          <p:cNvSpPr>
            <a:spLocks noGrp="1"/>
          </p:cNvSpPr>
          <p:nvPr>
            <p:ph type="body" sz="quarter" idx="46" hasCustomPrompt="1"/>
          </p:nvPr>
        </p:nvSpPr>
        <p:spPr>
          <a:xfrm>
            <a:off x="6212413"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JUL</a:t>
            </a:r>
          </a:p>
        </p:txBody>
      </p:sp>
      <p:sp>
        <p:nvSpPr>
          <p:cNvPr id="59" name="Text Placeholder 48">
            <a:extLst>
              <a:ext uri="{FF2B5EF4-FFF2-40B4-BE49-F238E27FC236}">
                <a16:creationId xmlns:a16="http://schemas.microsoft.com/office/drawing/2014/main" id="{2E7A9928-38F4-466E-1FD1-C930659E38C8}"/>
              </a:ext>
            </a:extLst>
          </p:cNvPr>
          <p:cNvSpPr>
            <a:spLocks noGrp="1"/>
          </p:cNvSpPr>
          <p:nvPr>
            <p:ph type="body" sz="quarter" idx="47" hasCustomPrompt="1"/>
          </p:nvPr>
        </p:nvSpPr>
        <p:spPr>
          <a:xfrm>
            <a:off x="7072492"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AUG</a:t>
            </a:r>
          </a:p>
        </p:txBody>
      </p:sp>
      <p:sp>
        <p:nvSpPr>
          <p:cNvPr id="60" name="Text Placeholder 48">
            <a:extLst>
              <a:ext uri="{FF2B5EF4-FFF2-40B4-BE49-F238E27FC236}">
                <a16:creationId xmlns:a16="http://schemas.microsoft.com/office/drawing/2014/main" id="{E1C0BAA7-0E5A-FBD6-F989-9ACAE74C638E}"/>
              </a:ext>
            </a:extLst>
          </p:cNvPr>
          <p:cNvSpPr>
            <a:spLocks noGrp="1"/>
          </p:cNvSpPr>
          <p:nvPr>
            <p:ph type="body" sz="quarter" idx="48" hasCustomPrompt="1"/>
          </p:nvPr>
        </p:nvSpPr>
        <p:spPr>
          <a:xfrm>
            <a:off x="7932572"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SEP</a:t>
            </a:r>
          </a:p>
        </p:txBody>
      </p:sp>
      <p:sp>
        <p:nvSpPr>
          <p:cNvPr id="61" name="Text Placeholder 48">
            <a:extLst>
              <a:ext uri="{FF2B5EF4-FFF2-40B4-BE49-F238E27FC236}">
                <a16:creationId xmlns:a16="http://schemas.microsoft.com/office/drawing/2014/main" id="{B1D3A1AF-C41D-FA66-F24E-F880046BBD89}"/>
              </a:ext>
            </a:extLst>
          </p:cNvPr>
          <p:cNvSpPr>
            <a:spLocks noGrp="1"/>
          </p:cNvSpPr>
          <p:nvPr>
            <p:ph type="body" sz="quarter" idx="49" hasCustomPrompt="1"/>
          </p:nvPr>
        </p:nvSpPr>
        <p:spPr>
          <a:xfrm>
            <a:off x="8792651"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OCT</a:t>
            </a:r>
          </a:p>
        </p:txBody>
      </p:sp>
      <p:sp>
        <p:nvSpPr>
          <p:cNvPr id="62" name="Text Placeholder 48">
            <a:extLst>
              <a:ext uri="{FF2B5EF4-FFF2-40B4-BE49-F238E27FC236}">
                <a16:creationId xmlns:a16="http://schemas.microsoft.com/office/drawing/2014/main" id="{86BC0DC2-0C7A-D0B8-A3B4-EFB78F65C28F}"/>
              </a:ext>
            </a:extLst>
          </p:cNvPr>
          <p:cNvSpPr>
            <a:spLocks noGrp="1"/>
          </p:cNvSpPr>
          <p:nvPr>
            <p:ph type="body" sz="quarter" idx="50" hasCustomPrompt="1"/>
          </p:nvPr>
        </p:nvSpPr>
        <p:spPr>
          <a:xfrm>
            <a:off x="9652730"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NOV</a:t>
            </a:r>
          </a:p>
        </p:txBody>
      </p:sp>
      <p:sp>
        <p:nvSpPr>
          <p:cNvPr id="63" name="Text Placeholder 48">
            <a:extLst>
              <a:ext uri="{FF2B5EF4-FFF2-40B4-BE49-F238E27FC236}">
                <a16:creationId xmlns:a16="http://schemas.microsoft.com/office/drawing/2014/main" id="{0C16BC04-54AC-7445-819B-5B7EE9B12061}"/>
              </a:ext>
            </a:extLst>
          </p:cNvPr>
          <p:cNvSpPr>
            <a:spLocks noGrp="1"/>
          </p:cNvSpPr>
          <p:nvPr>
            <p:ph type="body" sz="quarter" idx="51" hasCustomPrompt="1"/>
          </p:nvPr>
        </p:nvSpPr>
        <p:spPr>
          <a:xfrm>
            <a:off x="10512809" y="3522377"/>
            <a:ext cx="598661" cy="598661"/>
          </a:xfrm>
          <a:prstGeom prst="ellipse">
            <a:avLst/>
          </a:prstGeom>
          <a:solidFill>
            <a:schemeClr val="accent1"/>
          </a:solidFill>
          <a:ln w="28575">
            <a:solidFill>
              <a:schemeClr val="accent1"/>
            </a:solidFill>
          </a:ln>
        </p:spPr>
        <p:txBody>
          <a:bodyPr lIns="0" rIns="0" anchor="ctr">
            <a:noAutofit/>
          </a:bodyPr>
          <a:lstStyle>
            <a:lvl1pPr marL="0" indent="0" algn="ctr">
              <a:buNone/>
              <a:defRPr sz="1100" b="1">
                <a:solidFill>
                  <a:schemeClr val="bg1"/>
                </a:solidFill>
              </a:defRPr>
            </a:lvl1pPr>
            <a:lvl2pPr marL="457200" indent="0" algn="ctr">
              <a:buNone/>
              <a:defRPr>
                <a:solidFill>
                  <a:schemeClr val="accent3"/>
                </a:solidFill>
              </a:defRPr>
            </a:lvl2pPr>
          </a:lstStyle>
          <a:p>
            <a:pPr lvl="0"/>
            <a:r>
              <a:rPr lang="en-US"/>
              <a:t>DEC</a:t>
            </a:r>
          </a:p>
        </p:txBody>
      </p:sp>
    </p:spTree>
    <p:extLst>
      <p:ext uri="{BB962C8B-B14F-4D97-AF65-F5344CB8AC3E}">
        <p14:creationId xmlns:p14="http://schemas.microsoft.com/office/powerpoint/2010/main" val="3312754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30.xml"/><Relationship Id="rId21" Type="http://schemas.openxmlformats.org/officeDocument/2006/relationships/slideLayout" Target="../slideLayouts/slideLayout125.xml"/><Relationship Id="rId42" Type="http://schemas.openxmlformats.org/officeDocument/2006/relationships/slideLayout" Target="../slideLayouts/slideLayout146.xml"/><Relationship Id="rId47" Type="http://schemas.openxmlformats.org/officeDocument/2006/relationships/slideLayout" Target="../slideLayouts/slideLayout151.xml"/><Relationship Id="rId63" Type="http://schemas.openxmlformats.org/officeDocument/2006/relationships/slideLayout" Target="../slideLayouts/slideLayout167.xml"/><Relationship Id="rId68" Type="http://schemas.openxmlformats.org/officeDocument/2006/relationships/slideLayout" Target="../slideLayouts/slideLayout172.xml"/><Relationship Id="rId84" Type="http://schemas.openxmlformats.org/officeDocument/2006/relationships/slideLayout" Target="../slideLayouts/slideLayout188.xml"/><Relationship Id="rId89" Type="http://schemas.openxmlformats.org/officeDocument/2006/relationships/slideLayout" Target="../slideLayouts/slideLayout193.xml"/><Relationship Id="rId16" Type="http://schemas.openxmlformats.org/officeDocument/2006/relationships/slideLayout" Target="../slideLayouts/slideLayout120.xml"/><Relationship Id="rId11" Type="http://schemas.openxmlformats.org/officeDocument/2006/relationships/slideLayout" Target="../slideLayouts/slideLayout115.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53" Type="http://schemas.openxmlformats.org/officeDocument/2006/relationships/slideLayout" Target="../slideLayouts/slideLayout157.xml"/><Relationship Id="rId58" Type="http://schemas.openxmlformats.org/officeDocument/2006/relationships/slideLayout" Target="../slideLayouts/slideLayout162.xml"/><Relationship Id="rId74" Type="http://schemas.openxmlformats.org/officeDocument/2006/relationships/slideLayout" Target="../slideLayouts/slideLayout178.xml"/><Relationship Id="rId79" Type="http://schemas.openxmlformats.org/officeDocument/2006/relationships/slideLayout" Target="../slideLayouts/slideLayout183.xml"/><Relationship Id="rId102" Type="http://schemas.openxmlformats.org/officeDocument/2006/relationships/theme" Target="../theme/theme2.xml"/><Relationship Id="rId5" Type="http://schemas.openxmlformats.org/officeDocument/2006/relationships/slideLayout" Target="../slideLayouts/slideLayout109.xml"/><Relationship Id="rId90" Type="http://schemas.openxmlformats.org/officeDocument/2006/relationships/slideLayout" Target="../slideLayouts/slideLayout194.xml"/><Relationship Id="rId95" Type="http://schemas.openxmlformats.org/officeDocument/2006/relationships/slideLayout" Target="../slideLayouts/slideLayout199.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43" Type="http://schemas.openxmlformats.org/officeDocument/2006/relationships/slideLayout" Target="../slideLayouts/slideLayout147.xml"/><Relationship Id="rId48" Type="http://schemas.openxmlformats.org/officeDocument/2006/relationships/slideLayout" Target="../slideLayouts/slideLayout152.xml"/><Relationship Id="rId64" Type="http://schemas.openxmlformats.org/officeDocument/2006/relationships/slideLayout" Target="../slideLayouts/slideLayout168.xml"/><Relationship Id="rId69" Type="http://schemas.openxmlformats.org/officeDocument/2006/relationships/slideLayout" Target="../slideLayouts/slideLayout173.xml"/><Relationship Id="rId80" Type="http://schemas.openxmlformats.org/officeDocument/2006/relationships/slideLayout" Target="../slideLayouts/slideLayout184.xml"/><Relationship Id="rId85" Type="http://schemas.openxmlformats.org/officeDocument/2006/relationships/slideLayout" Target="../slideLayouts/slideLayout189.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46" Type="http://schemas.openxmlformats.org/officeDocument/2006/relationships/slideLayout" Target="../slideLayouts/slideLayout150.xml"/><Relationship Id="rId59" Type="http://schemas.openxmlformats.org/officeDocument/2006/relationships/slideLayout" Target="../slideLayouts/slideLayout163.xml"/><Relationship Id="rId67" Type="http://schemas.openxmlformats.org/officeDocument/2006/relationships/slideLayout" Target="../slideLayouts/slideLayout171.xml"/><Relationship Id="rId20" Type="http://schemas.openxmlformats.org/officeDocument/2006/relationships/slideLayout" Target="../slideLayouts/slideLayout124.xml"/><Relationship Id="rId41" Type="http://schemas.openxmlformats.org/officeDocument/2006/relationships/slideLayout" Target="../slideLayouts/slideLayout145.xml"/><Relationship Id="rId54" Type="http://schemas.openxmlformats.org/officeDocument/2006/relationships/slideLayout" Target="../slideLayouts/slideLayout158.xml"/><Relationship Id="rId62" Type="http://schemas.openxmlformats.org/officeDocument/2006/relationships/slideLayout" Target="../slideLayouts/slideLayout166.xml"/><Relationship Id="rId70" Type="http://schemas.openxmlformats.org/officeDocument/2006/relationships/slideLayout" Target="../slideLayouts/slideLayout174.xml"/><Relationship Id="rId75" Type="http://schemas.openxmlformats.org/officeDocument/2006/relationships/slideLayout" Target="../slideLayouts/slideLayout179.xml"/><Relationship Id="rId83" Type="http://schemas.openxmlformats.org/officeDocument/2006/relationships/slideLayout" Target="../slideLayouts/slideLayout187.xml"/><Relationship Id="rId88" Type="http://schemas.openxmlformats.org/officeDocument/2006/relationships/slideLayout" Target="../slideLayouts/slideLayout192.xml"/><Relationship Id="rId91" Type="http://schemas.openxmlformats.org/officeDocument/2006/relationships/slideLayout" Target="../slideLayouts/slideLayout195.xml"/><Relationship Id="rId96" Type="http://schemas.openxmlformats.org/officeDocument/2006/relationships/slideLayout" Target="../slideLayouts/slideLayout20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49" Type="http://schemas.openxmlformats.org/officeDocument/2006/relationships/slideLayout" Target="../slideLayouts/slideLayout153.xml"/><Relationship Id="rId57" Type="http://schemas.openxmlformats.org/officeDocument/2006/relationships/slideLayout" Target="../slideLayouts/slideLayout161.xml"/><Relationship Id="rId10" Type="http://schemas.openxmlformats.org/officeDocument/2006/relationships/slideLayout" Target="../slideLayouts/slideLayout114.xml"/><Relationship Id="rId31" Type="http://schemas.openxmlformats.org/officeDocument/2006/relationships/slideLayout" Target="../slideLayouts/slideLayout135.xml"/><Relationship Id="rId44" Type="http://schemas.openxmlformats.org/officeDocument/2006/relationships/slideLayout" Target="../slideLayouts/slideLayout148.xml"/><Relationship Id="rId52" Type="http://schemas.openxmlformats.org/officeDocument/2006/relationships/slideLayout" Target="../slideLayouts/slideLayout156.xml"/><Relationship Id="rId60" Type="http://schemas.openxmlformats.org/officeDocument/2006/relationships/slideLayout" Target="../slideLayouts/slideLayout164.xml"/><Relationship Id="rId65" Type="http://schemas.openxmlformats.org/officeDocument/2006/relationships/slideLayout" Target="../slideLayouts/slideLayout169.xml"/><Relationship Id="rId73" Type="http://schemas.openxmlformats.org/officeDocument/2006/relationships/slideLayout" Target="../slideLayouts/slideLayout177.xml"/><Relationship Id="rId78" Type="http://schemas.openxmlformats.org/officeDocument/2006/relationships/slideLayout" Target="../slideLayouts/slideLayout182.xml"/><Relationship Id="rId81" Type="http://schemas.openxmlformats.org/officeDocument/2006/relationships/slideLayout" Target="../slideLayouts/slideLayout185.xml"/><Relationship Id="rId86" Type="http://schemas.openxmlformats.org/officeDocument/2006/relationships/slideLayout" Target="../slideLayouts/slideLayout190.xml"/><Relationship Id="rId94" Type="http://schemas.openxmlformats.org/officeDocument/2006/relationships/slideLayout" Target="../slideLayouts/slideLayout198.xml"/><Relationship Id="rId99" Type="http://schemas.openxmlformats.org/officeDocument/2006/relationships/slideLayout" Target="../slideLayouts/slideLayout203.xml"/><Relationship Id="rId101" Type="http://schemas.openxmlformats.org/officeDocument/2006/relationships/slideLayout" Target="../slideLayouts/slideLayout20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9" Type="http://schemas.openxmlformats.org/officeDocument/2006/relationships/slideLayout" Target="../slideLayouts/slideLayout143.xml"/><Relationship Id="rId34" Type="http://schemas.openxmlformats.org/officeDocument/2006/relationships/slideLayout" Target="../slideLayouts/slideLayout138.xml"/><Relationship Id="rId50" Type="http://schemas.openxmlformats.org/officeDocument/2006/relationships/slideLayout" Target="../slideLayouts/slideLayout154.xml"/><Relationship Id="rId55" Type="http://schemas.openxmlformats.org/officeDocument/2006/relationships/slideLayout" Target="../slideLayouts/slideLayout159.xml"/><Relationship Id="rId76" Type="http://schemas.openxmlformats.org/officeDocument/2006/relationships/slideLayout" Target="../slideLayouts/slideLayout180.xml"/><Relationship Id="rId97" Type="http://schemas.openxmlformats.org/officeDocument/2006/relationships/slideLayout" Target="../slideLayouts/slideLayout201.xml"/><Relationship Id="rId7" Type="http://schemas.openxmlformats.org/officeDocument/2006/relationships/slideLayout" Target="../slideLayouts/slideLayout111.xml"/><Relationship Id="rId71" Type="http://schemas.openxmlformats.org/officeDocument/2006/relationships/slideLayout" Target="../slideLayouts/slideLayout175.xml"/><Relationship Id="rId92" Type="http://schemas.openxmlformats.org/officeDocument/2006/relationships/slideLayout" Target="../slideLayouts/slideLayout196.xml"/><Relationship Id="rId2" Type="http://schemas.openxmlformats.org/officeDocument/2006/relationships/slideLayout" Target="../slideLayouts/slideLayout106.xml"/><Relationship Id="rId29" Type="http://schemas.openxmlformats.org/officeDocument/2006/relationships/slideLayout" Target="../slideLayouts/slideLayout133.xml"/><Relationship Id="rId24" Type="http://schemas.openxmlformats.org/officeDocument/2006/relationships/slideLayout" Target="../slideLayouts/slideLayout128.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66" Type="http://schemas.openxmlformats.org/officeDocument/2006/relationships/slideLayout" Target="../slideLayouts/slideLayout170.xml"/><Relationship Id="rId87" Type="http://schemas.openxmlformats.org/officeDocument/2006/relationships/slideLayout" Target="../slideLayouts/slideLayout191.xml"/><Relationship Id="rId61" Type="http://schemas.openxmlformats.org/officeDocument/2006/relationships/slideLayout" Target="../slideLayouts/slideLayout165.xml"/><Relationship Id="rId82" Type="http://schemas.openxmlformats.org/officeDocument/2006/relationships/slideLayout" Target="../slideLayouts/slideLayout186.xml"/><Relationship Id="rId19" Type="http://schemas.openxmlformats.org/officeDocument/2006/relationships/slideLayout" Target="../slideLayouts/slideLayout123.xml"/><Relationship Id="rId14" Type="http://schemas.openxmlformats.org/officeDocument/2006/relationships/slideLayout" Target="../slideLayouts/slideLayout118.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56" Type="http://schemas.openxmlformats.org/officeDocument/2006/relationships/slideLayout" Target="../slideLayouts/slideLayout160.xml"/><Relationship Id="rId77" Type="http://schemas.openxmlformats.org/officeDocument/2006/relationships/slideLayout" Target="../slideLayouts/slideLayout181.xml"/><Relationship Id="rId100" Type="http://schemas.openxmlformats.org/officeDocument/2006/relationships/slideLayout" Target="../slideLayouts/slideLayout204.xml"/><Relationship Id="rId8" Type="http://schemas.openxmlformats.org/officeDocument/2006/relationships/slideLayout" Target="../slideLayouts/slideLayout112.xml"/><Relationship Id="rId51" Type="http://schemas.openxmlformats.org/officeDocument/2006/relationships/slideLayout" Target="../slideLayouts/slideLayout155.xml"/><Relationship Id="rId72" Type="http://schemas.openxmlformats.org/officeDocument/2006/relationships/slideLayout" Target="../slideLayouts/slideLayout176.xml"/><Relationship Id="rId93" Type="http://schemas.openxmlformats.org/officeDocument/2006/relationships/slideLayout" Target="../slideLayouts/slideLayout197.xml"/><Relationship Id="rId98" Type="http://schemas.openxmlformats.org/officeDocument/2006/relationships/slideLayout" Target="../slideLayouts/slideLayout202.xml"/><Relationship Id="rId3"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78A4D2-FE11-D442-EED9-FBF79516D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44234-1BE5-E866-3D51-EFC812C96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2460E-DFDC-B117-0007-7AF32D349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B3E824-6B9D-4983-B2B4-A70A2FC18B54}" type="datetimeFigureOut">
              <a:rPr lang="en-US" smtClean="0"/>
              <a:t>9/25/24</a:t>
            </a:fld>
            <a:endParaRPr lang="en-US"/>
          </a:p>
        </p:txBody>
      </p:sp>
      <p:sp>
        <p:nvSpPr>
          <p:cNvPr id="5" name="Footer Placeholder 4">
            <a:extLst>
              <a:ext uri="{FF2B5EF4-FFF2-40B4-BE49-F238E27FC236}">
                <a16:creationId xmlns:a16="http://schemas.microsoft.com/office/drawing/2014/main" id="{F1E6517C-C5BB-63E6-1A9B-30D5EFF07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6AE06B-9A81-B767-FCFD-5207C1F74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4133AB-528B-4A3D-A344-8B56B6D88FDE}" type="slidenum">
              <a:rPr lang="en-US" smtClean="0"/>
              <a:t>‹#›</a:t>
            </a:fld>
            <a:endParaRPr lang="en-US"/>
          </a:p>
        </p:txBody>
      </p:sp>
    </p:spTree>
    <p:extLst>
      <p:ext uri="{BB962C8B-B14F-4D97-AF65-F5344CB8AC3E}">
        <p14:creationId xmlns:p14="http://schemas.microsoft.com/office/powerpoint/2010/main" val="82344221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2" r:id="rId3"/>
    <p:sldLayoutId id="2147483651" r:id="rId4"/>
    <p:sldLayoutId id="2147483861" r:id="rId5"/>
    <p:sldLayoutId id="2147483871" r:id="rId6"/>
    <p:sldLayoutId id="2147483650" r:id="rId7"/>
    <p:sldLayoutId id="2147483862" r:id="rId8"/>
    <p:sldLayoutId id="2147483869" r:id="rId9"/>
    <p:sldLayoutId id="2147483870" r:id="rId10"/>
    <p:sldLayoutId id="2147483863" r:id="rId11"/>
    <p:sldLayoutId id="2147483864" r:id="rId12"/>
    <p:sldLayoutId id="2147483691" r:id="rId13"/>
    <p:sldLayoutId id="2147483692" r:id="rId14"/>
    <p:sldLayoutId id="2147483695" r:id="rId15"/>
    <p:sldLayoutId id="2147483698" r:id="rId16"/>
    <p:sldLayoutId id="2147483697" r:id="rId17"/>
    <p:sldLayoutId id="2147483860" r:id="rId18"/>
    <p:sldLayoutId id="2147483859" r:id="rId19"/>
    <p:sldLayoutId id="2147483746" r:id="rId20"/>
    <p:sldLayoutId id="2147483865" r:id="rId21"/>
    <p:sldLayoutId id="2147483866" r:id="rId22"/>
    <p:sldLayoutId id="2147483867" r:id="rId23"/>
    <p:sldLayoutId id="2147483868" r:id="rId24"/>
    <p:sldLayoutId id="2147483673" r:id="rId25"/>
    <p:sldLayoutId id="2147483755" r:id="rId26"/>
    <p:sldLayoutId id="2147483844" r:id="rId27"/>
    <p:sldLayoutId id="2147483845"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 id="2147483856" r:id="rId38"/>
    <p:sldLayoutId id="2147483857" r:id="rId39"/>
    <p:sldLayoutId id="2147483858" r:id="rId40"/>
    <p:sldLayoutId id="2147483829" r:id="rId41"/>
    <p:sldLayoutId id="2147483830" r:id="rId42"/>
    <p:sldLayoutId id="2147483832" r:id="rId43"/>
    <p:sldLayoutId id="2147483833" r:id="rId44"/>
    <p:sldLayoutId id="2147483834" r:id="rId45"/>
    <p:sldLayoutId id="2147483835" r:id="rId46"/>
    <p:sldLayoutId id="2147483836" r:id="rId47"/>
    <p:sldLayoutId id="2147483837" r:id="rId48"/>
    <p:sldLayoutId id="2147483838" r:id="rId49"/>
    <p:sldLayoutId id="2147483839" r:id="rId50"/>
    <p:sldLayoutId id="2147483840" r:id="rId51"/>
    <p:sldLayoutId id="2147483841" r:id="rId52"/>
    <p:sldLayoutId id="2147483842" r:id="rId53"/>
    <p:sldLayoutId id="2147483843" r:id="rId54"/>
    <p:sldLayoutId id="2147483670" r:id="rId55"/>
    <p:sldLayoutId id="2147483666" r:id="rId56"/>
    <p:sldLayoutId id="2147483827" r:id="rId57"/>
    <p:sldLayoutId id="2147483828" r:id="rId58"/>
    <p:sldLayoutId id="2147483773" r:id="rId59"/>
    <p:sldLayoutId id="2147483774" r:id="rId60"/>
    <p:sldLayoutId id="2147483775" r:id="rId61"/>
    <p:sldLayoutId id="2147483776" r:id="rId62"/>
    <p:sldLayoutId id="2147483777" r:id="rId63"/>
    <p:sldLayoutId id="2147483778" r:id="rId64"/>
    <p:sldLayoutId id="2147483779" r:id="rId65"/>
    <p:sldLayoutId id="2147483781" r:id="rId66"/>
    <p:sldLayoutId id="2147483782" r:id="rId67"/>
    <p:sldLayoutId id="2147483796" r:id="rId68"/>
    <p:sldLayoutId id="2147483805" r:id="rId69"/>
    <p:sldLayoutId id="2147483806" r:id="rId70"/>
    <p:sldLayoutId id="2147483783" r:id="rId71"/>
    <p:sldLayoutId id="2147483813" r:id="rId72"/>
    <p:sldLayoutId id="2147483814" r:id="rId73"/>
    <p:sldLayoutId id="2147483815" r:id="rId74"/>
    <p:sldLayoutId id="2147483816" r:id="rId75"/>
    <p:sldLayoutId id="2147483817" r:id="rId76"/>
    <p:sldLayoutId id="2147483818" r:id="rId77"/>
    <p:sldLayoutId id="2147483819" r:id="rId78"/>
    <p:sldLayoutId id="2147483820" r:id="rId79"/>
    <p:sldLayoutId id="2147483824" r:id="rId80"/>
    <p:sldLayoutId id="2147483825" r:id="rId81"/>
    <p:sldLayoutId id="2147483823" r:id="rId82"/>
    <p:sldLayoutId id="2147483658" r:id="rId83"/>
    <p:sldLayoutId id="2147483653" r:id="rId84"/>
    <p:sldLayoutId id="2147483660" r:id="rId85"/>
    <p:sldLayoutId id="2147483696" r:id="rId86"/>
    <p:sldLayoutId id="2147483665" r:id="rId87"/>
    <p:sldLayoutId id="2147483689" r:id="rId88"/>
    <p:sldLayoutId id="2147483872" r:id="rId89"/>
    <p:sldLayoutId id="2147483690" r:id="rId90"/>
    <p:sldLayoutId id="2147483873" r:id="rId91"/>
    <p:sldLayoutId id="2147483693" r:id="rId92"/>
    <p:sldLayoutId id="2147483657" r:id="rId93"/>
    <p:sldLayoutId id="2147483798" r:id="rId94"/>
    <p:sldLayoutId id="2147483800" r:id="rId95"/>
    <p:sldLayoutId id="2147483799" r:id="rId96"/>
    <p:sldLayoutId id="2147483801" r:id="rId97"/>
    <p:sldLayoutId id="2147483802" r:id="rId98"/>
    <p:sldLayoutId id="2147483803" r:id="rId99"/>
    <p:sldLayoutId id="2147483804" r:id="rId100"/>
    <p:sldLayoutId id="2147483795" r:id="rId101"/>
    <p:sldLayoutId id="2147483756" r:id="rId102"/>
    <p:sldLayoutId id="2147483879" r:id="rId103"/>
    <p:sldLayoutId id="2147483881" r:id="rId10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78A4D2-FE11-D442-EED9-FBF79516D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44234-1BE5-E866-3D51-EFC812C96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2460E-DFDC-B117-0007-7AF32D349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B3E824-6B9D-4983-B2B4-A70A2FC18B54}" type="datetimeFigureOut">
              <a:rPr lang="en-US" smtClean="0"/>
              <a:t>9/25/24</a:t>
            </a:fld>
            <a:endParaRPr lang="en-US"/>
          </a:p>
        </p:txBody>
      </p:sp>
      <p:sp>
        <p:nvSpPr>
          <p:cNvPr id="5" name="Footer Placeholder 4">
            <a:extLst>
              <a:ext uri="{FF2B5EF4-FFF2-40B4-BE49-F238E27FC236}">
                <a16:creationId xmlns:a16="http://schemas.microsoft.com/office/drawing/2014/main" id="{F1E6517C-C5BB-63E6-1A9B-30D5EFF07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6AE06B-9A81-B767-FCFD-5207C1F74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4133AB-528B-4A3D-A344-8B56B6D88FDE}" type="slidenum">
              <a:rPr lang="en-US" smtClean="0"/>
              <a:t>‹#›</a:t>
            </a:fld>
            <a:endParaRPr lang="en-US"/>
          </a:p>
        </p:txBody>
      </p:sp>
    </p:spTree>
    <p:extLst>
      <p:ext uri="{BB962C8B-B14F-4D97-AF65-F5344CB8AC3E}">
        <p14:creationId xmlns:p14="http://schemas.microsoft.com/office/powerpoint/2010/main" val="391693333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 id="2147483933" r:id="rId51"/>
    <p:sldLayoutId id="2147483934" r:id="rId52"/>
    <p:sldLayoutId id="2147483935" r:id="rId53"/>
    <p:sldLayoutId id="2147483936" r:id="rId54"/>
    <p:sldLayoutId id="2147483937" r:id="rId55"/>
    <p:sldLayoutId id="2147483938" r:id="rId56"/>
    <p:sldLayoutId id="2147483939" r:id="rId57"/>
    <p:sldLayoutId id="2147483940" r:id="rId58"/>
    <p:sldLayoutId id="2147483941" r:id="rId59"/>
    <p:sldLayoutId id="2147483942" r:id="rId60"/>
    <p:sldLayoutId id="2147483943" r:id="rId61"/>
    <p:sldLayoutId id="2147483944" r:id="rId62"/>
    <p:sldLayoutId id="2147483945" r:id="rId63"/>
    <p:sldLayoutId id="2147483946" r:id="rId64"/>
    <p:sldLayoutId id="2147483947" r:id="rId65"/>
    <p:sldLayoutId id="2147483948" r:id="rId66"/>
    <p:sldLayoutId id="2147483949" r:id="rId67"/>
    <p:sldLayoutId id="2147483950" r:id="rId68"/>
    <p:sldLayoutId id="2147483951" r:id="rId69"/>
    <p:sldLayoutId id="2147483952" r:id="rId70"/>
    <p:sldLayoutId id="2147483953" r:id="rId71"/>
    <p:sldLayoutId id="2147483954" r:id="rId72"/>
    <p:sldLayoutId id="2147483955" r:id="rId73"/>
    <p:sldLayoutId id="2147483956" r:id="rId74"/>
    <p:sldLayoutId id="2147483957" r:id="rId75"/>
    <p:sldLayoutId id="2147483958" r:id="rId76"/>
    <p:sldLayoutId id="2147483959" r:id="rId77"/>
    <p:sldLayoutId id="2147483960" r:id="rId78"/>
    <p:sldLayoutId id="2147483961" r:id="rId79"/>
    <p:sldLayoutId id="2147483962" r:id="rId80"/>
    <p:sldLayoutId id="2147483963" r:id="rId81"/>
    <p:sldLayoutId id="2147483964" r:id="rId82"/>
    <p:sldLayoutId id="2147483965" r:id="rId83"/>
    <p:sldLayoutId id="2147483966" r:id="rId84"/>
    <p:sldLayoutId id="2147483967" r:id="rId85"/>
    <p:sldLayoutId id="2147483968" r:id="rId86"/>
    <p:sldLayoutId id="2147483969" r:id="rId87"/>
    <p:sldLayoutId id="2147483970" r:id="rId88"/>
    <p:sldLayoutId id="2147483971" r:id="rId89"/>
    <p:sldLayoutId id="2147483972" r:id="rId90"/>
    <p:sldLayoutId id="2147483973" r:id="rId91"/>
    <p:sldLayoutId id="2147483974" r:id="rId92"/>
    <p:sldLayoutId id="2147483975" r:id="rId93"/>
    <p:sldLayoutId id="2147483976" r:id="rId94"/>
    <p:sldLayoutId id="2147483977" r:id="rId95"/>
    <p:sldLayoutId id="2147483978" r:id="rId96"/>
    <p:sldLayoutId id="2147483979" r:id="rId97"/>
    <p:sldLayoutId id="2147483981" r:id="rId98"/>
    <p:sldLayoutId id="2147483983" r:id="rId99"/>
    <p:sldLayoutId id="2147483984" r:id="rId100"/>
    <p:sldLayoutId id="2147483985" r:id="rId10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16_D1DC8142.xm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7FFE5FEF_2C2E8B02.xml"/><Relationship Id="rId2" Type="http://schemas.openxmlformats.org/officeDocument/2006/relationships/notesSlide" Target="../notesSlides/notesSlide5.xml"/><Relationship Id="rId1" Type="http://schemas.openxmlformats.org/officeDocument/2006/relationships/slideLayout" Target="../slideLayouts/slideLayout10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BF13-7311-6F34-EBFA-D902DAD02E68}"/>
              </a:ext>
            </a:extLst>
          </p:cNvPr>
          <p:cNvSpPr>
            <a:spLocks noGrp="1"/>
          </p:cNvSpPr>
          <p:nvPr>
            <p:ph type="title"/>
          </p:nvPr>
        </p:nvSpPr>
        <p:spPr>
          <a:xfrm>
            <a:off x="5730843" y="2551210"/>
            <a:ext cx="6149010" cy="1325563"/>
          </a:xfrm>
        </p:spPr>
        <p:txBody>
          <a:bodyPr/>
          <a:lstStyle/>
          <a:p>
            <a:r>
              <a:rPr lang="en-US" b="1" i="0" dirty="0">
                <a:effectLst/>
                <a:latin typeface="Neue Plak"/>
              </a:rPr>
              <a:t>Preparing the Next Generation: Improving Outcomes for All Students</a:t>
            </a:r>
            <a:endParaRPr lang="en-US" dirty="0"/>
          </a:p>
        </p:txBody>
      </p:sp>
      <p:sp>
        <p:nvSpPr>
          <p:cNvPr id="4" name="Text Placeholder 6">
            <a:extLst>
              <a:ext uri="{FF2B5EF4-FFF2-40B4-BE49-F238E27FC236}">
                <a16:creationId xmlns:a16="http://schemas.microsoft.com/office/drawing/2014/main" id="{759D72B3-2CD9-8B75-24ED-479EEBB6658F}"/>
              </a:ext>
            </a:extLst>
          </p:cNvPr>
          <p:cNvSpPr txBox="1">
            <a:spLocks/>
          </p:cNvSpPr>
          <p:nvPr/>
        </p:nvSpPr>
        <p:spPr>
          <a:xfrm>
            <a:off x="5571098" y="3882773"/>
            <a:ext cx="6308756"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chemeClr val="accent4"/>
              </a:solidFill>
            </a:endParaRPr>
          </a:p>
        </p:txBody>
      </p:sp>
      <p:sp>
        <p:nvSpPr>
          <p:cNvPr id="3" name="Rectangle 2">
            <a:extLst>
              <a:ext uri="{FF2B5EF4-FFF2-40B4-BE49-F238E27FC236}">
                <a16:creationId xmlns:a16="http://schemas.microsoft.com/office/drawing/2014/main" id="{69CD1C38-1228-2D70-7C2A-312468940284}"/>
              </a:ext>
            </a:extLst>
          </p:cNvPr>
          <p:cNvSpPr/>
          <p:nvPr/>
        </p:nvSpPr>
        <p:spPr>
          <a:xfrm>
            <a:off x="0" y="5220000"/>
            <a:ext cx="12192000" cy="16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E661BACB-1428-F002-22F1-56F03C099FCF}"/>
              </a:ext>
            </a:extLst>
          </p:cNvPr>
          <p:cNvSpPr>
            <a:spLocks noGrp="1"/>
          </p:cNvSpPr>
          <p:nvPr>
            <p:ph type="pic" idx="15"/>
          </p:nvPr>
        </p:nvSpPr>
        <p:spPr/>
        <p:txBody>
          <a:bodyPr/>
          <a:lstStyle/>
          <a:p>
            <a:endParaRPr lang="en-US"/>
          </a:p>
        </p:txBody>
      </p:sp>
      <p:pic>
        <p:nvPicPr>
          <p:cNvPr id="7" name="Picture Placeholder 8" descr="A person in a graduation gown&#10;&#10;Description automatically generated">
            <a:extLst>
              <a:ext uri="{FF2B5EF4-FFF2-40B4-BE49-F238E27FC236}">
                <a16:creationId xmlns:a16="http://schemas.microsoft.com/office/drawing/2014/main" id="{C4D75630-C945-4801-2606-BC5B6498EB1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13101" r="13101"/>
          <a:stretch>
            <a:fillRect/>
          </a:stretch>
        </p:blipFill>
        <p:spPr>
          <a:xfrm>
            <a:off x="-42612" y="1645474"/>
            <a:ext cx="5773455" cy="5212526"/>
          </a:xfrm>
          <a:prstGeom prst="flowChartDelay">
            <a:avLst/>
          </a:prstGeom>
        </p:spPr>
      </p:pic>
    </p:spTree>
    <p:extLst>
      <p:ext uri="{BB962C8B-B14F-4D97-AF65-F5344CB8AC3E}">
        <p14:creationId xmlns:p14="http://schemas.microsoft.com/office/powerpoint/2010/main" val="372847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185A-6B52-1D8A-5BF4-A5B4BFA3855B}"/>
              </a:ext>
            </a:extLst>
          </p:cNvPr>
          <p:cNvSpPr>
            <a:spLocks noGrp="1"/>
          </p:cNvSpPr>
          <p:nvPr>
            <p:ph type="title"/>
          </p:nvPr>
        </p:nvSpPr>
        <p:spPr>
          <a:xfrm>
            <a:off x="464709" y="556279"/>
            <a:ext cx="11250475" cy="424732"/>
          </a:xfrm>
        </p:spPr>
        <p:txBody>
          <a:bodyPr/>
          <a:lstStyle/>
          <a:p>
            <a:r>
              <a:rPr lang="en-US" dirty="0"/>
              <a:t>Incentivizing Adult Behavior - Guardrails</a:t>
            </a:r>
            <a:endParaRPr lang="en-US" i="1" dirty="0">
              <a:latin typeface="Montserrat" pitchFamily="2" charset="77"/>
            </a:endParaRPr>
          </a:p>
        </p:txBody>
      </p:sp>
      <p:sp>
        <p:nvSpPr>
          <p:cNvPr id="3" name="TextBox 2">
            <a:extLst>
              <a:ext uri="{FF2B5EF4-FFF2-40B4-BE49-F238E27FC236}">
                <a16:creationId xmlns:a16="http://schemas.microsoft.com/office/drawing/2014/main" id="{404B0A48-4091-FDE5-9321-1C7DF841B49B}"/>
              </a:ext>
            </a:extLst>
          </p:cNvPr>
          <p:cNvSpPr txBox="1"/>
          <p:nvPr/>
        </p:nvSpPr>
        <p:spPr>
          <a:xfrm>
            <a:off x="464709" y="1665962"/>
            <a:ext cx="11250474" cy="3190617"/>
          </a:xfrm>
          <a:prstGeom prst="rect">
            <a:avLst/>
          </a:prstGeom>
          <a:noFill/>
        </p:spPr>
        <p:txBody>
          <a:bodyPr wrap="square" rtlCol="0">
            <a:spAutoFit/>
          </a:bodyPr>
          <a:lstStyle/>
          <a:p>
            <a:pPr rtl="0">
              <a:spcBef>
                <a:spcPts val="1400"/>
              </a:spcBef>
              <a:spcAft>
                <a:spcPts val="400"/>
              </a:spcAft>
            </a:pPr>
            <a:r>
              <a:rPr lang="en-US" sz="1800" b="1" i="0" u="none" strike="noStrike" dirty="0">
                <a:solidFill>
                  <a:srgbClr val="000000"/>
                </a:solidFill>
                <a:effectLst/>
                <a:latin typeface="Montserrat" pitchFamily="2" charset="77"/>
              </a:rPr>
              <a:t>Guardrail: The superintendent shall not allow the teacher turnover rate to exceed the state turnover rate. </a:t>
            </a:r>
            <a:br>
              <a:rPr lang="en-US" sz="1800" b="1" i="0" u="none" strike="noStrike" dirty="0">
                <a:solidFill>
                  <a:srgbClr val="000000"/>
                </a:solidFill>
                <a:effectLst/>
                <a:latin typeface="Montserrat" pitchFamily="2" charset="77"/>
              </a:rPr>
            </a:br>
            <a:endParaRPr lang="en-US" b="1" dirty="0">
              <a:effectLst/>
            </a:endParaRPr>
          </a:p>
          <a:p>
            <a:pPr lvl="1" fontAlgn="base"/>
            <a:r>
              <a:rPr lang="en-US" b="1" i="0" u="none" strike="noStrike" dirty="0">
                <a:solidFill>
                  <a:srgbClr val="000000"/>
                </a:solidFill>
                <a:effectLst/>
                <a:latin typeface="Montserrat" pitchFamily="2" charset="77"/>
              </a:rPr>
              <a:t>PM 1.1:</a:t>
            </a:r>
            <a:r>
              <a:rPr lang="en-US" b="0" i="0" u="none" strike="noStrike" dirty="0">
                <a:solidFill>
                  <a:srgbClr val="000000"/>
                </a:solidFill>
                <a:effectLst/>
                <a:latin typeface="Montserrat" pitchFamily="2" charset="77"/>
              </a:rPr>
              <a:t>  The teacher turnover rate in ISD will decrease from 14.7% to a rate at or below state turnover rate reported annually. </a:t>
            </a:r>
            <a:br>
              <a:rPr lang="en-US" b="0" i="0" u="none" strike="noStrike" dirty="0">
                <a:solidFill>
                  <a:srgbClr val="000000"/>
                </a:solidFill>
                <a:effectLst/>
                <a:latin typeface="Montserrat" pitchFamily="2" charset="77"/>
              </a:rPr>
            </a:br>
            <a:endParaRPr lang="en-US" b="0" i="0" u="none" strike="noStrike" dirty="0">
              <a:solidFill>
                <a:srgbClr val="000000"/>
              </a:solidFill>
              <a:effectLst/>
              <a:latin typeface="Urbanist"/>
            </a:endParaRPr>
          </a:p>
          <a:p>
            <a:pPr lvl="1" fontAlgn="base"/>
            <a:r>
              <a:rPr lang="en-US" b="1" i="0" u="none" strike="noStrike" dirty="0">
                <a:solidFill>
                  <a:srgbClr val="000000"/>
                </a:solidFill>
                <a:effectLst/>
                <a:latin typeface="Montserrat" pitchFamily="2" charset="77"/>
              </a:rPr>
              <a:t>PM 1.2:</a:t>
            </a:r>
            <a:r>
              <a:rPr lang="en-US" b="0" i="0" u="none" strike="noStrike" dirty="0">
                <a:solidFill>
                  <a:srgbClr val="000000"/>
                </a:solidFill>
                <a:effectLst/>
                <a:latin typeface="Montserrat" pitchFamily="2" charset="77"/>
              </a:rPr>
              <a:t>  Percent of staff responding positively to the overall quality of ISD will increase from 79% to 86% by 2025. </a:t>
            </a:r>
            <a:br>
              <a:rPr lang="en-US" b="0" i="0" u="none" strike="noStrike" dirty="0">
                <a:solidFill>
                  <a:srgbClr val="000000"/>
                </a:solidFill>
                <a:effectLst/>
                <a:latin typeface="Montserrat" pitchFamily="2" charset="77"/>
              </a:rPr>
            </a:br>
            <a:endParaRPr lang="en-US" dirty="0">
              <a:solidFill>
                <a:srgbClr val="000000"/>
              </a:solidFill>
              <a:latin typeface="Urbanist"/>
            </a:endParaRPr>
          </a:p>
          <a:p>
            <a:pPr lvl="1" fontAlgn="base"/>
            <a:r>
              <a:rPr lang="en-US" b="1" i="0" u="none" strike="noStrike" dirty="0">
                <a:solidFill>
                  <a:srgbClr val="000000"/>
                </a:solidFill>
                <a:effectLst/>
                <a:latin typeface="Montserrat" pitchFamily="2" charset="77"/>
              </a:rPr>
              <a:t>PM 1.3:</a:t>
            </a:r>
            <a:r>
              <a:rPr lang="en-US" b="0" i="0" u="none" strike="noStrike" dirty="0">
                <a:solidFill>
                  <a:srgbClr val="000000"/>
                </a:solidFill>
                <a:effectLst/>
                <a:latin typeface="Montserrat" pitchFamily="2" charset="77"/>
              </a:rPr>
              <a:t> Percent of staff indicating they have the necessary materials and resources they need to do  their job will increase from 80% to 85% by 2025. </a:t>
            </a:r>
            <a:endParaRPr lang="en-US" b="0" i="0" u="none" strike="noStrike" dirty="0">
              <a:solidFill>
                <a:srgbClr val="002A4D"/>
              </a:solidFill>
              <a:effectLst/>
              <a:latin typeface="Montserrat" pitchFamily="2" charset="77"/>
            </a:endParaRPr>
          </a:p>
        </p:txBody>
      </p:sp>
    </p:spTree>
    <p:extLst>
      <p:ext uri="{BB962C8B-B14F-4D97-AF65-F5344CB8AC3E}">
        <p14:creationId xmlns:p14="http://schemas.microsoft.com/office/powerpoint/2010/main" val="324005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8D7131-BC20-29CC-FBB5-4A5FEDB7E4B3}"/>
              </a:ext>
            </a:extLst>
          </p:cNvPr>
          <p:cNvSpPr>
            <a:spLocks noGrp="1"/>
          </p:cNvSpPr>
          <p:nvPr>
            <p:ph type="body" sz="half" idx="2"/>
          </p:nvPr>
        </p:nvSpPr>
        <p:spPr>
          <a:xfrm>
            <a:off x="464710" y="596590"/>
            <a:ext cx="8040312" cy="5664819"/>
          </a:xfrm>
        </p:spPr>
        <p:txBody>
          <a:bodyPr>
            <a:normAutofit/>
          </a:bodyPr>
          <a:lstStyle/>
          <a:p>
            <a:r>
              <a:rPr lang="en-US" sz="2200" b="1" i="0" u="none" strike="noStrike" dirty="0">
                <a:solidFill>
                  <a:srgbClr val="002A4D"/>
                </a:solidFill>
                <a:effectLst/>
                <a:latin typeface="Montserrat" pitchFamily="2" charset="77"/>
              </a:rPr>
              <a:t>*</a:t>
            </a:r>
            <a:r>
              <a:rPr lang="en-US" sz="2200" b="1" i="0" u="none" strike="noStrike" dirty="0">
                <a:effectLst/>
                <a:latin typeface="Montserrat" pitchFamily="2" charset="77"/>
              </a:rPr>
              <a:t>The information contained in the goals and guardrails and their corresponding progress measures brings that data into view of the board. Whereas prior to their adoption, the administration did not necessarily need to report </a:t>
            </a:r>
            <a:br>
              <a:rPr lang="en-US" sz="2200" b="1" i="0" u="none" strike="noStrike" dirty="0">
                <a:effectLst/>
                <a:latin typeface="Montserrat" pitchFamily="2" charset="77"/>
              </a:rPr>
            </a:br>
            <a:r>
              <a:rPr lang="en-US" sz="2200" b="1" i="0" u="none" strike="noStrike" dirty="0">
                <a:effectLst/>
                <a:latin typeface="Montserrat" pitchFamily="2" charset="77"/>
              </a:rPr>
              <a:t>that information regularly.  </a:t>
            </a:r>
          </a:p>
          <a:p>
            <a:endParaRPr lang="en-US" sz="2200" b="1" dirty="0"/>
          </a:p>
          <a:p>
            <a:r>
              <a:rPr lang="en-US" sz="2200" b="1" dirty="0"/>
              <a:t>Consistent, transparent, progress monitoring </a:t>
            </a:r>
          </a:p>
          <a:p>
            <a:r>
              <a:rPr lang="en-US" sz="2200" b="1" dirty="0"/>
              <a:t>creates shared accountability.</a:t>
            </a:r>
            <a:endParaRPr lang="en-US" sz="2200" b="1" dirty="0">
              <a:latin typeface="Montserrat"/>
            </a:endParaRPr>
          </a:p>
        </p:txBody>
      </p:sp>
      <p:pic>
        <p:nvPicPr>
          <p:cNvPr id="7" name="Picture Placeholder 6" descr="A child playing with toys&#10;&#10;Description automatically generated">
            <a:extLst>
              <a:ext uri="{FF2B5EF4-FFF2-40B4-BE49-F238E27FC236}">
                <a16:creationId xmlns:a16="http://schemas.microsoft.com/office/drawing/2014/main" id="{D1312E31-CEE3-3F38-9216-96FAB03A3BD9}"/>
              </a:ext>
            </a:extLst>
          </p:cNvPr>
          <p:cNvPicPr>
            <a:picLocks noGrp="1" noChangeAspect="1"/>
          </p:cNvPicPr>
          <p:nvPr>
            <p:ph type="pic" idx="15"/>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8572" r="8572"/>
          <a:stretch>
            <a:fillRect/>
          </a:stretch>
        </p:blipFill>
        <p:spPr/>
      </p:pic>
      <p:sp>
        <p:nvSpPr>
          <p:cNvPr id="4" name="Text Placeholder 3">
            <a:extLst>
              <a:ext uri="{FF2B5EF4-FFF2-40B4-BE49-F238E27FC236}">
                <a16:creationId xmlns:a16="http://schemas.microsoft.com/office/drawing/2014/main" id="{2C4A1C2C-8829-186D-E169-2C857103FA15}"/>
              </a:ext>
            </a:extLst>
          </p:cNvPr>
          <p:cNvSpPr>
            <a:spLocks noGrp="1"/>
          </p:cNvSpPr>
          <p:nvPr>
            <p:ph type="body" sz="quarter" idx="17"/>
          </p:nvPr>
        </p:nvSpPr>
        <p:spPr/>
        <p:txBody>
          <a:bodyPr/>
          <a:lstStyle/>
          <a:p>
            <a:endParaRPr lang="en-US"/>
          </a:p>
        </p:txBody>
      </p:sp>
      <p:sp>
        <p:nvSpPr>
          <p:cNvPr id="3" name="Rectangle 2">
            <a:extLst>
              <a:ext uri="{FF2B5EF4-FFF2-40B4-BE49-F238E27FC236}">
                <a16:creationId xmlns:a16="http://schemas.microsoft.com/office/drawing/2014/main" id="{160164C1-10E8-4FE3-8A06-CEEBFB02280A}"/>
              </a:ext>
            </a:extLst>
          </p:cNvPr>
          <p:cNvSpPr/>
          <p:nvPr/>
        </p:nvSpPr>
        <p:spPr>
          <a:xfrm>
            <a:off x="0" y="5220000"/>
            <a:ext cx="12192000" cy="16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88915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69A0-A211-B8E1-AB98-FE7560AEDFAC}"/>
              </a:ext>
            </a:extLst>
          </p:cNvPr>
          <p:cNvSpPr>
            <a:spLocks noGrp="1"/>
          </p:cNvSpPr>
          <p:nvPr>
            <p:ph type="title"/>
          </p:nvPr>
        </p:nvSpPr>
        <p:spPr/>
        <p:txBody>
          <a:bodyPr>
            <a:noAutofit/>
          </a:bodyPr>
          <a:lstStyle/>
          <a:p>
            <a:br>
              <a:rPr lang="en-US" sz="2200" b="1" dirty="0">
                <a:latin typeface="Montserrat"/>
              </a:rPr>
            </a:br>
            <a:br>
              <a:rPr lang="en-US" sz="2200" b="1" dirty="0">
                <a:latin typeface="Montserrat"/>
              </a:rPr>
            </a:br>
            <a:br>
              <a:rPr lang="en-US" sz="2200" b="1" dirty="0">
                <a:latin typeface="Montserrat"/>
              </a:rPr>
            </a:br>
            <a:r>
              <a:rPr lang="en-US" sz="2200" b="1" dirty="0">
                <a:latin typeface="Montserrat"/>
              </a:rPr>
              <a:t>Leadership ISD is an initiative of The Commit Partnership which is the </a:t>
            </a:r>
            <a:r>
              <a:rPr lang="en-US" sz="2200" b="1" dirty="0">
                <a:solidFill>
                  <a:srgbClr val="92D050"/>
                </a:solidFill>
                <a:latin typeface="Montserrat"/>
              </a:rPr>
              <a:t>largest collective impact education backbone </a:t>
            </a:r>
            <a:r>
              <a:rPr lang="en-US" sz="2200" b="1" dirty="0">
                <a:latin typeface="Montserrat"/>
              </a:rPr>
              <a:t>in the United States.</a:t>
            </a:r>
            <a:br>
              <a:rPr lang="en-US" sz="2200" b="1" dirty="0">
                <a:latin typeface="Montserrat"/>
              </a:rPr>
            </a:br>
            <a:br>
              <a:rPr lang="en-US" sz="2200" b="1" dirty="0"/>
            </a:br>
            <a:r>
              <a:rPr lang="en-US" sz="2200" b="1" dirty="0">
                <a:latin typeface="Montserrat"/>
              </a:rPr>
              <a:t>This is made possible by the </a:t>
            </a:r>
            <a:r>
              <a:rPr lang="en-US" sz="2200" b="1" dirty="0">
                <a:solidFill>
                  <a:srgbClr val="92D050"/>
                </a:solidFill>
                <a:latin typeface="Montserrat"/>
              </a:rPr>
              <a:t>school systems, higher education institutions, policymakers, businesses, and nonprofits </a:t>
            </a:r>
            <a:r>
              <a:rPr lang="en-US" sz="2200" b="1" dirty="0">
                <a:latin typeface="Montserrat"/>
              </a:rPr>
              <a:t>who partner with us on behalf of the students they serve.</a:t>
            </a:r>
          </a:p>
        </p:txBody>
      </p:sp>
      <p:pic>
        <p:nvPicPr>
          <p:cNvPr id="3" name="Picture 2">
            <a:extLst>
              <a:ext uri="{FF2B5EF4-FFF2-40B4-BE49-F238E27FC236}">
                <a16:creationId xmlns:a16="http://schemas.microsoft.com/office/drawing/2014/main" id="{8F9994E3-7ACD-5DFA-EB82-6E015941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92" y="533528"/>
            <a:ext cx="3289300" cy="77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0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185A-6B52-1D8A-5BF4-A5B4BFA3855B}"/>
              </a:ext>
            </a:extLst>
          </p:cNvPr>
          <p:cNvSpPr>
            <a:spLocks noGrp="1"/>
          </p:cNvSpPr>
          <p:nvPr>
            <p:ph type="title"/>
          </p:nvPr>
        </p:nvSpPr>
        <p:spPr>
          <a:xfrm>
            <a:off x="464709" y="417780"/>
            <a:ext cx="11250475" cy="701731"/>
          </a:xfrm>
        </p:spPr>
        <p:txBody>
          <a:bodyPr/>
          <a:lstStyle/>
          <a:p>
            <a:pPr algn="ctr"/>
            <a:r>
              <a:rPr lang="en-US" sz="2200" b="0" i="0" u="none" strike="noStrike" dirty="0">
                <a:solidFill>
                  <a:srgbClr val="FFFFFF"/>
                </a:solidFill>
                <a:effectLst/>
                <a:latin typeface="Montserrat" pitchFamily="2" charset="77"/>
              </a:rPr>
              <a:t>High quality </a:t>
            </a:r>
            <a:r>
              <a:rPr lang="en-US" sz="2200" b="1" i="1" u="none" strike="noStrike" dirty="0">
                <a:solidFill>
                  <a:srgbClr val="FFFFFF"/>
                </a:solidFill>
                <a:effectLst/>
                <a:latin typeface="Montserrat" pitchFamily="2" charset="77"/>
              </a:rPr>
              <a:t>board leadership is critical</a:t>
            </a:r>
            <a:br>
              <a:rPr lang="en-US" sz="2200" b="0" i="0" u="none" strike="noStrike" dirty="0">
                <a:solidFill>
                  <a:srgbClr val="FFFFFF"/>
                </a:solidFill>
                <a:effectLst/>
                <a:latin typeface="Montserrat" pitchFamily="2" charset="77"/>
              </a:rPr>
            </a:br>
            <a:r>
              <a:rPr lang="en-US" sz="2200" b="0" i="0" u="none" strike="noStrike" dirty="0">
                <a:solidFill>
                  <a:srgbClr val="FFFFFF"/>
                </a:solidFill>
                <a:effectLst/>
                <a:latin typeface="Montserrat" pitchFamily="2" charset="77"/>
              </a:rPr>
              <a:t>to the success of the organizations they are governing.</a:t>
            </a:r>
            <a:endParaRPr lang="en-US" sz="2200" i="1" dirty="0">
              <a:latin typeface="Montserrat" pitchFamily="2" charset="77"/>
            </a:endParaRPr>
          </a:p>
        </p:txBody>
      </p:sp>
      <p:pic>
        <p:nvPicPr>
          <p:cNvPr id="9" name="Picture 8" descr="A diagram of a company&#10;&#10;Description automatically generated">
            <a:extLst>
              <a:ext uri="{FF2B5EF4-FFF2-40B4-BE49-F238E27FC236}">
                <a16:creationId xmlns:a16="http://schemas.microsoft.com/office/drawing/2014/main" id="{EBA298D8-D7E6-B3E4-9085-21FDD2F8F221}"/>
              </a:ext>
            </a:extLst>
          </p:cNvPr>
          <p:cNvPicPr>
            <a:picLocks noChangeAspect="1"/>
          </p:cNvPicPr>
          <p:nvPr/>
        </p:nvPicPr>
        <p:blipFill>
          <a:blip r:embed="rId3">
            <a:extLst>
              <a:ext uri="{28A0092B-C50C-407E-A947-70E740481C1C}">
                <a14:useLocalDpi xmlns:a14="http://schemas.microsoft.com/office/drawing/2010/main" val="0"/>
              </a:ext>
            </a:extLst>
          </a:blip>
          <a:srcRect l="11520" t="4059"/>
          <a:stretch/>
        </p:blipFill>
        <p:spPr>
          <a:xfrm>
            <a:off x="1839684" y="1649784"/>
            <a:ext cx="4962978" cy="4242109"/>
          </a:xfrm>
          <a:prstGeom prst="rect">
            <a:avLst/>
          </a:prstGeom>
        </p:spPr>
      </p:pic>
      <p:sp>
        <p:nvSpPr>
          <p:cNvPr id="12" name="Rounded Rectangle 11">
            <a:extLst>
              <a:ext uri="{FF2B5EF4-FFF2-40B4-BE49-F238E27FC236}">
                <a16:creationId xmlns:a16="http://schemas.microsoft.com/office/drawing/2014/main" id="{6C1B8484-C8D7-D424-0094-9DB3CFDE0F45}"/>
              </a:ext>
            </a:extLst>
          </p:cNvPr>
          <p:cNvSpPr/>
          <p:nvPr/>
        </p:nvSpPr>
        <p:spPr>
          <a:xfrm>
            <a:off x="7979229" y="2514600"/>
            <a:ext cx="2862942" cy="27323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Transformation requires a cycle of shared vison and accountability</a:t>
            </a:r>
          </a:p>
        </p:txBody>
      </p:sp>
    </p:spTree>
    <p:extLst>
      <p:ext uri="{BB962C8B-B14F-4D97-AF65-F5344CB8AC3E}">
        <p14:creationId xmlns:p14="http://schemas.microsoft.com/office/powerpoint/2010/main" val="125122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185A-6B52-1D8A-5BF4-A5B4BFA3855B}"/>
              </a:ext>
            </a:extLst>
          </p:cNvPr>
          <p:cNvSpPr>
            <a:spLocks noGrp="1"/>
          </p:cNvSpPr>
          <p:nvPr>
            <p:ph type="title"/>
          </p:nvPr>
        </p:nvSpPr>
        <p:spPr>
          <a:xfrm>
            <a:off x="464709" y="431630"/>
            <a:ext cx="11250475" cy="674031"/>
          </a:xfrm>
        </p:spPr>
        <p:txBody>
          <a:bodyPr/>
          <a:lstStyle/>
          <a:p>
            <a:r>
              <a:rPr lang="en-US" dirty="0"/>
              <a:t>What happens in Texas matters greatly to the health of our nation</a:t>
            </a:r>
            <a:br>
              <a:rPr lang="en-US" dirty="0"/>
            </a:br>
            <a:r>
              <a:rPr lang="en-US" sz="1800" b="0" i="1" u="none" strike="noStrike" dirty="0">
                <a:solidFill>
                  <a:srgbClr val="FFFFFF"/>
                </a:solidFill>
                <a:effectLst/>
                <a:latin typeface="Montserrat" pitchFamily="2" charset="77"/>
              </a:rPr>
              <a:t>Texas' PK-12 enrollment is larger than the combined enrollment of 20 different U.S. states </a:t>
            </a:r>
            <a:endParaRPr lang="en-US" i="1" dirty="0">
              <a:latin typeface="Montserrat" pitchFamily="2" charset="77"/>
            </a:endParaRPr>
          </a:p>
        </p:txBody>
      </p:sp>
      <p:pic>
        <p:nvPicPr>
          <p:cNvPr id="28" name="Picture 27" descr="A map of the united states with the state of texas&#10;&#10;Description automatically generated">
            <a:extLst>
              <a:ext uri="{FF2B5EF4-FFF2-40B4-BE49-F238E27FC236}">
                <a16:creationId xmlns:a16="http://schemas.microsoft.com/office/drawing/2014/main" id="{0778BA8D-9A5E-A7BF-6060-EBC0F4D53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98" y="1559152"/>
            <a:ext cx="10595295" cy="4314825"/>
          </a:xfrm>
          <a:prstGeom prst="rect">
            <a:avLst/>
          </a:prstGeom>
        </p:spPr>
      </p:pic>
    </p:spTree>
    <p:extLst>
      <p:ext uri="{BB962C8B-B14F-4D97-AF65-F5344CB8AC3E}">
        <p14:creationId xmlns:p14="http://schemas.microsoft.com/office/powerpoint/2010/main" val="385384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AA26996-C484-8544-5F2A-404B7E5481BD}"/>
              </a:ext>
            </a:extLst>
          </p:cNvPr>
          <p:cNvSpPr>
            <a:spLocks noGrp="1"/>
          </p:cNvSpPr>
          <p:nvPr>
            <p:ph type="body" sz="quarter" idx="16"/>
          </p:nvPr>
        </p:nvSpPr>
        <p:spPr>
          <a:xfrm>
            <a:off x="2582267" y="6285918"/>
            <a:ext cx="7416418" cy="341632"/>
          </a:xfrm>
        </p:spPr>
        <p:txBody>
          <a:bodyPr/>
          <a:lstStyle/>
          <a:p>
            <a:r>
              <a:rPr lang="en-US" sz="900">
                <a:latin typeface="Montserrat"/>
                <a:cs typeface="Arial"/>
              </a:rPr>
              <a:t>Sources:  TES TPEIR 2012 &amp; 2023;  TEA TAPR 2012 &amp; 2023;  TEA STAAR Aggregate 2012; TEA STAAR Preliminary 2024;  College Ready per SAT/ACT;  THECB 2012 &amp; 2023</a:t>
            </a:r>
            <a:endParaRPr lang="en-US" sz="900"/>
          </a:p>
        </p:txBody>
      </p:sp>
      <p:sp>
        <p:nvSpPr>
          <p:cNvPr id="4" name="Text Placeholder 3">
            <a:extLst>
              <a:ext uri="{FF2B5EF4-FFF2-40B4-BE49-F238E27FC236}">
                <a16:creationId xmlns:a16="http://schemas.microsoft.com/office/drawing/2014/main" id="{ABE4AEDD-14B5-F05E-FEA0-EAEE9477856C}"/>
              </a:ext>
            </a:extLst>
          </p:cNvPr>
          <p:cNvSpPr>
            <a:spLocks noGrp="1"/>
          </p:cNvSpPr>
          <p:nvPr>
            <p:ph type="body" sz="quarter" idx="14"/>
          </p:nvPr>
        </p:nvSpPr>
        <p:spPr/>
        <p:txBody>
          <a:bodyPr vert="horz" wrap="square" lIns="91440" tIns="45720" rIns="91440" bIns="45720" rtlCol="0" anchor="t">
            <a:spAutoFit/>
          </a:bodyPr>
          <a:lstStyle/>
          <a:p>
            <a:r>
              <a:rPr lang="en-US">
                <a:solidFill>
                  <a:schemeClr val="accent1"/>
                </a:solidFill>
              </a:rPr>
              <a:t>Key Academic Milestones &amp; Improvement from 2012 to 2023</a:t>
            </a:r>
          </a:p>
        </p:txBody>
      </p:sp>
      <p:sp>
        <p:nvSpPr>
          <p:cNvPr id="2" name="Title 1">
            <a:extLst>
              <a:ext uri="{FF2B5EF4-FFF2-40B4-BE49-F238E27FC236}">
                <a16:creationId xmlns:a16="http://schemas.microsoft.com/office/drawing/2014/main" id="{4DA8185A-6B52-1D8A-5BF4-A5B4BFA3855B}"/>
              </a:ext>
            </a:extLst>
          </p:cNvPr>
          <p:cNvSpPr>
            <a:spLocks noGrp="1"/>
          </p:cNvSpPr>
          <p:nvPr>
            <p:ph type="title"/>
          </p:nvPr>
        </p:nvSpPr>
        <p:spPr>
          <a:xfrm>
            <a:off x="464709" y="390081"/>
            <a:ext cx="11250475" cy="757130"/>
          </a:xfrm>
        </p:spPr>
        <p:txBody>
          <a:bodyPr/>
          <a:lstStyle/>
          <a:p>
            <a:r>
              <a:rPr lang="en-US"/>
              <a:t>Texas has seen longitudinal improvement in student performance, but outcomes remain significantly below desired levels </a:t>
            </a:r>
          </a:p>
        </p:txBody>
      </p:sp>
      <p:graphicFrame>
        <p:nvGraphicFramePr>
          <p:cNvPr id="6" name="Chart Placeholder 6">
            <a:extLst>
              <a:ext uri="{FF2B5EF4-FFF2-40B4-BE49-F238E27FC236}">
                <a16:creationId xmlns:a16="http://schemas.microsoft.com/office/drawing/2014/main" id="{0F9AE03D-5997-585C-D5D7-93AA9E7E1503}"/>
              </a:ext>
            </a:extLst>
          </p:cNvPr>
          <p:cNvGraphicFramePr>
            <a:graphicFrameLocks/>
          </p:cNvGraphicFramePr>
          <p:nvPr/>
        </p:nvGraphicFramePr>
        <p:xfrm>
          <a:off x="463962" y="1856462"/>
          <a:ext cx="11251222" cy="383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C4624068-7700-8BD2-D29F-9AD2D8FB9964}"/>
              </a:ext>
            </a:extLst>
          </p:cNvPr>
          <p:cNvGraphicFramePr>
            <a:graphicFrameLocks noGrp="1"/>
          </p:cNvGraphicFramePr>
          <p:nvPr/>
        </p:nvGraphicFramePr>
        <p:xfrm>
          <a:off x="692439" y="5682772"/>
          <a:ext cx="882976" cy="263819"/>
        </p:xfrm>
        <a:graphic>
          <a:graphicData uri="http://schemas.openxmlformats.org/drawingml/2006/table">
            <a:tbl>
              <a:tblPr firstRow="1" bandRow="1">
                <a:tableStyleId>{5C22544A-7EE6-4342-B048-85BDC9FD1C3A}</a:tableStyleId>
              </a:tblPr>
              <a:tblGrid>
                <a:gridCol w="441488">
                  <a:extLst>
                    <a:ext uri="{9D8B030D-6E8A-4147-A177-3AD203B41FA5}">
                      <a16:colId xmlns:a16="http://schemas.microsoft.com/office/drawing/2014/main" val="2353982555"/>
                    </a:ext>
                  </a:extLst>
                </a:gridCol>
                <a:gridCol w="441488">
                  <a:extLst>
                    <a:ext uri="{9D8B030D-6E8A-4147-A177-3AD203B41FA5}">
                      <a16:colId xmlns:a16="http://schemas.microsoft.com/office/drawing/2014/main" val="248909341"/>
                    </a:ext>
                  </a:extLst>
                </a:gridCol>
              </a:tblGrid>
              <a:tr h="263819">
                <a:tc>
                  <a:txBody>
                    <a:bodyPr/>
                    <a:lstStyle/>
                    <a:p>
                      <a:pPr algn="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800">
                          <a:solidFill>
                            <a:schemeClr val="accent5"/>
                          </a:solidFill>
                        </a:rPr>
                        <a:t>2023</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8" name="Table 7">
            <a:extLst>
              <a:ext uri="{FF2B5EF4-FFF2-40B4-BE49-F238E27FC236}">
                <a16:creationId xmlns:a16="http://schemas.microsoft.com/office/drawing/2014/main" id="{04CFCB46-D599-1159-0A44-3B58C8BDE375}"/>
              </a:ext>
            </a:extLst>
          </p:cNvPr>
          <p:cNvGraphicFramePr>
            <a:graphicFrameLocks noGrp="1"/>
          </p:cNvGraphicFramePr>
          <p:nvPr/>
        </p:nvGraphicFramePr>
        <p:xfrm>
          <a:off x="1803892" y="5694011"/>
          <a:ext cx="889000" cy="279401"/>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79401">
                <a:tc>
                  <a:txBody>
                    <a:bodyPr/>
                    <a:lstStyle/>
                    <a:p>
                      <a:pPr algn="r"/>
                      <a:r>
                        <a:rPr lang="en-US" sz="800">
                          <a:solidFill>
                            <a:schemeClr val="accent1"/>
                          </a:solidFill>
                        </a:rPr>
                        <a:t>2014</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800">
                          <a:solidFill>
                            <a:schemeClr val="accent5"/>
                          </a:solidFill>
                        </a:rPr>
                        <a:t>2023</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0" name="Table 9">
            <a:extLst>
              <a:ext uri="{FF2B5EF4-FFF2-40B4-BE49-F238E27FC236}">
                <a16:creationId xmlns:a16="http://schemas.microsoft.com/office/drawing/2014/main" id="{E65684DF-58D5-EC0D-DF4C-4165499A79C3}"/>
              </a:ext>
            </a:extLst>
          </p:cNvPr>
          <p:cNvGraphicFramePr>
            <a:graphicFrameLocks noGrp="1"/>
          </p:cNvGraphicFramePr>
          <p:nvPr/>
        </p:nvGraphicFramePr>
        <p:xfrm>
          <a:off x="2921369" y="5695092"/>
          <a:ext cx="889000" cy="279401"/>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79401">
                <a:tc>
                  <a:txBody>
                    <a:bodyPr/>
                    <a:lstStyle/>
                    <a:p>
                      <a:pPr algn="ct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lang="en-US" sz="800">
                          <a:solidFill>
                            <a:schemeClr val="accent5"/>
                          </a:solidFill>
                        </a:rPr>
                        <a:t>2024</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1" name="Table 10">
            <a:extLst>
              <a:ext uri="{FF2B5EF4-FFF2-40B4-BE49-F238E27FC236}">
                <a16:creationId xmlns:a16="http://schemas.microsoft.com/office/drawing/2014/main" id="{9DAACA87-EA3B-84E7-464E-8490279F3D37}"/>
              </a:ext>
            </a:extLst>
          </p:cNvPr>
          <p:cNvGraphicFramePr>
            <a:graphicFrameLocks noGrp="1"/>
          </p:cNvGraphicFramePr>
          <p:nvPr/>
        </p:nvGraphicFramePr>
        <p:xfrm>
          <a:off x="4038846" y="5694011"/>
          <a:ext cx="889000" cy="256922"/>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56922">
                <a:tc>
                  <a:txBody>
                    <a:bodyPr/>
                    <a:lstStyle/>
                    <a:p>
                      <a:pPr algn="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800">
                          <a:solidFill>
                            <a:schemeClr val="accent4"/>
                          </a:solidFill>
                        </a:rPr>
                        <a:t>2024</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2" name="Table 11">
            <a:extLst>
              <a:ext uri="{FF2B5EF4-FFF2-40B4-BE49-F238E27FC236}">
                <a16:creationId xmlns:a16="http://schemas.microsoft.com/office/drawing/2014/main" id="{C0017634-1CF1-0FF3-B31F-D826A1FC5529}"/>
              </a:ext>
            </a:extLst>
          </p:cNvPr>
          <p:cNvGraphicFramePr>
            <a:graphicFrameLocks noGrp="1"/>
          </p:cNvGraphicFramePr>
          <p:nvPr/>
        </p:nvGraphicFramePr>
        <p:xfrm>
          <a:off x="5156323" y="5694011"/>
          <a:ext cx="889000" cy="279401"/>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79401">
                <a:tc>
                  <a:txBody>
                    <a:bodyPr/>
                    <a:lstStyle/>
                    <a:p>
                      <a:pPr algn="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a:solidFill>
                            <a:schemeClr val="accent4"/>
                          </a:solidFill>
                        </a:rPr>
                        <a:t>2024</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3" name="Table 12">
            <a:extLst>
              <a:ext uri="{FF2B5EF4-FFF2-40B4-BE49-F238E27FC236}">
                <a16:creationId xmlns:a16="http://schemas.microsoft.com/office/drawing/2014/main" id="{308EF5A2-3DB7-23D8-D9BD-83B3AA7B4423}"/>
              </a:ext>
            </a:extLst>
          </p:cNvPr>
          <p:cNvGraphicFramePr>
            <a:graphicFrameLocks noGrp="1"/>
          </p:cNvGraphicFramePr>
          <p:nvPr/>
        </p:nvGraphicFramePr>
        <p:xfrm>
          <a:off x="6273800" y="5694011"/>
          <a:ext cx="889000" cy="279401"/>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79401">
                <a:tc>
                  <a:txBody>
                    <a:bodyPr/>
                    <a:lstStyle/>
                    <a:p>
                      <a:pPr algn="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800">
                          <a:solidFill>
                            <a:schemeClr val="accent4"/>
                          </a:solidFill>
                        </a:rPr>
                        <a:t>2024</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4" name="Table 13">
            <a:extLst>
              <a:ext uri="{FF2B5EF4-FFF2-40B4-BE49-F238E27FC236}">
                <a16:creationId xmlns:a16="http://schemas.microsoft.com/office/drawing/2014/main" id="{080A5581-E8CF-CF9F-388C-72402974DE8E}"/>
              </a:ext>
            </a:extLst>
          </p:cNvPr>
          <p:cNvGraphicFramePr>
            <a:graphicFrameLocks noGrp="1"/>
          </p:cNvGraphicFramePr>
          <p:nvPr/>
        </p:nvGraphicFramePr>
        <p:xfrm>
          <a:off x="7324965" y="5694011"/>
          <a:ext cx="889000" cy="279401"/>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79401">
                <a:tc>
                  <a:txBody>
                    <a:bodyPr/>
                    <a:lstStyle/>
                    <a:p>
                      <a:pPr algn="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800">
                          <a:solidFill>
                            <a:schemeClr val="accent3"/>
                          </a:solidFill>
                        </a:rPr>
                        <a:t>2023</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5" name="Table 14">
            <a:extLst>
              <a:ext uri="{FF2B5EF4-FFF2-40B4-BE49-F238E27FC236}">
                <a16:creationId xmlns:a16="http://schemas.microsoft.com/office/drawing/2014/main" id="{7AF3D3BD-CDA0-5D50-BE18-CD9F2B203420}"/>
              </a:ext>
            </a:extLst>
          </p:cNvPr>
          <p:cNvGraphicFramePr>
            <a:graphicFrameLocks noGrp="1"/>
          </p:cNvGraphicFramePr>
          <p:nvPr/>
        </p:nvGraphicFramePr>
        <p:xfrm>
          <a:off x="8442442" y="5694011"/>
          <a:ext cx="889000" cy="279401"/>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79401">
                <a:tc>
                  <a:txBody>
                    <a:bodyPr/>
                    <a:lstStyle/>
                    <a:p>
                      <a:pPr algn="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800">
                          <a:solidFill>
                            <a:schemeClr val="accent3"/>
                          </a:solidFill>
                        </a:rPr>
                        <a:t>2023</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6" name="Table 15">
            <a:extLst>
              <a:ext uri="{FF2B5EF4-FFF2-40B4-BE49-F238E27FC236}">
                <a16:creationId xmlns:a16="http://schemas.microsoft.com/office/drawing/2014/main" id="{7D918575-AA33-9E7E-8BDE-70E9CBE36AB9}"/>
              </a:ext>
            </a:extLst>
          </p:cNvPr>
          <p:cNvGraphicFramePr>
            <a:graphicFrameLocks noGrp="1"/>
          </p:cNvGraphicFramePr>
          <p:nvPr/>
        </p:nvGraphicFramePr>
        <p:xfrm>
          <a:off x="9451810" y="5694011"/>
          <a:ext cx="889000" cy="279401"/>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353982555"/>
                    </a:ext>
                  </a:extLst>
                </a:gridCol>
                <a:gridCol w="444500">
                  <a:extLst>
                    <a:ext uri="{9D8B030D-6E8A-4147-A177-3AD203B41FA5}">
                      <a16:colId xmlns:a16="http://schemas.microsoft.com/office/drawing/2014/main" val="248909341"/>
                    </a:ext>
                  </a:extLst>
                </a:gridCol>
              </a:tblGrid>
              <a:tr h="279401">
                <a:tc>
                  <a:txBody>
                    <a:bodyPr/>
                    <a:lstStyle/>
                    <a:p>
                      <a:pPr algn="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800">
                          <a:solidFill>
                            <a:schemeClr val="accent3"/>
                          </a:solidFill>
                        </a:rPr>
                        <a:t>2023</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graphicFrame>
        <p:nvGraphicFramePr>
          <p:cNvPr id="17" name="Table 16">
            <a:extLst>
              <a:ext uri="{FF2B5EF4-FFF2-40B4-BE49-F238E27FC236}">
                <a16:creationId xmlns:a16="http://schemas.microsoft.com/office/drawing/2014/main" id="{576F21C9-8E51-DB44-A6DE-F00E3EF35B3E}"/>
              </a:ext>
            </a:extLst>
          </p:cNvPr>
          <p:cNvGraphicFramePr>
            <a:graphicFrameLocks noGrp="1"/>
          </p:cNvGraphicFramePr>
          <p:nvPr/>
        </p:nvGraphicFramePr>
        <p:xfrm>
          <a:off x="10586036" y="5695092"/>
          <a:ext cx="883922" cy="279401"/>
        </p:xfrm>
        <a:graphic>
          <a:graphicData uri="http://schemas.openxmlformats.org/drawingml/2006/table">
            <a:tbl>
              <a:tblPr firstRow="1" bandRow="1">
                <a:tableStyleId>{5C22544A-7EE6-4342-B048-85BDC9FD1C3A}</a:tableStyleId>
              </a:tblPr>
              <a:tblGrid>
                <a:gridCol w="441961">
                  <a:extLst>
                    <a:ext uri="{9D8B030D-6E8A-4147-A177-3AD203B41FA5}">
                      <a16:colId xmlns:a16="http://schemas.microsoft.com/office/drawing/2014/main" val="2353982555"/>
                    </a:ext>
                  </a:extLst>
                </a:gridCol>
                <a:gridCol w="441961">
                  <a:extLst>
                    <a:ext uri="{9D8B030D-6E8A-4147-A177-3AD203B41FA5}">
                      <a16:colId xmlns:a16="http://schemas.microsoft.com/office/drawing/2014/main" val="248909341"/>
                    </a:ext>
                  </a:extLst>
                </a:gridCol>
              </a:tblGrid>
              <a:tr h="279401">
                <a:tc>
                  <a:txBody>
                    <a:bodyPr/>
                    <a:lstStyle/>
                    <a:p>
                      <a:pPr algn="ctr"/>
                      <a:r>
                        <a:rPr lang="en-US" sz="800">
                          <a:solidFill>
                            <a:schemeClr val="accent1"/>
                          </a:solidFill>
                        </a:rPr>
                        <a:t>2012</a:t>
                      </a:r>
                    </a:p>
                  </a:txBody>
                  <a:tcPr anchor="ctr">
                    <a:lnL w="12700" cmpd="sng">
                      <a:noFill/>
                    </a:lnL>
                    <a:lnR w="12700" cap="flat" cmpd="sng" algn="ctr">
                      <a:solidFill>
                        <a:srgbClr val="ACB6C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a:solidFill>
                            <a:schemeClr val="accent2"/>
                          </a:solidFill>
                        </a:rPr>
                        <a:t>2023</a:t>
                      </a:r>
                    </a:p>
                  </a:txBody>
                  <a:tcPr anchor="ctr">
                    <a:lnL w="12700" cap="flat" cmpd="sng" algn="ctr">
                      <a:solidFill>
                        <a:srgbClr val="ACB6C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5803"/>
                  </a:ext>
                </a:extLst>
              </a:tr>
            </a:tbl>
          </a:graphicData>
        </a:graphic>
      </p:graphicFrame>
    </p:spTree>
    <p:extLst>
      <p:ext uri="{BB962C8B-B14F-4D97-AF65-F5344CB8AC3E}">
        <p14:creationId xmlns:p14="http://schemas.microsoft.com/office/powerpoint/2010/main" val="74124774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69A0-A211-B8E1-AB98-FE7560AEDFAC}"/>
              </a:ext>
            </a:extLst>
          </p:cNvPr>
          <p:cNvSpPr>
            <a:spLocks noGrp="1"/>
          </p:cNvSpPr>
          <p:nvPr>
            <p:ph type="title"/>
          </p:nvPr>
        </p:nvSpPr>
        <p:spPr/>
        <p:txBody>
          <a:bodyPr>
            <a:noAutofit/>
          </a:bodyPr>
          <a:lstStyle/>
          <a:p>
            <a:pPr algn="ctr"/>
            <a:r>
              <a:rPr lang="en-US" sz="2400" b="1" dirty="0">
                <a:latin typeface="Montserrat"/>
              </a:rPr>
              <a:t>What is the most important component of a sandwich?</a:t>
            </a:r>
          </a:p>
        </p:txBody>
      </p:sp>
    </p:spTree>
    <p:extLst>
      <p:ext uri="{BB962C8B-B14F-4D97-AF65-F5344CB8AC3E}">
        <p14:creationId xmlns:p14="http://schemas.microsoft.com/office/powerpoint/2010/main" val="171460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185A-6B52-1D8A-5BF4-A5B4BFA3855B}"/>
              </a:ext>
            </a:extLst>
          </p:cNvPr>
          <p:cNvSpPr>
            <a:spLocks noGrp="1"/>
          </p:cNvSpPr>
          <p:nvPr>
            <p:ph type="title"/>
          </p:nvPr>
        </p:nvSpPr>
        <p:spPr>
          <a:xfrm>
            <a:off x="464709" y="556279"/>
            <a:ext cx="11250475" cy="424732"/>
          </a:xfrm>
        </p:spPr>
        <p:txBody>
          <a:bodyPr/>
          <a:lstStyle/>
          <a:p>
            <a:r>
              <a:rPr lang="en-US" dirty="0"/>
              <a:t>We Measure What We Value</a:t>
            </a:r>
            <a:endParaRPr lang="en-US" i="1" dirty="0">
              <a:latin typeface="Montserrat" pitchFamily="2" charset="77"/>
            </a:endParaRPr>
          </a:p>
        </p:txBody>
      </p:sp>
      <p:sp>
        <p:nvSpPr>
          <p:cNvPr id="3" name="TextBox 2">
            <a:extLst>
              <a:ext uri="{FF2B5EF4-FFF2-40B4-BE49-F238E27FC236}">
                <a16:creationId xmlns:a16="http://schemas.microsoft.com/office/drawing/2014/main" id="{404B0A48-4091-FDE5-9321-1C7DF841B49B}"/>
              </a:ext>
            </a:extLst>
          </p:cNvPr>
          <p:cNvSpPr txBox="1"/>
          <p:nvPr/>
        </p:nvSpPr>
        <p:spPr>
          <a:xfrm>
            <a:off x="464709" y="1703540"/>
            <a:ext cx="11063830" cy="4247317"/>
          </a:xfrm>
          <a:prstGeom prst="rect">
            <a:avLst/>
          </a:prstGeom>
          <a:noFill/>
        </p:spPr>
        <p:txBody>
          <a:bodyPr wrap="square" rtlCol="0">
            <a:spAutoFit/>
          </a:bodyPr>
          <a:lstStyle/>
          <a:p>
            <a:r>
              <a:rPr lang="en-US" b="1" dirty="0"/>
              <a:t>Strong governance creates conditions to improve student outcomes by:</a:t>
            </a:r>
          </a:p>
          <a:p>
            <a:endParaRPr lang="en-US" dirty="0"/>
          </a:p>
          <a:p>
            <a:pPr marL="285750" indent="-285750">
              <a:buFont typeface="Arial" panose="020B0604020202020204" pitchFamily="34" charset="0"/>
              <a:buChar char="•"/>
            </a:pPr>
            <a:r>
              <a:rPr lang="en-US" dirty="0"/>
              <a:t>Creating clarity through the adoption of SMART student outcome goals and guardrails (vision and values)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Consistent and timely progress monitoring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Driving decision making </a:t>
            </a:r>
          </a:p>
          <a:p>
            <a:pPr marL="742950" lvl="1" indent="-285750">
              <a:buFont typeface="Arial" panose="020B0604020202020204" pitchFamily="34" charset="0"/>
              <a:buChar char="•"/>
            </a:pPr>
            <a:r>
              <a:rPr lang="en-US" dirty="0"/>
              <a:t>Resource allocation</a:t>
            </a:r>
          </a:p>
          <a:p>
            <a:pPr marL="742950" lvl="1" indent="-285750">
              <a:buFont typeface="Arial" panose="020B0604020202020204" pitchFamily="34" charset="0"/>
              <a:buChar char="•"/>
            </a:pPr>
            <a:r>
              <a:rPr lang="en-US" dirty="0"/>
              <a:t>Policy adoption</a:t>
            </a:r>
          </a:p>
          <a:p>
            <a:pPr marL="742950" lvl="1" indent="-285750">
              <a:buFont typeface="Arial" panose="020B0604020202020204" pitchFamily="34" charset="0"/>
              <a:buChar char="•"/>
            </a:pPr>
            <a:r>
              <a:rPr lang="en-US" dirty="0"/>
              <a:t>Superintendent evaluation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Creating an ecosystem of shared accountability</a:t>
            </a:r>
          </a:p>
          <a:p>
            <a:endParaRPr lang="en-US" dirty="0"/>
          </a:p>
          <a:p>
            <a:endParaRPr lang="en-US" dirty="0"/>
          </a:p>
        </p:txBody>
      </p:sp>
    </p:spTree>
    <p:extLst>
      <p:ext uri="{BB962C8B-B14F-4D97-AF65-F5344CB8AC3E}">
        <p14:creationId xmlns:p14="http://schemas.microsoft.com/office/powerpoint/2010/main" val="93632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185A-6B52-1D8A-5BF4-A5B4BFA3855B}"/>
              </a:ext>
            </a:extLst>
          </p:cNvPr>
          <p:cNvSpPr>
            <a:spLocks noGrp="1"/>
          </p:cNvSpPr>
          <p:nvPr>
            <p:ph type="title"/>
          </p:nvPr>
        </p:nvSpPr>
        <p:spPr>
          <a:xfrm>
            <a:off x="464709" y="556279"/>
            <a:ext cx="11250475" cy="424732"/>
          </a:xfrm>
        </p:spPr>
        <p:txBody>
          <a:bodyPr/>
          <a:lstStyle/>
          <a:p>
            <a:r>
              <a:rPr lang="en-US" dirty="0"/>
              <a:t>Incentivizing Adult Behavior</a:t>
            </a:r>
            <a:endParaRPr lang="en-US" i="1" dirty="0">
              <a:latin typeface="Montserrat" pitchFamily="2" charset="77"/>
            </a:endParaRPr>
          </a:p>
        </p:txBody>
      </p:sp>
      <p:sp>
        <p:nvSpPr>
          <p:cNvPr id="3" name="TextBox 2">
            <a:extLst>
              <a:ext uri="{FF2B5EF4-FFF2-40B4-BE49-F238E27FC236}">
                <a16:creationId xmlns:a16="http://schemas.microsoft.com/office/drawing/2014/main" id="{404B0A48-4091-FDE5-9321-1C7DF841B49B}"/>
              </a:ext>
            </a:extLst>
          </p:cNvPr>
          <p:cNvSpPr txBox="1"/>
          <p:nvPr/>
        </p:nvSpPr>
        <p:spPr>
          <a:xfrm>
            <a:off x="464709" y="1665962"/>
            <a:ext cx="11063830" cy="4247317"/>
          </a:xfrm>
          <a:prstGeom prst="rect">
            <a:avLst/>
          </a:prstGeom>
          <a:noFill/>
        </p:spPr>
        <p:txBody>
          <a:bodyPr wrap="square" rtlCol="0">
            <a:spAutoFit/>
          </a:bodyPr>
          <a:lstStyle/>
          <a:p>
            <a:pPr rtl="0">
              <a:spcBef>
                <a:spcPts val="0"/>
              </a:spcBef>
              <a:spcAft>
                <a:spcPts val="0"/>
              </a:spcAft>
            </a:pPr>
            <a:r>
              <a:rPr lang="en-US" sz="1800" b="1" i="0" u="none" strike="noStrike" dirty="0">
                <a:solidFill>
                  <a:srgbClr val="92D050"/>
                </a:solidFill>
                <a:effectLst/>
              </a:rPr>
              <a:t>Student Outcome Goal</a:t>
            </a:r>
            <a:r>
              <a:rPr lang="en-US" sz="1800" b="0" i="0" u="none" strike="noStrike" dirty="0">
                <a:solidFill>
                  <a:srgbClr val="92D050"/>
                </a:solidFill>
                <a:effectLst/>
              </a:rPr>
              <a:t> </a:t>
            </a:r>
            <a:r>
              <a:rPr lang="en-US" sz="1800" b="0" i="0" u="none" strike="noStrike" dirty="0">
                <a:solidFill>
                  <a:srgbClr val="181919"/>
                </a:solidFill>
                <a:effectLst/>
              </a:rPr>
              <a:t>- </a:t>
            </a:r>
            <a:r>
              <a:rPr lang="en-US" sz="1800" b="0" i="0" u="none" strike="noStrike" dirty="0">
                <a:solidFill>
                  <a:srgbClr val="4B4B43"/>
                </a:solidFill>
                <a:effectLst/>
              </a:rPr>
              <a:t>Outcomes that are a measure of what students </a:t>
            </a:r>
            <a:r>
              <a:rPr lang="en-US" sz="1800" b="1" i="0" u="sng" dirty="0">
                <a:solidFill>
                  <a:srgbClr val="4B4B43"/>
                </a:solidFill>
                <a:effectLst/>
              </a:rPr>
              <a:t>know</a:t>
            </a:r>
            <a:r>
              <a:rPr lang="en-US" sz="1800" b="0" i="0" u="none" strike="noStrike" dirty="0">
                <a:solidFill>
                  <a:srgbClr val="4B4B43"/>
                </a:solidFill>
                <a:effectLst/>
              </a:rPr>
              <a:t> or are able to </a:t>
            </a:r>
            <a:r>
              <a:rPr lang="en-US" sz="1800" b="1" i="0" u="sng" dirty="0">
                <a:solidFill>
                  <a:srgbClr val="4B4B43"/>
                </a:solidFill>
                <a:effectLst/>
              </a:rPr>
              <a:t>do.</a:t>
            </a:r>
            <a:endParaRPr lang="en-US" b="0" dirty="0">
              <a:effectLst/>
            </a:endParaRPr>
          </a:p>
          <a:p>
            <a:pPr rtl="0">
              <a:spcBef>
                <a:spcPts val="0"/>
              </a:spcBef>
              <a:spcAft>
                <a:spcPts val="0"/>
              </a:spcAft>
            </a:pPr>
            <a:br>
              <a:rPr lang="en-US" b="0" dirty="0">
                <a:effectLst/>
              </a:rPr>
            </a:br>
            <a:r>
              <a:rPr lang="en-US" sz="1800" b="1" i="0" u="none" strike="noStrike" dirty="0">
                <a:solidFill>
                  <a:srgbClr val="92D050"/>
                </a:solidFill>
                <a:effectLst/>
              </a:rPr>
              <a:t>Guardrails</a:t>
            </a:r>
            <a:r>
              <a:rPr lang="en-US" sz="1800" b="0" i="0" u="none" strike="noStrike" dirty="0">
                <a:solidFill>
                  <a:srgbClr val="181919"/>
                </a:solidFill>
                <a:effectLst/>
              </a:rPr>
              <a:t> - </a:t>
            </a:r>
            <a:r>
              <a:rPr lang="en-US" sz="1800" b="0" i="0" u="none" strike="noStrike" dirty="0">
                <a:solidFill>
                  <a:srgbClr val="4B4B43"/>
                </a:solidFill>
                <a:effectLst/>
              </a:rPr>
              <a:t>A specific set of actions/way of doing things that is not allowed in pursuit of goals, because it violates the vision and values of the community.  Our non-negotiables.</a:t>
            </a:r>
            <a:endParaRPr lang="en-US" b="0" dirty="0">
              <a:effectLst/>
            </a:endParaRPr>
          </a:p>
          <a:p>
            <a:pPr rtl="0">
              <a:spcBef>
                <a:spcPts val="0"/>
              </a:spcBef>
              <a:spcAft>
                <a:spcPts val="0"/>
              </a:spcAft>
            </a:pPr>
            <a:br>
              <a:rPr lang="en-US" b="0" dirty="0">
                <a:effectLst/>
              </a:rPr>
            </a:br>
            <a:r>
              <a:rPr lang="en-US" sz="1800" b="1" i="0" u="none" strike="noStrike" dirty="0">
                <a:solidFill>
                  <a:srgbClr val="92D050"/>
                </a:solidFill>
                <a:effectLst/>
              </a:rPr>
              <a:t>Policy</a:t>
            </a:r>
            <a:r>
              <a:rPr lang="en-US" sz="1800" b="0" i="0" u="none" strike="noStrike" dirty="0">
                <a:solidFill>
                  <a:srgbClr val="92D050"/>
                </a:solidFill>
                <a:effectLst/>
              </a:rPr>
              <a:t> </a:t>
            </a:r>
            <a:r>
              <a:rPr lang="en-US" sz="1800" b="0" i="0" u="none" strike="noStrike" dirty="0">
                <a:solidFill>
                  <a:srgbClr val="181919"/>
                </a:solidFill>
                <a:effectLst/>
              </a:rPr>
              <a:t>- A deliberate system of guidelines that has been codified and adopted by the Board to guide decisions and achieve outcomes. A policy is a blueprint of the organizational activities which are repetitive/routine in nature. </a:t>
            </a:r>
            <a:br>
              <a:rPr lang="en-US" sz="1800" b="0" i="0" u="none" strike="noStrike" dirty="0">
                <a:solidFill>
                  <a:srgbClr val="181919"/>
                </a:solidFill>
                <a:effectLst/>
              </a:rPr>
            </a:br>
            <a:br>
              <a:rPr lang="en-US" b="0" dirty="0">
                <a:effectLst/>
              </a:rPr>
            </a:br>
            <a:r>
              <a:rPr lang="en-US" sz="1800" b="1" i="0" u="none" strike="noStrike" dirty="0">
                <a:solidFill>
                  <a:srgbClr val="92D050"/>
                </a:solidFill>
                <a:effectLst/>
              </a:rPr>
              <a:t>Resource Allocation</a:t>
            </a:r>
            <a:r>
              <a:rPr lang="en-US" sz="1800" b="0" i="0" u="none" strike="noStrike" dirty="0">
                <a:solidFill>
                  <a:srgbClr val="92D050"/>
                </a:solidFill>
                <a:effectLst/>
              </a:rPr>
              <a:t> </a:t>
            </a:r>
            <a:r>
              <a:rPr lang="en-US" sz="1800" b="0" i="0" u="none" strike="noStrike" dirty="0">
                <a:solidFill>
                  <a:srgbClr val="181919"/>
                </a:solidFill>
                <a:effectLst/>
              </a:rPr>
              <a:t>- A budgetary and/or human capital decision to support policy or practice implementation</a:t>
            </a:r>
          </a:p>
          <a:p>
            <a:pPr rtl="0">
              <a:spcBef>
                <a:spcPts val="0"/>
              </a:spcBef>
              <a:spcAft>
                <a:spcPts val="0"/>
              </a:spcAft>
            </a:pPr>
            <a:endParaRPr lang="en-US" dirty="0">
              <a:solidFill>
                <a:srgbClr val="181919"/>
              </a:solidFill>
            </a:endParaRPr>
          </a:p>
          <a:p>
            <a:pPr rtl="0">
              <a:spcBef>
                <a:spcPts val="0"/>
              </a:spcBef>
              <a:spcAft>
                <a:spcPts val="0"/>
              </a:spcAft>
            </a:pPr>
            <a:r>
              <a:rPr lang="en-US" b="1" dirty="0">
                <a:solidFill>
                  <a:srgbClr val="92D050"/>
                </a:solidFill>
              </a:rPr>
              <a:t>Superintendent Evaluation - </a:t>
            </a:r>
            <a:r>
              <a:rPr lang="en-US" sz="1800" b="0" i="0" u="none" strike="noStrike" dirty="0">
                <a:solidFill>
                  <a:srgbClr val="181919"/>
                </a:solidFill>
                <a:effectLst/>
              </a:rPr>
              <a:t>A tool to measure and assess the performance of your Superintendent</a:t>
            </a:r>
            <a:endParaRPr lang="en-US" dirty="0"/>
          </a:p>
        </p:txBody>
      </p:sp>
    </p:spTree>
    <p:extLst>
      <p:ext uri="{BB962C8B-B14F-4D97-AF65-F5344CB8AC3E}">
        <p14:creationId xmlns:p14="http://schemas.microsoft.com/office/powerpoint/2010/main" val="426947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185A-6B52-1D8A-5BF4-A5B4BFA3855B}"/>
              </a:ext>
            </a:extLst>
          </p:cNvPr>
          <p:cNvSpPr>
            <a:spLocks noGrp="1"/>
          </p:cNvSpPr>
          <p:nvPr>
            <p:ph type="title"/>
          </p:nvPr>
        </p:nvSpPr>
        <p:spPr>
          <a:xfrm>
            <a:off x="464709" y="556279"/>
            <a:ext cx="11250475" cy="424732"/>
          </a:xfrm>
        </p:spPr>
        <p:txBody>
          <a:bodyPr/>
          <a:lstStyle/>
          <a:p>
            <a:r>
              <a:rPr lang="en-US" dirty="0"/>
              <a:t>Incentivizing Adult Behavior – Goals and Goal Progress Measures</a:t>
            </a:r>
            <a:endParaRPr lang="en-US" i="1" dirty="0">
              <a:latin typeface="Montserrat" pitchFamily="2" charset="77"/>
            </a:endParaRPr>
          </a:p>
        </p:txBody>
      </p:sp>
      <p:sp>
        <p:nvSpPr>
          <p:cNvPr id="3" name="TextBox 2">
            <a:extLst>
              <a:ext uri="{FF2B5EF4-FFF2-40B4-BE49-F238E27FC236}">
                <a16:creationId xmlns:a16="http://schemas.microsoft.com/office/drawing/2014/main" id="{404B0A48-4091-FDE5-9321-1C7DF841B49B}"/>
              </a:ext>
            </a:extLst>
          </p:cNvPr>
          <p:cNvSpPr txBox="1"/>
          <p:nvPr/>
        </p:nvSpPr>
        <p:spPr>
          <a:xfrm>
            <a:off x="464709" y="1540701"/>
            <a:ext cx="11250474" cy="4524315"/>
          </a:xfrm>
          <a:prstGeom prst="rect">
            <a:avLst/>
          </a:prstGeom>
          <a:noFill/>
        </p:spPr>
        <p:txBody>
          <a:bodyPr wrap="square" rtlCol="0">
            <a:spAutoFit/>
          </a:bodyPr>
          <a:lstStyle/>
          <a:p>
            <a:pPr rtl="0">
              <a:spcBef>
                <a:spcPts val="0"/>
              </a:spcBef>
              <a:spcAft>
                <a:spcPts val="0"/>
              </a:spcAft>
            </a:pPr>
            <a:r>
              <a:rPr lang="en-US" sz="1800" b="1" i="0" u="none" strike="noStrike" dirty="0">
                <a:solidFill>
                  <a:srgbClr val="000000"/>
                </a:solidFill>
                <a:effectLst/>
              </a:rPr>
              <a:t>Goal: Percentage of students at the Meets level on the 3rd grade STAAR math exam increases from 31.0% in May 2019 to 53.0%  by May 2027.</a:t>
            </a:r>
            <a:br>
              <a:rPr lang="en-US" sz="1800" b="0" i="0" u="none" strike="noStrike" dirty="0">
                <a:solidFill>
                  <a:srgbClr val="000000"/>
                </a:solidFill>
                <a:effectLst/>
              </a:rPr>
            </a:br>
            <a:endParaRPr lang="en-US" b="0" dirty="0">
              <a:effectLst/>
            </a:endParaRPr>
          </a:p>
          <a:p>
            <a:pPr marL="457200" rtl="0" fontAlgn="base">
              <a:spcBef>
                <a:spcPts val="0"/>
              </a:spcBef>
              <a:spcAft>
                <a:spcPts val="0"/>
              </a:spcAft>
            </a:pPr>
            <a:r>
              <a:rPr lang="en-US" sz="1800" b="1" i="0" u="none" strike="noStrike" dirty="0">
                <a:solidFill>
                  <a:srgbClr val="000000"/>
                </a:solidFill>
                <a:effectLst/>
              </a:rPr>
              <a:t>GPM 1.1: </a:t>
            </a:r>
            <a:r>
              <a:rPr lang="en-US" sz="1800" b="0" i="0" u="none" strike="noStrike" dirty="0">
                <a:solidFill>
                  <a:srgbClr val="000000"/>
                </a:solidFill>
                <a:effectLst/>
              </a:rPr>
              <a:t>The percentage of</a:t>
            </a:r>
            <a:r>
              <a:rPr lang="en-US" sz="1800" b="0" i="0" u="none" strike="noStrike" dirty="0">
                <a:solidFill>
                  <a:srgbClr val="E4005D"/>
                </a:solidFill>
                <a:effectLst/>
              </a:rPr>
              <a:t> </a:t>
            </a:r>
            <a:r>
              <a:rPr lang="en-US" sz="1800" b="1" i="0" u="none" strike="noStrike" dirty="0">
                <a:solidFill>
                  <a:srgbClr val="4DC1EF"/>
                </a:solidFill>
                <a:effectLst/>
              </a:rPr>
              <a:t>Pre‐K</a:t>
            </a:r>
            <a:r>
              <a:rPr lang="en-US" sz="1800" b="0" i="0" u="none" strike="noStrike" dirty="0">
                <a:solidFill>
                  <a:srgbClr val="E4005D"/>
                </a:solidFill>
                <a:effectLst/>
              </a:rPr>
              <a:t> </a:t>
            </a:r>
            <a:r>
              <a:rPr lang="en-US" sz="1800" b="0" i="0" u="none" strike="noStrike" dirty="0">
                <a:solidFill>
                  <a:srgbClr val="000000"/>
                </a:solidFill>
                <a:effectLst/>
              </a:rPr>
              <a:t>students that are</a:t>
            </a:r>
            <a:r>
              <a:rPr lang="en-US" sz="1800" b="0" i="0" u="none" strike="noStrike" dirty="0">
                <a:solidFill>
                  <a:srgbClr val="E4005D"/>
                </a:solidFill>
                <a:effectLst/>
              </a:rPr>
              <a:t> </a:t>
            </a:r>
            <a:r>
              <a:rPr lang="en-US" sz="1800" i="0" u="none" strike="noStrike" dirty="0">
                <a:effectLst/>
              </a:rPr>
              <a:t>On Track in Math Overall Measure on the MOY CLI assessment will increase from  91.0% in Oct. 2020 to 96.0% by May 2027.</a:t>
            </a:r>
            <a:br>
              <a:rPr lang="en-US" sz="1800" b="0" i="0" u="none" strike="noStrike" dirty="0">
                <a:solidFill>
                  <a:srgbClr val="000000"/>
                </a:solidFill>
                <a:effectLst/>
              </a:rPr>
            </a:br>
            <a:endParaRPr lang="en-US" sz="1800" b="0" i="0" u="none" strike="noStrike" dirty="0">
              <a:solidFill>
                <a:srgbClr val="000000"/>
              </a:solidFill>
              <a:effectLst/>
            </a:endParaRPr>
          </a:p>
          <a:p>
            <a:pPr marL="457200" rtl="0" fontAlgn="base">
              <a:spcBef>
                <a:spcPts val="0"/>
              </a:spcBef>
              <a:spcAft>
                <a:spcPts val="0"/>
              </a:spcAft>
            </a:pPr>
            <a:r>
              <a:rPr lang="en-US" sz="1800" b="1" i="0" u="none" strike="noStrike" dirty="0">
                <a:solidFill>
                  <a:srgbClr val="000000"/>
                </a:solidFill>
                <a:effectLst/>
              </a:rPr>
              <a:t>GPM 1.2: </a:t>
            </a:r>
            <a:r>
              <a:rPr lang="en-US" sz="1800" b="0" i="0" u="none" strike="noStrike" dirty="0">
                <a:solidFill>
                  <a:srgbClr val="000000"/>
                </a:solidFill>
                <a:effectLst/>
              </a:rPr>
              <a:t>The percentage of </a:t>
            </a:r>
            <a:r>
              <a:rPr lang="en-US" sz="1800" b="1" i="0" u="none" strike="noStrike" dirty="0">
                <a:solidFill>
                  <a:srgbClr val="4DC1EF"/>
                </a:solidFill>
                <a:effectLst/>
              </a:rPr>
              <a:t>kindergarten</a:t>
            </a:r>
            <a:r>
              <a:rPr lang="en-US" sz="1800" b="0" i="0" u="none" strike="noStrike" dirty="0">
                <a:solidFill>
                  <a:srgbClr val="000000"/>
                </a:solidFill>
                <a:effectLst/>
              </a:rPr>
              <a:t> students who </a:t>
            </a:r>
            <a:r>
              <a:rPr lang="en-US" sz="1800" i="0" u="none" strike="noStrike" dirty="0">
                <a:solidFill>
                  <a:srgbClr val="000000"/>
                </a:solidFill>
                <a:effectLst/>
              </a:rPr>
              <a:t>s</a:t>
            </a:r>
            <a:r>
              <a:rPr lang="en-US" sz="1800" i="0" u="none" strike="noStrike" dirty="0">
                <a:effectLst/>
              </a:rPr>
              <a:t>core On Track on the Math Overall measure on the TX‐KEA MOY assessment </a:t>
            </a:r>
            <a:r>
              <a:rPr lang="en-US" sz="1800" i="0" u="none" strike="noStrike" dirty="0">
                <a:solidFill>
                  <a:srgbClr val="000000"/>
                </a:solidFill>
                <a:effectLst/>
              </a:rPr>
              <a:t>will increase from 61.7% in Oct. 2020 to 79.0%  in May 2027.</a:t>
            </a:r>
            <a:br>
              <a:rPr lang="en-US" sz="1800" b="0" i="0" u="none" strike="noStrike" dirty="0">
                <a:solidFill>
                  <a:srgbClr val="000000"/>
                </a:solidFill>
                <a:effectLst/>
              </a:rPr>
            </a:br>
            <a:endParaRPr lang="en-US" sz="1800" b="0" i="0" u="none" strike="noStrike" dirty="0">
              <a:solidFill>
                <a:srgbClr val="000000"/>
              </a:solidFill>
              <a:effectLst/>
            </a:endParaRPr>
          </a:p>
          <a:p>
            <a:pPr marL="457200" rtl="0" fontAlgn="base">
              <a:spcBef>
                <a:spcPts val="0"/>
              </a:spcBef>
              <a:spcAft>
                <a:spcPts val="0"/>
              </a:spcAft>
            </a:pPr>
            <a:r>
              <a:rPr lang="en-US" sz="1800" b="1" i="0" u="none" strike="noStrike" dirty="0">
                <a:solidFill>
                  <a:srgbClr val="000000"/>
                </a:solidFill>
                <a:effectLst/>
              </a:rPr>
              <a:t>GPM 1.3  </a:t>
            </a:r>
            <a:r>
              <a:rPr lang="en-US" sz="1800" b="0" i="0" u="none" strike="noStrike" dirty="0">
                <a:solidFill>
                  <a:srgbClr val="000000"/>
                </a:solidFill>
                <a:effectLst/>
              </a:rPr>
              <a:t>Student achievement for</a:t>
            </a:r>
            <a:r>
              <a:rPr lang="en-US" sz="1800" b="0" i="0" u="none" strike="noStrike" dirty="0">
                <a:solidFill>
                  <a:srgbClr val="E4005D"/>
                </a:solidFill>
                <a:effectLst/>
              </a:rPr>
              <a:t> </a:t>
            </a:r>
            <a:r>
              <a:rPr lang="en-US" sz="1800" b="1" i="0" u="none" strike="noStrike" dirty="0">
                <a:solidFill>
                  <a:srgbClr val="4DC1EF"/>
                </a:solidFill>
                <a:effectLst/>
              </a:rPr>
              <a:t>first-grade African American</a:t>
            </a:r>
            <a:r>
              <a:rPr lang="en-US" sz="1800" b="0" i="0" u="none" strike="noStrike" dirty="0">
                <a:solidFill>
                  <a:srgbClr val="000000"/>
                </a:solidFill>
                <a:effectLst/>
              </a:rPr>
              <a:t> students scoring at or </a:t>
            </a:r>
            <a:r>
              <a:rPr lang="en-US" sz="1800" i="0" u="none" strike="noStrike" dirty="0">
                <a:effectLst/>
              </a:rPr>
              <a:t>above grade level on a TEKS aligned assessment in reading shall increase from 29% to 37% by 2027.</a:t>
            </a:r>
            <a:br>
              <a:rPr lang="en-US" sz="1800" i="0" u="none" strike="noStrike" dirty="0">
                <a:effectLst/>
              </a:rPr>
            </a:br>
            <a:endParaRPr lang="en-US" dirty="0"/>
          </a:p>
          <a:p>
            <a:pPr marL="457200" rtl="0" fontAlgn="base">
              <a:spcBef>
                <a:spcPts val="0"/>
              </a:spcBef>
              <a:spcAft>
                <a:spcPts val="0"/>
              </a:spcAft>
            </a:pPr>
            <a:r>
              <a:rPr lang="en-US" sz="1800" b="1" i="0" u="none" strike="noStrike" dirty="0">
                <a:solidFill>
                  <a:srgbClr val="000000"/>
                </a:solidFill>
                <a:effectLst/>
              </a:rPr>
              <a:t>GPM 1.4: </a:t>
            </a:r>
            <a:r>
              <a:rPr lang="en-US" sz="1800" b="0" i="0" u="none" strike="noStrike" dirty="0">
                <a:solidFill>
                  <a:srgbClr val="000000"/>
                </a:solidFill>
                <a:effectLst/>
              </a:rPr>
              <a:t>The percent of</a:t>
            </a:r>
            <a:r>
              <a:rPr lang="en-US" sz="1800" b="0" i="0" u="none" strike="noStrike" dirty="0">
                <a:solidFill>
                  <a:srgbClr val="E4005D"/>
                </a:solidFill>
                <a:effectLst/>
              </a:rPr>
              <a:t> </a:t>
            </a:r>
            <a:r>
              <a:rPr lang="en-US" sz="1800" b="1" i="0" u="none" strike="noStrike" dirty="0">
                <a:solidFill>
                  <a:srgbClr val="82D6F5"/>
                </a:solidFill>
                <a:effectLst/>
              </a:rPr>
              <a:t>1st and 2nd graders</a:t>
            </a:r>
            <a:r>
              <a:rPr lang="en-US" sz="1800" b="0" i="0" u="none" strike="noStrike" dirty="0">
                <a:solidFill>
                  <a:srgbClr val="82D6F5"/>
                </a:solidFill>
                <a:effectLst/>
              </a:rPr>
              <a:t> </a:t>
            </a:r>
            <a:r>
              <a:rPr lang="en-US" sz="1800" b="0" i="0" u="none" strike="noStrike" dirty="0">
                <a:solidFill>
                  <a:srgbClr val="000000"/>
                </a:solidFill>
                <a:effectLst/>
              </a:rPr>
              <a:t>at the  60th percentile or higher in math on </a:t>
            </a:r>
            <a:r>
              <a:rPr lang="en-US" sz="1800" i="0" u="none" strike="noStrike" dirty="0">
                <a:effectLst/>
              </a:rPr>
              <a:t>the  MAP assessment will increase from 28.5% in Sept. 2019 to 53.0% by May 2027.</a:t>
            </a:r>
            <a:endParaRPr lang="en-US" dirty="0"/>
          </a:p>
        </p:txBody>
      </p:sp>
    </p:spTree>
    <p:extLst>
      <p:ext uri="{BB962C8B-B14F-4D97-AF65-F5344CB8AC3E}">
        <p14:creationId xmlns:p14="http://schemas.microsoft.com/office/powerpoint/2010/main" val="1893823023"/>
      </p:ext>
    </p:extLst>
  </p:cSld>
  <p:clrMapOvr>
    <a:masterClrMapping/>
  </p:clrMapOvr>
</p:sld>
</file>

<file path=ppt/theme/theme1.xml><?xml version="1.0" encoding="utf-8"?>
<a:theme xmlns:a="http://schemas.openxmlformats.org/drawingml/2006/main" name="Office Theme">
  <a:themeElements>
    <a:clrScheme name="Commit">
      <a:dk1>
        <a:sysClr val="windowText" lastClr="000000"/>
      </a:dk1>
      <a:lt1>
        <a:sysClr val="window" lastClr="FFFFFF"/>
      </a:lt1>
      <a:dk2>
        <a:srgbClr val="0E2841"/>
      </a:dk2>
      <a:lt2>
        <a:srgbClr val="E8E8E8"/>
      </a:lt2>
      <a:accent1>
        <a:srgbClr val="002A4D"/>
      </a:accent1>
      <a:accent2>
        <a:srgbClr val="F16237"/>
      </a:accent2>
      <a:accent3>
        <a:srgbClr val="4DC1EF"/>
      </a:accent3>
      <a:accent4>
        <a:srgbClr val="FAA018"/>
      </a:accent4>
      <a:accent5>
        <a:srgbClr val="8BC639"/>
      </a:accent5>
      <a:accent6>
        <a:srgbClr val="EAC62F"/>
      </a:accent6>
      <a:hlink>
        <a:srgbClr val="467886"/>
      </a:hlink>
      <a:folHlink>
        <a:srgbClr val="96607D"/>
      </a:folHlink>
    </a:clrScheme>
    <a:fontScheme name="Custom 3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mmit PPT Template EXTENDED FY25.ICONS" id="{4B4B1835-DBA5-1B41-89CD-7EF31AE23699}" vid="{08536681-A13D-7540-8FC2-B31E407F392D}"/>
    </a:ext>
  </a:extLst>
</a:theme>
</file>

<file path=ppt/theme/theme2.xml><?xml version="1.0" encoding="utf-8"?>
<a:theme xmlns:a="http://schemas.openxmlformats.org/drawingml/2006/main" name="1_Office Theme">
  <a:themeElements>
    <a:clrScheme name="Commit">
      <a:dk1>
        <a:sysClr val="windowText" lastClr="000000"/>
      </a:dk1>
      <a:lt1>
        <a:sysClr val="window" lastClr="FFFFFF"/>
      </a:lt1>
      <a:dk2>
        <a:srgbClr val="0E2841"/>
      </a:dk2>
      <a:lt2>
        <a:srgbClr val="E8E8E8"/>
      </a:lt2>
      <a:accent1>
        <a:srgbClr val="002A4D"/>
      </a:accent1>
      <a:accent2>
        <a:srgbClr val="F16237"/>
      </a:accent2>
      <a:accent3>
        <a:srgbClr val="4DC1EF"/>
      </a:accent3>
      <a:accent4>
        <a:srgbClr val="FAA018"/>
      </a:accent4>
      <a:accent5>
        <a:srgbClr val="8BC639"/>
      </a:accent5>
      <a:accent6>
        <a:srgbClr val="EAC62F"/>
      </a:accent6>
      <a:hlink>
        <a:srgbClr val="467886"/>
      </a:hlink>
      <a:folHlink>
        <a:srgbClr val="96607D"/>
      </a:folHlink>
    </a:clrScheme>
    <a:fontScheme name="Custom 3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34F5C5B5B82446A57A4C653DF7CE2C" ma:contentTypeVersion="18" ma:contentTypeDescription="Create a new document." ma:contentTypeScope="" ma:versionID="f641cb56b02e4e34dfd3279edad41ad6">
  <xsd:schema xmlns:xsd="http://www.w3.org/2001/XMLSchema" xmlns:xs="http://www.w3.org/2001/XMLSchema" xmlns:p="http://schemas.microsoft.com/office/2006/metadata/properties" xmlns:ns2="9fb37e44-453c-4253-8e39-eef806f1c067" xmlns:ns3="815ade96-42f2-40ee-bc3e-2eb0a532db74" targetNamespace="http://schemas.microsoft.com/office/2006/metadata/properties" ma:root="true" ma:fieldsID="b227720ceefaf02b0e88c6f850e8a044" ns2:_="" ns3:_="">
    <xsd:import namespace="9fb37e44-453c-4253-8e39-eef806f1c067"/>
    <xsd:import namespace="815ade96-42f2-40ee-bc3e-2eb0a532db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37e44-453c-4253-8e39-eef806f1c0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353744-a214-4226-a708-ddc8ea01005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5ade96-42f2-40ee-bc3e-2eb0a532db7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14199f3-cc7b-4a50-9cd9-e7ddd6aecee3}" ma:internalName="TaxCatchAll" ma:showField="CatchAllData" ma:web="815ade96-42f2-40ee-bc3e-2eb0a532db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5ade96-42f2-40ee-bc3e-2eb0a532db74" xsi:nil="true"/>
    <lcf76f155ced4ddcb4097134ff3c332f xmlns="9fb37e44-453c-4253-8e39-eef806f1c0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E987B1-8C0D-41FC-825E-0535C5946465}">
  <ds:schemaRefs>
    <ds:schemaRef ds:uri="http://schemas.microsoft.com/sharepoint/v3/contenttype/forms"/>
  </ds:schemaRefs>
</ds:datastoreItem>
</file>

<file path=customXml/itemProps2.xml><?xml version="1.0" encoding="utf-8"?>
<ds:datastoreItem xmlns:ds="http://schemas.openxmlformats.org/officeDocument/2006/customXml" ds:itemID="{C2B6ED91-4C38-49A9-B81A-1214C184DB42}">
  <ds:schemaRefs>
    <ds:schemaRef ds:uri="815ade96-42f2-40ee-bc3e-2eb0a532db74"/>
    <ds:schemaRef ds:uri="9fb37e44-453c-4253-8e39-eef806f1c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8158C3-C21A-4A96-81F7-AED3CD88A666}">
  <ds:schemaRefs>
    <ds:schemaRef ds:uri="http://schemas.microsoft.com/office/2006/documentManagement/types"/>
    <ds:schemaRef ds:uri="http://schemas.microsoft.com/office/infopath/2007/PartnerControls"/>
    <ds:schemaRef ds:uri="815ade96-42f2-40ee-bc3e-2eb0a532db74"/>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 ds:uri="9fb37e44-453c-4253-8e39-eef806f1c06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8601</TotalTime>
  <Words>763</Words>
  <Application>Microsoft Macintosh PowerPoint</Application>
  <PresentationFormat>Widescreen</PresentationFormat>
  <Paragraphs>74</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Arial</vt:lpstr>
      <vt:lpstr>Calibri</vt:lpstr>
      <vt:lpstr>Montserrat</vt:lpstr>
      <vt:lpstr>Montserrat ExtraBold</vt:lpstr>
      <vt:lpstr>Montserrat Medium</vt:lpstr>
      <vt:lpstr>Neue Plak</vt:lpstr>
      <vt:lpstr>Urbanist</vt:lpstr>
      <vt:lpstr>Office Theme</vt:lpstr>
      <vt:lpstr>1_Office Theme</vt:lpstr>
      <vt:lpstr>Preparing the Next Generation: Improving Outcomes for All Students</vt:lpstr>
      <vt:lpstr>   Leadership ISD is an initiative of The Commit Partnership which is the largest collective impact education backbone in the United States.  This is made possible by the school systems, higher education institutions, policymakers, businesses, and nonprofits who partner with us on behalf of the students they serve.</vt:lpstr>
      <vt:lpstr>High quality board leadership is critical to the success of the organizations they are governing.</vt:lpstr>
      <vt:lpstr>What happens in Texas matters greatly to the health of our nation Texas' PK-12 enrollment is larger than the combined enrollment of 20 different U.S. states </vt:lpstr>
      <vt:lpstr>Texas has seen longitudinal improvement in student performance, but outcomes remain significantly below desired levels </vt:lpstr>
      <vt:lpstr>What is the most important component of a sandwich?</vt:lpstr>
      <vt:lpstr>We Measure What We Value</vt:lpstr>
      <vt:lpstr>Incentivizing Adult Behavior</vt:lpstr>
      <vt:lpstr>Incentivizing Adult Behavior – Goals and Goal Progress Measures</vt:lpstr>
      <vt:lpstr>Incentivizing Adult Behavior - Guardrails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garcia</dc:creator>
  <cp:lastModifiedBy>Laura Dannerbeck</cp:lastModifiedBy>
  <cp:revision>12</cp:revision>
  <dcterms:created xsi:type="dcterms:W3CDTF">2024-07-08T14:33:23Z</dcterms:created>
  <dcterms:modified xsi:type="dcterms:W3CDTF">2024-09-25T20:53:04Z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0x0101006734F5C5B5B82446A57A4C653DF7CE2C</vt:lpwstr>
  </property>
  <property fmtid="{D5CDD505-2E9C-101B-9397-08002B2CF9AE}" pid="3" name="MediaServiceImageTags">
    <vt:lpwstr/>
  </property>
</Properties>
</file>